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0"/>
  </p:normalViewPr>
  <p:slideViewPr>
    <p:cSldViewPr snapToGrid="0">
      <p:cViewPr>
        <p:scale>
          <a:sx n="60" d="100"/>
          <a:sy n="60" d="100"/>
        </p:scale>
        <p:origin x="138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0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72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9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7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83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0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6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30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99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05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2A8C-43B3-4610-B073-754680D028E9}" type="datetimeFigureOut">
              <a:rPr kumimoji="1" lang="ja-JP" altLang="en-US" smtClean="0"/>
              <a:t>2024/5/27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E053-3A02-48B8-A680-6D376278D3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3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図 564">
            <a:extLst>
              <a:ext uri="{FF2B5EF4-FFF2-40B4-BE49-F238E27FC236}">
                <a16:creationId xmlns:a16="http://schemas.microsoft.com/office/drawing/2014/main" id="{2525DDE9-1179-7720-7560-29AB627C1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6" t="38945" r="2851"/>
          <a:stretch/>
        </p:blipFill>
        <p:spPr>
          <a:xfrm>
            <a:off x="-8157" y="-19965"/>
            <a:ext cx="5401755" cy="3495168"/>
          </a:xfrm>
          <a:prstGeom prst="rect">
            <a:avLst/>
          </a:prstGeom>
        </p:spPr>
      </p:pic>
      <p:pic>
        <p:nvPicPr>
          <p:cNvPr id="564" name="図 563">
            <a:extLst>
              <a:ext uri="{FF2B5EF4-FFF2-40B4-BE49-F238E27FC236}">
                <a16:creationId xmlns:a16="http://schemas.microsoft.com/office/drawing/2014/main" id="{563B03C3-1508-2E19-D93E-BD3554BCF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" t="38945" r="2851"/>
          <a:stretch/>
        </p:blipFill>
        <p:spPr>
          <a:xfrm>
            <a:off x="5099909" y="0"/>
            <a:ext cx="5591904" cy="3495168"/>
          </a:xfrm>
          <a:prstGeom prst="rect">
            <a:avLst/>
          </a:prstGeom>
        </p:spPr>
      </p:pic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9173C26E-9530-6EA0-F8FA-303BFCAD4316}"/>
              </a:ext>
            </a:extLst>
          </p:cNvPr>
          <p:cNvSpPr/>
          <p:nvPr/>
        </p:nvSpPr>
        <p:spPr>
          <a:xfrm>
            <a:off x="-108048" y="106309"/>
            <a:ext cx="5401755" cy="7577462"/>
          </a:xfrm>
          <a:custGeom>
            <a:avLst/>
            <a:gdLst>
              <a:gd name="connsiteX0" fmla="*/ 0 w 5401755"/>
              <a:gd name="connsiteY0" fmla="*/ 0 h 7577462"/>
              <a:gd name="connsiteX1" fmla="*/ 5401756 w 5401755"/>
              <a:gd name="connsiteY1" fmla="*/ 0 h 7577462"/>
              <a:gd name="connsiteX2" fmla="*/ 5401756 w 5401755"/>
              <a:gd name="connsiteY2" fmla="*/ 7577463 h 7577462"/>
              <a:gd name="connsiteX3" fmla="*/ 0 w 5401755"/>
              <a:gd name="connsiteY3" fmla="*/ 7577463 h 75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1755" h="7577462">
                <a:moveTo>
                  <a:pt x="0" y="0"/>
                </a:moveTo>
                <a:lnTo>
                  <a:pt x="5401756" y="0"/>
                </a:lnTo>
                <a:lnTo>
                  <a:pt x="5401756" y="7577463"/>
                </a:lnTo>
                <a:lnTo>
                  <a:pt x="0" y="7577463"/>
                </a:lnTo>
                <a:close/>
              </a:path>
            </a:pathLst>
          </a:custGeom>
          <a:noFill/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315" name="グラフィックス 5">
            <a:extLst>
              <a:ext uri="{FF2B5EF4-FFF2-40B4-BE49-F238E27FC236}">
                <a16:creationId xmlns:a16="http://schemas.microsoft.com/office/drawing/2014/main" id="{059F8F32-4E40-D443-868F-F60A16883252}"/>
              </a:ext>
            </a:extLst>
          </p:cNvPr>
          <p:cNvGrpSpPr/>
          <p:nvPr/>
        </p:nvGrpSpPr>
        <p:grpSpPr>
          <a:xfrm>
            <a:off x="5106871" y="1577823"/>
            <a:ext cx="2820468" cy="2567222"/>
            <a:chOff x="5106871" y="1577823"/>
            <a:chExt cx="2820468" cy="2567222"/>
          </a:xfrm>
        </p:grpSpPr>
        <p:grpSp>
          <p:nvGrpSpPr>
            <p:cNvPr id="316" name="グラフィックス 5">
              <a:extLst>
                <a:ext uri="{FF2B5EF4-FFF2-40B4-BE49-F238E27FC236}">
                  <a16:creationId xmlns:a16="http://schemas.microsoft.com/office/drawing/2014/main" id="{A8B73A55-233A-8332-9C79-31B4E9145567}"/>
                </a:ext>
              </a:extLst>
            </p:cNvPr>
            <p:cNvGrpSpPr/>
            <p:nvPr/>
          </p:nvGrpSpPr>
          <p:grpSpPr>
            <a:xfrm>
              <a:off x="6695931" y="2161748"/>
              <a:ext cx="1180451" cy="868084"/>
              <a:chOff x="6695931" y="2161748"/>
              <a:chExt cx="1180451" cy="868084"/>
            </a:xfrm>
            <a:solidFill>
              <a:srgbClr val="FFFFFF"/>
            </a:solidFill>
          </p:grpSpPr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1DC6E5CA-A5F7-0CF6-3D5D-9E20B18D9EAD}"/>
                  </a:ext>
                </a:extLst>
              </p:cNvPr>
              <p:cNvSpPr/>
              <p:nvPr/>
            </p:nvSpPr>
            <p:spPr>
              <a:xfrm>
                <a:off x="6695931" y="2851921"/>
                <a:ext cx="149665" cy="177911"/>
              </a:xfrm>
              <a:custGeom>
                <a:avLst/>
                <a:gdLst>
                  <a:gd name="connsiteX0" fmla="*/ 13420 w 149665"/>
                  <a:gd name="connsiteY0" fmla="*/ 102503 h 177911"/>
                  <a:gd name="connsiteX1" fmla="*/ 30035 w 149665"/>
                  <a:gd name="connsiteY1" fmla="*/ 111706 h 177911"/>
                  <a:gd name="connsiteX2" fmla="*/ 45628 w 149665"/>
                  <a:gd name="connsiteY2" fmla="*/ 122825 h 177911"/>
                  <a:gd name="connsiteX3" fmla="*/ 60454 w 149665"/>
                  <a:gd name="connsiteY3" fmla="*/ 134840 h 177911"/>
                  <a:gd name="connsiteX4" fmla="*/ 74130 w 149665"/>
                  <a:gd name="connsiteY4" fmla="*/ 148260 h 177911"/>
                  <a:gd name="connsiteX5" fmla="*/ 88700 w 149665"/>
                  <a:gd name="connsiteY5" fmla="*/ 160657 h 177911"/>
                  <a:gd name="connsiteX6" fmla="*/ 105315 w 149665"/>
                  <a:gd name="connsiteY6" fmla="*/ 169987 h 177911"/>
                  <a:gd name="connsiteX7" fmla="*/ 122442 w 149665"/>
                  <a:gd name="connsiteY7" fmla="*/ 177911 h 177911"/>
                  <a:gd name="connsiteX8" fmla="*/ 139313 w 149665"/>
                  <a:gd name="connsiteY8" fmla="*/ 172671 h 177911"/>
                  <a:gd name="connsiteX9" fmla="*/ 148387 w 149665"/>
                  <a:gd name="connsiteY9" fmla="*/ 155289 h 177911"/>
                  <a:gd name="connsiteX10" fmla="*/ 149665 w 149665"/>
                  <a:gd name="connsiteY10" fmla="*/ 135351 h 177911"/>
                  <a:gd name="connsiteX11" fmla="*/ 148004 w 149665"/>
                  <a:gd name="connsiteY11" fmla="*/ 115540 h 177911"/>
                  <a:gd name="connsiteX12" fmla="*/ 147748 w 149665"/>
                  <a:gd name="connsiteY12" fmla="*/ 95602 h 177911"/>
                  <a:gd name="connsiteX13" fmla="*/ 144681 w 149665"/>
                  <a:gd name="connsiteY13" fmla="*/ 75791 h 177911"/>
                  <a:gd name="connsiteX14" fmla="*/ 140207 w 149665"/>
                  <a:gd name="connsiteY14" fmla="*/ 56236 h 177911"/>
                  <a:gd name="connsiteX15" fmla="*/ 134200 w 149665"/>
                  <a:gd name="connsiteY15" fmla="*/ 37193 h 177911"/>
                  <a:gd name="connsiteX16" fmla="*/ 128960 w 149665"/>
                  <a:gd name="connsiteY16" fmla="*/ 17893 h 177911"/>
                  <a:gd name="connsiteX17" fmla="*/ 118991 w 149665"/>
                  <a:gd name="connsiteY17" fmla="*/ 0 h 177911"/>
                  <a:gd name="connsiteX18" fmla="*/ 103654 w 149665"/>
                  <a:gd name="connsiteY18" fmla="*/ 10608 h 177911"/>
                  <a:gd name="connsiteX19" fmla="*/ 87806 w 149665"/>
                  <a:gd name="connsiteY19" fmla="*/ 19427 h 177911"/>
                  <a:gd name="connsiteX20" fmla="*/ 72596 w 149665"/>
                  <a:gd name="connsiteY20" fmla="*/ 29396 h 177911"/>
                  <a:gd name="connsiteX21" fmla="*/ 57387 w 149665"/>
                  <a:gd name="connsiteY21" fmla="*/ 39493 h 177911"/>
                  <a:gd name="connsiteX22" fmla="*/ 42561 w 149665"/>
                  <a:gd name="connsiteY22" fmla="*/ 50229 h 177911"/>
                  <a:gd name="connsiteX23" fmla="*/ 26968 w 149665"/>
                  <a:gd name="connsiteY23" fmla="*/ 59815 h 177911"/>
                  <a:gd name="connsiteX24" fmla="*/ 13548 w 149665"/>
                  <a:gd name="connsiteY24" fmla="*/ 72212 h 177911"/>
                  <a:gd name="connsiteX25" fmla="*/ 0 w 149665"/>
                  <a:gd name="connsiteY25" fmla="*/ 85377 h 177911"/>
                  <a:gd name="connsiteX26" fmla="*/ 13420 w 149665"/>
                  <a:gd name="connsiteY26" fmla="*/ 102503 h 17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9665" h="177911">
                    <a:moveTo>
                      <a:pt x="13420" y="102503"/>
                    </a:moveTo>
                    <a:lnTo>
                      <a:pt x="30035" y="111706"/>
                    </a:lnTo>
                    <a:lnTo>
                      <a:pt x="45628" y="122825"/>
                    </a:lnTo>
                    <a:lnTo>
                      <a:pt x="60454" y="134840"/>
                    </a:lnTo>
                    <a:lnTo>
                      <a:pt x="74130" y="148260"/>
                    </a:lnTo>
                    <a:lnTo>
                      <a:pt x="88700" y="160657"/>
                    </a:lnTo>
                    <a:lnTo>
                      <a:pt x="105315" y="169987"/>
                    </a:lnTo>
                    <a:lnTo>
                      <a:pt x="122442" y="177911"/>
                    </a:lnTo>
                    <a:lnTo>
                      <a:pt x="139313" y="172671"/>
                    </a:lnTo>
                    <a:lnTo>
                      <a:pt x="148387" y="155289"/>
                    </a:lnTo>
                    <a:lnTo>
                      <a:pt x="149665" y="135351"/>
                    </a:lnTo>
                    <a:lnTo>
                      <a:pt x="148004" y="115540"/>
                    </a:lnTo>
                    <a:lnTo>
                      <a:pt x="147748" y="95602"/>
                    </a:lnTo>
                    <a:lnTo>
                      <a:pt x="144681" y="75791"/>
                    </a:lnTo>
                    <a:lnTo>
                      <a:pt x="140207" y="56236"/>
                    </a:lnTo>
                    <a:lnTo>
                      <a:pt x="134200" y="37193"/>
                    </a:lnTo>
                    <a:lnTo>
                      <a:pt x="128960" y="17893"/>
                    </a:lnTo>
                    <a:lnTo>
                      <a:pt x="118991" y="0"/>
                    </a:lnTo>
                    <a:lnTo>
                      <a:pt x="103654" y="10608"/>
                    </a:lnTo>
                    <a:lnTo>
                      <a:pt x="87806" y="19427"/>
                    </a:lnTo>
                    <a:lnTo>
                      <a:pt x="72596" y="29396"/>
                    </a:lnTo>
                    <a:lnTo>
                      <a:pt x="57387" y="39493"/>
                    </a:lnTo>
                    <a:lnTo>
                      <a:pt x="42561" y="50229"/>
                    </a:lnTo>
                    <a:lnTo>
                      <a:pt x="26968" y="59815"/>
                    </a:lnTo>
                    <a:lnTo>
                      <a:pt x="13548" y="72212"/>
                    </a:lnTo>
                    <a:lnTo>
                      <a:pt x="0" y="85377"/>
                    </a:lnTo>
                    <a:lnTo>
                      <a:pt x="13420" y="1025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2B527134-ABCA-5280-B862-1638121ED7F6}"/>
                  </a:ext>
                </a:extLst>
              </p:cNvPr>
              <p:cNvSpPr/>
              <p:nvPr/>
            </p:nvSpPr>
            <p:spPr>
              <a:xfrm>
                <a:off x="6913080" y="2722961"/>
                <a:ext cx="149154" cy="178550"/>
              </a:xfrm>
              <a:custGeom>
                <a:avLst/>
                <a:gdLst>
                  <a:gd name="connsiteX0" fmla="*/ 12653 w 149154"/>
                  <a:gd name="connsiteY0" fmla="*/ 102120 h 178550"/>
                  <a:gd name="connsiteX1" fmla="*/ 28757 w 149154"/>
                  <a:gd name="connsiteY1" fmla="*/ 112345 h 178550"/>
                  <a:gd name="connsiteX2" fmla="*/ 44606 w 149154"/>
                  <a:gd name="connsiteY2" fmla="*/ 122953 h 178550"/>
                  <a:gd name="connsiteX3" fmla="*/ 58409 w 149154"/>
                  <a:gd name="connsiteY3" fmla="*/ 136245 h 178550"/>
                  <a:gd name="connsiteX4" fmla="*/ 73491 w 149154"/>
                  <a:gd name="connsiteY4" fmla="*/ 147876 h 178550"/>
                  <a:gd name="connsiteX5" fmla="*/ 88956 w 149154"/>
                  <a:gd name="connsiteY5" fmla="*/ 158995 h 178550"/>
                  <a:gd name="connsiteX6" fmla="*/ 103782 w 149154"/>
                  <a:gd name="connsiteY6" fmla="*/ 171138 h 178550"/>
                  <a:gd name="connsiteX7" fmla="*/ 121419 w 149154"/>
                  <a:gd name="connsiteY7" fmla="*/ 178550 h 178550"/>
                  <a:gd name="connsiteX8" fmla="*/ 139952 w 149154"/>
                  <a:gd name="connsiteY8" fmla="*/ 173949 h 178550"/>
                  <a:gd name="connsiteX9" fmla="*/ 146215 w 149154"/>
                  <a:gd name="connsiteY9" fmla="*/ 154905 h 178550"/>
                  <a:gd name="connsiteX10" fmla="*/ 148259 w 149154"/>
                  <a:gd name="connsiteY10" fmla="*/ 135223 h 178550"/>
                  <a:gd name="connsiteX11" fmla="*/ 149154 w 149154"/>
                  <a:gd name="connsiteY11" fmla="*/ 115284 h 178550"/>
                  <a:gd name="connsiteX12" fmla="*/ 146726 w 149154"/>
                  <a:gd name="connsiteY12" fmla="*/ 95474 h 178550"/>
                  <a:gd name="connsiteX13" fmla="*/ 142252 w 149154"/>
                  <a:gd name="connsiteY13" fmla="*/ 75919 h 178550"/>
                  <a:gd name="connsiteX14" fmla="*/ 138162 w 149154"/>
                  <a:gd name="connsiteY14" fmla="*/ 56492 h 178550"/>
                  <a:gd name="connsiteX15" fmla="*/ 134967 w 149154"/>
                  <a:gd name="connsiteY15" fmla="*/ 36681 h 178550"/>
                  <a:gd name="connsiteX16" fmla="*/ 127810 w 149154"/>
                  <a:gd name="connsiteY16" fmla="*/ 18021 h 178550"/>
                  <a:gd name="connsiteX17" fmla="*/ 118096 w 149154"/>
                  <a:gd name="connsiteY17" fmla="*/ 0 h 178550"/>
                  <a:gd name="connsiteX18" fmla="*/ 102120 w 149154"/>
                  <a:gd name="connsiteY18" fmla="*/ 9202 h 178550"/>
                  <a:gd name="connsiteX19" fmla="*/ 87294 w 149154"/>
                  <a:gd name="connsiteY19" fmla="*/ 19938 h 178550"/>
                  <a:gd name="connsiteX20" fmla="*/ 71062 w 149154"/>
                  <a:gd name="connsiteY20" fmla="*/ 28246 h 178550"/>
                  <a:gd name="connsiteX21" fmla="*/ 55725 w 149154"/>
                  <a:gd name="connsiteY21" fmla="*/ 38087 h 178550"/>
                  <a:gd name="connsiteX22" fmla="*/ 40643 w 149154"/>
                  <a:gd name="connsiteY22" fmla="*/ 48568 h 178550"/>
                  <a:gd name="connsiteX23" fmla="*/ 26840 w 149154"/>
                  <a:gd name="connsiteY23" fmla="*/ 60582 h 178550"/>
                  <a:gd name="connsiteX24" fmla="*/ 13548 w 149154"/>
                  <a:gd name="connsiteY24" fmla="*/ 72979 h 178550"/>
                  <a:gd name="connsiteX25" fmla="*/ 0 w 149154"/>
                  <a:gd name="connsiteY25" fmla="*/ 85377 h 178550"/>
                  <a:gd name="connsiteX26" fmla="*/ 12653 w 149154"/>
                  <a:gd name="connsiteY26" fmla="*/ 102120 h 17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9154" h="178550">
                    <a:moveTo>
                      <a:pt x="12653" y="102120"/>
                    </a:moveTo>
                    <a:lnTo>
                      <a:pt x="28757" y="112345"/>
                    </a:lnTo>
                    <a:lnTo>
                      <a:pt x="44606" y="122953"/>
                    </a:lnTo>
                    <a:lnTo>
                      <a:pt x="58409" y="136245"/>
                    </a:lnTo>
                    <a:lnTo>
                      <a:pt x="73491" y="147876"/>
                    </a:lnTo>
                    <a:lnTo>
                      <a:pt x="88956" y="158995"/>
                    </a:lnTo>
                    <a:lnTo>
                      <a:pt x="103782" y="171138"/>
                    </a:lnTo>
                    <a:lnTo>
                      <a:pt x="121419" y="178550"/>
                    </a:lnTo>
                    <a:lnTo>
                      <a:pt x="139952" y="173949"/>
                    </a:lnTo>
                    <a:lnTo>
                      <a:pt x="146215" y="154905"/>
                    </a:lnTo>
                    <a:lnTo>
                      <a:pt x="148259" y="135223"/>
                    </a:lnTo>
                    <a:lnTo>
                      <a:pt x="149154" y="115284"/>
                    </a:lnTo>
                    <a:lnTo>
                      <a:pt x="146726" y="95474"/>
                    </a:lnTo>
                    <a:lnTo>
                      <a:pt x="142252" y="75919"/>
                    </a:lnTo>
                    <a:lnTo>
                      <a:pt x="138162" y="56492"/>
                    </a:lnTo>
                    <a:lnTo>
                      <a:pt x="134967" y="36681"/>
                    </a:lnTo>
                    <a:lnTo>
                      <a:pt x="127810" y="18021"/>
                    </a:lnTo>
                    <a:lnTo>
                      <a:pt x="118096" y="0"/>
                    </a:lnTo>
                    <a:lnTo>
                      <a:pt x="102120" y="9202"/>
                    </a:lnTo>
                    <a:lnTo>
                      <a:pt x="87294" y="19938"/>
                    </a:lnTo>
                    <a:lnTo>
                      <a:pt x="71062" y="28246"/>
                    </a:lnTo>
                    <a:lnTo>
                      <a:pt x="55725" y="38087"/>
                    </a:lnTo>
                    <a:lnTo>
                      <a:pt x="40643" y="48568"/>
                    </a:lnTo>
                    <a:lnTo>
                      <a:pt x="26840" y="60582"/>
                    </a:lnTo>
                    <a:lnTo>
                      <a:pt x="13548" y="72979"/>
                    </a:lnTo>
                    <a:lnTo>
                      <a:pt x="0" y="85377"/>
                    </a:lnTo>
                    <a:lnTo>
                      <a:pt x="12653" y="1021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BB2E439B-4B75-5672-0275-16C3A3886D45}"/>
                  </a:ext>
                </a:extLst>
              </p:cNvPr>
              <p:cNvSpPr/>
              <p:nvPr/>
            </p:nvSpPr>
            <p:spPr>
              <a:xfrm>
                <a:off x="7125883" y="2594640"/>
                <a:ext cx="149409" cy="176888"/>
              </a:xfrm>
              <a:custGeom>
                <a:avLst/>
                <a:gdLst>
                  <a:gd name="connsiteX0" fmla="*/ 12014 w 149409"/>
                  <a:gd name="connsiteY0" fmla="*/ 102887 h 176888"/>
                  <a:gd name="connsiteX1" fmla="*/ 29013 w 149409"/>
                  <a:gd name="connsiteY1" fmla="*/ 111195 h 176888"/>
                  <a:gd name="connsiteX2" fmla="*/ 43839 w 149409"/>
                  <a:gd name="connsiteY2" fmla="*/ 123209 h 176888"/>
                  <a:gd name="connsiteX3" fmla="*/ 58793 w 149409"/>
                  <a:gd name="connsiteY3" fmla="*/ 134967 h 176888"/>
                  <a:gd name="connsiteX4" fmla="*/ 73746 w 149409"/>
                  <a:gd name="connsiteY4" fmla="*/ 146981 h 176888"/>
                  <a:gd name="connsiteX5" fmla="*/ 87550 w 149409"/>
                  <a:gd name="connsiteY5" fmla="*/ 160146 h 176888"/>
                  <a:gd name="connsiteX6" fmla="*/ 104293 w 149409"/>
                  <a:gd name="connsiteY6" fmla="*/ 169476 h 176888"/>
                  <a:gd name="connsiteX7" fmla="*/ 121547 w 149409"/>
                  <a:gd name="connsiteY7" fmla="*/ 176889 h 176888"/>
                  <a:gd name="connsiteX8" fmla="*/ 139696 w 149409"/>
                  <a:gd name="connsiteY8" fmla="*/ 173055 h 176888"/>
                  <a:gd name="connsiteX9" fmla="*/ 146470 w 149409"/>
                  <a:gd name="connsiteY9" fmla="*/ 154267 h 176888"/>
                  <a:gd name="connsiteX10" fmla="*/ 149410 w 149409"/>
                  <a:gd name="connsiteY10" fmla="*/ 134584 h 176888"/>
                  <a:gd name="connsiteX11" fmla="*/ 147365 w 149409"/>
                  <a:gd name="connsiteY11" fmla="*/ 114645 h 176888"/>
                  <a:gd name="connsiteX12" fmla="*/ 146726 w 149409"/>
                  <a:gd name="connsiteY12" fmla="*/ 94707 h 176888"/>
                  <a:gd name="connsiteX13" fmla="*/ 143403 w 149409"/>
                  <a:gd name="connsiteY13" fmla="*/ 75024 h 176888"/>
                  <a:gd name="connsiteX14" fmla="*/ 140080 w 149409"/>
                  <a:gd name="connsiteY14" fmla="*/ 55214 h 176888"/>
                  <a:gd name="connsiteX15" fmla="*/ 133178 w 149409"/>
                  <a:gd name="connsiteY15" fmla="*/ 36426 h 176888"/>
                  <a:gd name="connsiteX16" fmla="*/ 126915 w 149409"/>
                  <a:gd name="connsiteY16" fmla="*/ 17510 h 176888"/>
                  <a:gd name="connsiteX17" fmla="*/ 118096 w 149409"/>
                  <a:gd name="connsiteY17" fmla="*/ 0 h 176888"/>
                  <a:gd name="connsiteX18" fmla="*/ 102759 w 149409"/>
                  <a:gd name="connsiteY18" fmla="*/ 9714 h 176888"/>
                  <a:gd name="connsiteX19" fmla="*/ 86400 w 149409"/>
                  <a:gd name="connsiteY19" fmla="*/ 17766 h 176888"/>
                  <a:gd name="connsiteX20" fmla="*/ 71829 w 149409"/>
                  <a:gd name="connsiteY20" fmla="*/ 28630 h 176888"/>
                  <a:gd name="connsiteX21" fmla="*/ 56620 w 149409"/>
                  <a:gd name="connsiteY21" fmla="*/ 38726 h 176888"/>
                  <a:gd name="connsiteX22" fmla="*/ 41794 w 149409"/>
                  <a:gd name="connsiteY22" fmla="*/ 49335 h 176888"/>
                  <a:gd name="connsiteX23" fmla="*/ 25945 w 149409"/>
                  <a:gd name="connsiteY23" fmla="*/ 58793 h 176888"/>
                  <a:gd name="connsiteX24" fmla="*/ 12653 w 149409"/>
                  <a:gd name="connsiteY24" fmla="*/ 71318 h 176888"/>
                  <a:gd name="connsiteX25" fmla="*/ 0 w 149409"/>
                  <a:gd name="connsiteY25" fmla="*/ 84738 h 176888"/>
                  <a:gd name="connsiteX26" fmla="*/ 12014 w 149409"/>
                  <a:gd name="connsiteY26" fmla="*/ 102887 h 17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9409" h="176888">
                    <a:moveTo>
                      <a:pt x="12014" y="102887"/>
                    </a:moveTo>
                    <a:lnTo>
                      <a:pt x="29013" y="111195"/>
                    </a:lnTo>
                    <a:lnTo>
                      <a:pt x="43839" y="123209"/>
                    </a:lnTo>
                    <a:lnTo>
                      <a:pt x="58793" y="134967"/>
                    </a:lnTo>
                    <a:lnTo>
                      <a:pt x="73746" y="146981"/>
                    </a:lnTo>
                    <a:lnTo>
                      <a:pt x="87550" y="160146"/>
                    </a:lnTo>
                    <a:lnTo>
                      <a:pt x="104293" y="169476"/>
                    </a:lnTo>
                    <a:lnTo>
                      <a:pt x="121547" y="176889"/>
                    </a:lnTo>
                    <a:lnTo>
                      <a:pt x="139696" y="173055"/>
                    </a:lnTo>
                    <a:lnTo>
                      <a:pt x="146470" y="154267"/>
                    </a:lnTo>
                    <a:lnTo>
                      <a:pt x="149410" y="134584"/>
                    </a:lnTo>
                    <a:lnTo>
                      <a:pt x="147365" y="114645"/>
                    </a:lnTo>
                    <a:lnTo>
                      <a:pt x="146726" y="94707"/>
                    </a:lnTo>
                    <a:lnTo>
                      <a:pt x="143403" y="75024"/>
                    </a:lnTo>
                    <a:lnTo>
                      <a:pt x="140080" y="55214"/>
                    </a:lnTo>
                    <a:lnTo>
                      <a:pt x="133178" y="36426"/>
                    </a:lnTo>
                    <a:lnTo>
                      <a:pt x="126915" y="17510"/>
                    </a:lnTo>
                    <a:lnTo>
                      <a:pt x="118096" y="0"/>
                    </a:lnTo>
                    <a:lnTo>
                      <a:pt x="102759" y="9714"/>
                    </a:lnTo>
                    <a:lnTo>
                      <a:pt x="86400" y="17766"/>
                    </a:lnTo>
                    <a:lnTo>
                      <a:pt x="71829" y="28630"/>
                    </a:lnTo>
                    <a:lnTo>
                      <a:pt x="56620" y="38726"/>
                    </a:lnTo>
                    <a:lnTo>
                      <a:pt x="41794" y="49335"/>
                    </a:lnTo>
                    <a:lnTo>
                      <a:pt x="25945" y="58793"/>
                    </a:lnTo>
                    <a:lnTo>
                      <a:pt x="12653" y="71318"/>
                    </a:lnTo>
                    <a:lnTo>
                      <a:pt x="0" y="84738"/>
                    </a:lnTo>
                    <a:lnTo>
                      <a:pt x="12014" y="10288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49ED65AA-A942-7CBD-D34D-93EDE1D0C0BC}"/>
                  </a:ext>
                </a:extLst>
              </p:cNvPr>
              <p:cNvSpPr/>
              <p:nvPr/>
            </p:nvSpPr>
            <p:spPr>
              <a:xfrm>
                <a:off x="7317981" y="2462612"/>
                <a:ext cx="148898" cy="175738"/>
              </a:xfrm>
              <a:custGeom>
                <a:avLst/>
                <a:gdLst>
                  <a:gd name="connsiteX0" fmla="*/ 11886 w 148898"/>
                  <a:gd name="connsiteY0" fmla="*/ 102120 h 175738"/>
                  <a:gd name="connsiteX1" fmla="*/ 29141 w 148898"/>
                  <a:gd name="connsiteY1" fmla="*/ 110044 h 175738"/>
                  <a:gd name="connsiteX2" fmla="*/ 43711 w 148898"/>
                  <a:gd name="connsiteY2" fmla="*/ 122442 h 175738"/>
                  <a:gd name="connsiteX3" fmla="*/ 58281 w 148898"/>
                  <a:gd name="connsiteY3" fmla="*/ 134712 h 175738"/>
                  <a:gd name="connsiteX4" fmla="*/ 73235 w 148898"/>
                  <a:gd name="connsiteY4" fmla="*/ 146598 h 175738"/>
                  <a:gd name="connsiteX5" fmla="*/ 88317 w 148898"/>
                  <a:gd name="connsiteY5" fmla="*/ 158229 h 175738"/>
                  <a:gd name="connsiteX6" fmla="*/ 103526 w 148898"/>
                  <a:gd name="connsiteY6" fmla="*/ 169731 h 175738"/>
                  <a:gd name="connsiteX7" fmla="*/ 121419 w 148898"/>
                  <a:gd name="connsiteY7" fmla="*/ 175739 h 175738"/>
                  <a:gd name="connsiteX8" fmla="*/ 139313 w 148898"/>
                  <a:gd name="connsiteY8" fmla="*/ 172287 h 175738"/>
                  <a:gd name="connsiteX9" fmla="*/ 146981 w 148898"/>
                  <a:gd name="connsiteY9" fmla="*/ 153883 h 175738"/>
                  <a:gd name="connsiteX10" fmla="*/ 148899 w 148898"/>
                  <a:gd name="connsiteY10" fmla="*/ 134072 h 175738"/>
                  <a:gd name="connsiteX11" fmla="*/ 147876 w 148898"/>
                  <a:gd name="connsiteY11" fmla="*/ 114134 h 175738"/>
                  <a:gd name="connsiteX12" fmla="*/ 147109 w 148898"/>
                  <a:gd name="connsiteY12" fmla="*/ 94068 h 175738"/>
                  <a:gd name="connsiteX13" fmla="*/ 142380 w 148898"/>
                  <a:gd name="connsiteY13" fmla="*/ 74641 h 175738"/>
                  <a:gd name="connsiteX14" fmla="*/ 140080 w 148898"/>
                  <a:gd name="connsiteY14" fmla="*/ 54703 h 175738"/>
                  <a:gd name="connsiteX15" fmla="*/ 134456 w 148898"/>
                  <a:gd name="connsiteY15" fmla="*/ 35403 h 175738"/>
                  <a:gd name="connsiteX16" fmla="*/ 126915 w 148898"/>
                  <a:gd name="connsiteY16" fmla="*/ 16999 h 175738"/>
                  <a:gd name="connsiteX17" fmla="*/ 117841 w 148898"/>
                  <a:gd name="connsiteY17" fmla="*/ 0 h 175738"/>
                  <a:gd name="connsiteX18" fmla="*/ 101609 w 148898"/>
                  <a:gd name="connsiteY18" fmla="*/ 7541 h 175738"/>
                  <a:gd name="connsiteX19" fmla="*/ 86144 w 148898"/>
                  <a:gd name="connsiteY19" fmla="*/ 17254 h 175738"/>
                  <a:gd name="connsiteX20" fmla="*/ 71446 w 148898"/>
                  <a:gd name="connsiteY20" fmla="*/ 27862 h 175738"/>
                  <a:gd name="connsiteX21" fmla="*/ 56109 w 148898"/>
                  <a:gd name="connsiteY21" fmla="*/ 37704 h 175738"/>
                  <a:gd name="connsiteX22" fmla="*/ 40771 w 148898"/>
                  <a:gd name="connsiteY22" fmla="*/ 47673 h 175738"/>
                  <a:gd name="connsiteX23" fmla="*/ 26329 w 148898"/>
                  <a:gd name="connsiteY23" fmla="*/ 59048 h 175738"/>
                  <a:gd name="connsiteX24" fmla="*/ 13420 w 148898"/>
                  <a:gd name="connsiteY24" fmla="*/ 71957 h 175738"/>
                  <a:gd name="connsiteX25" fmla="*/ 0 w 148898"/>
                  <a:gd name="connsiteY25" fmla="*/ 84227 h 175738"/>
                  <a:gd name="connsiteX26" fmla="*/ 11886 w 148898"/>
                  <a:gd name="connsiteY26" fmla="*/ 102120 h 17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8898" h="175738">
                    <a:moveTo>
                      <a:pt x="11886" y="102120"/>
                    </a:moveTo>
                    <a:lnTo>
                      <a:pt x="29141" y="110044"/>
                    </a:lnTo>
                    <a:lnTo>
                      <a:pt x="43711" y="122442"/>
                    </a:lnTo>
                    <a:lnTo>
                      <a:pt x="58281" y="134712"/>
                    </a:lnTo>
                    <a:lnTo>
                      <a:pt x="73235" y="146598"/>
                    </a:lnTo>
                    <a:lnTo>
                      <a:pt x="88317" y="158229"/>
                    </a:lnTo>
                    <a:lnTo>
                      <a:pt x="103526" y="169731"/>
                    </a:lnTo>
                    <a:lnTo>
                      <a:pt x="121419" y="175739"/>
                    </a:lnTo>
                    <a:lnTo>
                      <a:pt x="139313" y="172287"/>
                    </a:lnTo>
                    <a:lnTo>
                      <a:pt x="146981" y="153883"/>
                    </a:lnTo>
                    <a:lnTo>
                      <a:pt x="148899" y="134072"/>
                    </a:lnTo>
                    <a:lnTo>
                      <a:pt x="147876" y="114134"/>
                    </a:lnTo>
                    <a:lnTo>
                      <a:pt x="147109" y="94068"/>
                    </a:lnTo>
                    <a:lnTo>
                      <a:pt x="142380" y="74641"/>
                    </a:lnTo>
                    <a:lnTo>
                      <a:pt x="140080" y="54703"/>
                    </a:lnTo>
                    <a:lnTo>
                      <a:pt x="134456" y="35403"/>
                    </a:lnTo>
                    <a:lnTo>
                      <a:pt x="126915" y="16999"/>
                    </a:lnTo>
                    <a:lnTo>
                      <a:pt x="117841" y="0"/>
                    </a:lnTo>
                    <a:lnTo>
                      <a:pt x="101609" y="7541"/>
                    </a:lnTo>
                    <a:lnTo>
                      <a:pt x="86144" y="17254"/>
                    </a:lnTo>
                    <a:lnTo>
                      <a:pt x="71446" y="27862"/>
                    </a:lnTo>
                    <a:lnTo>
                      <a:pt x="56109" y="37704"/>
                    </a:lnTo>
                    <a:lnTo>
                      <a:pt x="40771" y="47673"/>
                    </a:lnTo>
                    <a:lnTo>
                      <a:pt x="26329" y="59048"/>
                    </a:lnTo>
                    <a:lnTo>
                      <a:pt x="13420" y="71957"/>
                    </a:lnTo>
                    <a:lnTo>
                      <a:pt x="0" y="84227"/>
                    </a:lnTo>
                    <a:lnTo>
                      <a:pt x="11886" y="1021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E6A12F2C-3DB4-191D-5FF2-6874C37A03AA}"/>
                  </a:ext>
                </a:extLst>
              </p:cNvPr>
              <p:cNvSpPr/>
              <p:nvPr/>
            </p:nvSpPr>
            <p:spPr>
              <a:xfrm>
                <a:off x="7530018" y="2310902"/>
                <a:ext cx="149154" cy="178933"/>
              </a:xfrm>
              <a:custGeom>
                <a:avLst/>
                <a:gdLst>
                  <a:gd name="connsiteX0" fmla="*/ 13164 w 149154"/>
                  <a:gd name="connsiteY0" fmla="*/ 102503 h 178933"/>
                  <a:gd name="connsiteX1" fmla="*/ 29652 w 149154"/>
                  <a:gd name="connsiteY1" fmla="*/ 112089 h 178933"/>
                  <a:gd name="connsiteX2" fmla="*/ 44606 w 149154"/>
                  <a:gd name="connsiteY2" fmla="*/ 123975 h 178933"/>
                  <a:gd name="connsiteX3" fmla="*/ 59176 w 149154"/>
                  <a:gd name="connsiteY3" fmla="*/ 136245 h 178933"/>
                  <a:gd name="connsiteX4" fmla="*/ 73746 w 149154"/>
                  <a:gd name="connsiteY4" fmla="*/ 148643 h 178933"/>
                  <a:gd name="connsiteX5" fmla="*/ 88189 w 149154"/>
                  <a:gd name="connsiteY5" fmla="*/ 161168 h 178933"/>
                  <a:gd name="connsiteX6" fmla="*/ 104932 w 149154"/>
                  <a:gd name="connsiteY6" fmla="*/ 170370 h 178933"/>
                  <a:gd name="connsiteX7" fmla="*/ 121931 w 149154"/>
                  <a:gd name="connsiteY7" fmla="*/ 178934 h 178933"/>
                  <a:gd name="connsiteX8" fmla="*/ 140207 w 149154"/>
                  <a:gd name="connsiteY8" fmla="*/ 174205 h 178933"/>
                  <a:gd name="connsiteX9" fmla="*/ 147109 w 149154"/>
                  <a:gd name="connsiteY9" fmla="*/ 155417 h 178933"/>
                  <a:gd name="connsiteX10" fmla="*/ 149154 w 149154"/>
                  <a:gd name="connsiteY10" fmla="*/ 135734 h 178933"/>
                  <a:gd name="connsiteX11" fmla="*/ 149154 w 149154"/>
                  <a:gd name="connsiteY11" fmla="*/ 115796 h 178933"/>
                  <a:gd name="connsiteX12" fmla="*/ 147237 w 149154"/>
                  <a:gd name="connsiteY12" fmla="*/ 95857 h 178933"/>
                  <a:gd name="connsiteX13" fmla="*/ 143147 w 149154"/>
                  <a:gd name="connsiteY13" fmla="*/ 76302 h 178933"/>
                  <a:gd name="connsiteX14" fmla="*/ 138802 w 149154"/>
                  <a:gd name="connsiteY14" fmla="*/ 56875 h 178933"/>
                  <a:gd name="connsiteX15" fmla="*/ 134328 w 149154"/>
                  <a:gd name="connsiteY15" fmla="*/ 37448 h 178933"/>
                  <a:gd name="connsiteX16" fmla="*/ 127682 w 149154"/>
                  <a:gd name="connsiteY16" fmla="*/ 18660 h 178933"/>
                  <a:gd name="connsiteX17" fmla="*/ 118735 w 149154"/>
                  <a:gd name="connsiteY17" fmla="*/ 0 h 178933"/>
                  <a:gd name="connsiteX18" fmla="*/ 103142 w 149154"/>
                  <a:gd name="connsiteY18" fmla="*/ 10608 h 178933"/>
                  <a:gd name="connsiteX19" fmla="*/ 87422 w 149154"/>
                  <a:gd name="connsiteY19" fmla="*/ 19810 h 178933"/>
                  <a:gd name="connsiteX20" fmla="*/ 72212 w 149154"/>
                  <a:gd name="connsiteY20" fmla="*/ 29652 h 178933"/>
                  <a:gd name="connsiteX21" fmla="*/ 56109 w 149154"/>
                  <a:gd name="connsiteY21" fmla="*/ 38470 h 178933"/>
                  <a:gd name="connsiteX22" fmla="*/ 41155 w 149154"/>
                  <a:gd name="connsiteY22" fmla="*/ 48951 h 178933"/>
                  <a:gd name="connsiteX23" fmla="*/ 27479 w 149154"/>
                  <a:gd name="connsiteY23" fmla="*/ 61221 h 178933"/>
                  <a:gd name="connsiteX24" fmla="*/ 12781 w 149154"/>
                  <a:gd name="connsiteY24" fmla="*/ 72085 h 178933"/>
                  <a:gd name="connsiteX25" fmla="*/ 0 w 149154"/>
                  <a:gd name="connsiteY25" fmla="*/ 85760 h 178933"/>
                  <a:gd name="connsiteX26" fmla="*/ 13164 w 149154"/>
                  <a:gd name="connsiteY26" fmla="*/ 102503 h 17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9154" h="178933">
                    <a:moveTo>
                      <a:pt x="13164" y="102503"/>
                    </a:moveTo>
                    <a:lnTo>
                      <a:pt x="29652" y="112089"/>
                    </a:lnTo>
                    <a:lnTo>
                      <a:pt x="44606" y="123975"/>
                    </a:lnTo>
                    <a:lnTo>
                      <a:pt x="59176" y="136245"/>
                    </a:lnTo>
                    <a:lnTo>
                      <a:pt x="73746" y="148643"/>
                    </a:lnTo>
                    <a:lnTo>
                      <a:pt x="88189" y="161168"/>
                    </a:lnTo>
                    <a:lnTo>
                      <a:pt x="104932" y="170370"/>
                    </a:lnTo>
                    <a:lnTo>
                      <a:pt x="121931" y="178934"/>
                    </a:lnTo>
                    <a:lnTo>
                      <a:pt x="140207" y="174205"/>
                    </a:lnTo>
                    <a:lnTo>
                      <a:pt x="147109" y="155417"/>
                    </a:lnTo>
                    <a:lnTo>
                      <a:pt x="149154" y="135734"/>
                    </a:lnTo>
                    <a:lnTo>
                      <a:pt x="149154" y="115796"/>
                    </a:lnTo>
                    <a:lnTo>
                      <a:pt x="147237" y="95857"/>
                    </a:lnTo>
                    <a:lnTo>
                      <a:pt x="143147" y="76302"/>
                    </a:lnTo>
                    <a:lnTo>
                      <a:pt x="138802" y="56875"/>
                    </a:lnTo>
                    <a:lnTo>
                      <a:pt x="134328" y="37448"/>
                    </a:lnTo>
                    <a:lnTo>
                      <a:pt x="127682" y="18660"/>
                    </a:lnTo>
                    <a:lnTo>
                      <a:pt x="118735" y="0"/>
                    </a:lnTo>
                    <a:lnTo>
                      <a:pt x="103142" y="10608"/>
                    </a:lnTo>
                    <a:lnTo>
                      <a:pt x="87422" y="19810"/>
                    </a:lnTo>
                    <a:lnTo>
                      <a:pt x="72212" y="29652"/>
                    </a:lnTo>
                    <a:lnTo>
                      <a:pt x="56109" y="38470"/>
                    </a:lnTo>
                    <a:lnTo>
                      <a:pt x="41155" y="48951"/>
                    </a:lnTo>
                    <a:lnTo>
                      <a:pt x="27479" y="61221"/>
                    </a:lnTo>
                    <a:lnTo>
                      <a:pt x="12781" y="72085"/>
                    </a:lnTo>
                    <a:lnTo>
                      <a:pt x="0" y="85760"/>
                    </a:lnTo>
                    <a:lnTo>
                      <a:pt x="13164" y="1025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B878426B-62C5-7D8A-4481-70CB7D10AFBD}"/>
                  </a:ext>
                </a:extLst>
              </p:cNvPr>
              <p:cNvSpPr/>
              <p:nvPr/>
            </p:nvSpPr>
            <p:spPr>
              <a:xfrm>
                <a:off x="7725695" y="2161748"/>
                <a:ext cx="150687" cy="174716"/>
              </a:xfrm>
              <a:custGeom>
                <a:avLst/>
                <a:gdLst>
                  <a:gd name="connsiteX0" fmla="*/ 12909 w 150687"/>
                  <a:gd name="connsiteY0" fmla="*/ 104932 h 174716"/>
                  <a:gd name="connsiteX1" fmla="*/ 28885 w 150687"/>
                  <a:gd name="connsiteY1" fmla="*/ 115284 h 174716"/>
                  <a:gd name="connsiteX2" fmla="*/ 44733 w 150687"/>
                  <a:gd name="connsiteY2" fmla="*/ 125765 h 174716"/>
                  <a:gd name="connsiteX3" fmla="*/ 60710 w 150687"/>
                  <a:gd name="connsiteY3" fmla="*/ 136245 h 174716"/>
                  <a:gd name="connsiteX4" fmla="*/ 75024 w 150687"/>
                  <a:gd name="connsiteY4" fmla="*/ 148898 h 174716"/>
                  <a:gd name="connsiteX5" fmla="*/ 91767 w 150687"/>
                  <a:gd name="connsiteY5" fmla="*/ 158357 h 174716"/>
                  <a:gd name="connsiteX6" fmla="*/ 107744 w 150687"/>
                  <a:gd name="connsiteY6" fmla="*/ 168453 h 174716"/>
                  <a:gd name="connsiteX7" fmla="*/ 125381 w 150687"/>
                  <a:gd name="connsiteY7" fmla="*/ 174716 h 174716"/>
                  <a:gd name="connsiteX8" fmla="*/ 141741 w 150687"/>
                  <a:gd name="connsiteY8" fmla="*/ 169604 h 174716"/>
                  <a:gd name="connsiteX9" fmla="*/ 148643 w 150687"/>
                  <a:gd name="connsiteY9" fmla="*/ 151710 h 174716"/>
                  <a:gd name="connsiteX10" fmla="*/ 150688 w 150687"/>
                  <a:gd name="connsiteY10" fmla="*/ 131900 h 174716"/>
                  <a:gd name="connsiteX11" fmla="*/ 148643 w 150687"/>
                  <a:gd name="connsiteY11" fmla="*/ 112089 h 174716"/>
                  <a:gd name="connsiteX12" fmla="*/ 144936 w 150687"/>
                  <a:gd name="connsiteY12" fmla="*/ 92534 h 174716"/>
                  <a:gd name="connsiteX13" fmla="*/ 141997 w 150687"/>
                  <a:gd name="connsiteY13" fmla="*/ 72724 h 174716"/>
                  <a:gd name="connsiteX14" fmla="*/ 137651 w 150687"/>
                  <a:gd name="connsiteY14" fmla="*/ 53297 h 174716"/>
                  <a:gd name="connsiteX15" fmla="*/ 130877 w 150687"/>
                  <a:gd name="connsiteY15" fmla="*/ 34381 h 174716"/>
                  <a:gd name="connsiteX16" fmla="*/ 123976 w 150687"/>
                  <a:gd name="connsiteY16" fmla="*/ 15721 h 174716"/>
                  <a:gd name="connsiteX17" fmla="*/ 113367 w 150687"/>
                  <a:gd name="connsiteY17" fmla="*/ 0 h 174716"/>
                  <a:gd name="connsiteX18" fmla="*/ 97391 w 150687"/>
                  <a:gd name="connsiteY18" fmla="*/ 7669 h 174716"/>
                  <a:gd name="connsiteX19" fmla="*/ 83460 w 150687"/>
                  <a:gd name="connsiteY19" fmla="*/ 19555 h 174716"/>
                  <a:gd name="connsiteX20" fmla="*/ 68634 w 150687"/>
                  <a:gd name="connsiteY20" fmla="*/ 29907 h 174716"/>
                  <a:gd name="connsiteX21" fmla="*/ 53552 w 150687"/>
                  <a:gd name="connsiteY21" fmla="*/ 40132 h 174716"/>
                  <a:gd name="connsiteX22" fmla="*/ 39621 w 150687"/>
                  <a:gd name="connsiteY22" fmla="*/ 51891 h 174716"/>
                  <a:gd name="connsiteX23" fmla="*/ 25690 w 150687"/>
                  <a:gd name="connsiteY23" fmla="*/ 63777 h 174716"/>
                  <a:gd name="connsiteX24" fmla="*/ 12014 w 150687"/>
                  <a:gd name="connsiteY24" fmla="*/ 75791 h 174716"/>
                  <a:gd name="connsiteX25" fmla="*/ 0 w 150687"/>
                  <a:gd name="connsiteY25" fmla="*/ 89211 h 174716"/>
                  <a:gd name="connsiteX26" fmla="*/ 12909 w 150687"/>
                  <a:gd name="connsiteY26" fmla="*/ 104932 h 1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0687" h="174716">
                    <a:moveTo>
                      <a:pt x="12909" y="104932"/>
                    </a:moveTo>
                    <a:lnTo>
                      <a:pt x="28885" y="115284"/>
                    </a:lnTo>
                    <a:lnTo>
                      <a:pt x="44733" y="125765"/>
                    </a:lnTo>
                    <a:lnTo>
                      <a:pt x="60710" y="136245"/>
                    </a:lnTo>
                    <a:lnTo>
                      <a:pt x="75024" y="148898"/>
                    </a:lnTo>
                    <a:lnTo>
                      <a:pt x="91767" y="158357"/>
                    </a:lnTo>
                    <a:lnTo>
                      <a:pt x="107744" y="168453"/>
                    </a:lnTo>
                    <a:lnTo>
                      <a:pt x="125381" y="174716"/>
                    </a:lnTo>
                    <a:lnTo>
                      <a:pt x="141741" y="169604"/>
                    </a:lnTo>
                    <a:lnTo>
                      <a:pt x="148643" y="151710"/>
                    </a:lnTo>
                    <a:lnTo>
                      <a:pt x="150688" y="131900"/>
                    </a:lnTo>
                    <a:lnTo>
                      <a:pt x="148643" y="112089"/>
                    </a:lnTo>
                    <a:lnTo>
                      <a:pt x="144936" y="92534"/>
                    </a:lnTo>
                    <a:lnTo>
                      <a:pt x="141997" y="72724"/>
                    </a:lnTo>
                    <a:lnTo>
                      <a:pt x="137651" y="53297"/>
                    </a:lnTo>
                    <a:lnTo>
                      <a:pt x="130877" y="34381"/>
                    </a:lnTo>
                    <a:lnTo>
                      <a:pt x="123976" y="15721"/>
                    </a:lnTo>
                    <a:lnTo>
                      <a:pt x="113367" y="0"/>
                    </a:lnTo>
                    <a:lnTo>
                      <a:pt x="97391" y="7669"/>
                    </a:lnTo>
                    <a:lnTo>
                      <a:pt x="83460" y="19555"/>
                    </a:lnTo>
                    <a:lnTo>
                      <a:pt x="68634" y="29907"/>
                    </a:lnTo>
                    <a:lnTo>
                      <a:pt x="53552" y="40132"/>
                    </a:lnTo>
                    <a:lnTo>
                      <a:pt x="39621" y="51891"/>
                    </a:lnTo>
                    <a:lnTo>
                      <a:pt x="25690" y="63777"/>
                    </a:lnTo>
                    <a:lnTo>
                      <a:pt x="12014" y="75791"/>
                    </a:lnTo>
                    <a:lnTo>
                      <a:pt x="0" y="89211"/>
                    </a:lnTo>
                    <a:lnTo>
                      <a:pt x="12909" y="10493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23" name="グラフィックス 5">
              <a:extLst>
                <a:ext uri="{FF2B5EF4-FFF2-40B4-BE49-F238E27FC236}">
                  <a16:creationId xmlns:a16="http://schemas.microsoft.com/office/drawing/2014/main" id="{2B8EB56C-A649-8931-3639-7A828648FD32}"/>
                </a:ext>
              </a:extLst>
            </p:cNvPr>
            <p:cNvGrpSpPr/>
            <p:nvPr/>
          </p:nvGrpSpPr>
          <p:grpSpPr>
            <a:xfrm>
              <a:off x="6839333" y="3050793"/>
              <a:ext cx="937357" cy="255108"/>
              <a:chOff x="6839333" y="3050793"/>
              <a:chExt cx="937357" cy="255108"/>
            </a:xfrm>
            <a:solidFill>
              <a:srgbClr val="FFFFFF"/>
            </a:solidFill>
          </p:grpSpPr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D5BA557D-A5A0-6D1D-1845-FBBF09C8B857}"/>
                  </a:ext>
                </a:extLst>
              </p:cNvPr>
              <p:cNvSpPr/>
              <p:nvPr/>
            </p:nvSpPr>
            <p:spPr>
              <a:xfrm>
                <a:off x="7630988" y="3148184"/>
                <a:ext cx="145703" cy="157717"/>
              </a:xfrm>
              <a:custGeom>
                <a:avLst/>
                <a:gdLst>
                  <a:gd name="connsiteX0" fmla="*/ 639 w 145703"/>
                  <a:gd name="connsiteY0" fmla="*/ 128960 h 157717"/>
                  <a:gd name="connsiteX1" fmla="*/ 9330 w 145703"/>
                  <a:gd name="connsiteY1" fmla="*/ 112217 h 157717"/>
                  <a:gd name="connsiteX2" fmla="*/ 16743 w 145703"/>
                  <a:gd name="connsiteY2" fmla="*/ 94580 h 157717"/>
                  <a:gd name="connsiteX3" fmla="*/ 21983 w 145703"/>
                  <a:gd name="connsiteY3" fmla="*/ 76175 h 157717"/>
                  <a:gd name="connsiteX4" fmla="*/ 26457 w 145703"/>
                  <a:gd name="connsiteY4" fmla="*/ 57514 h 157717"/>
                  <a:gd name="connsiteX5" fmla="*/ 32208 w 145703"/>
                  <a:gd name="connsiteY5" fmla="*/ 39366 h 157717"/>
                  <a:gd name="connsiteX6" fmla="*/ 39493 w 145703"/>
                  <a:gd name="connsiteY6" fmla="*/ 21856 h 157717"/>
                  <a:gd name="connsiteX7" fmla="*/ 50229 w 145703"/>
                  <a:gd name="connsiteY7" fmla="*/ 6390 h 157717"/>
                  <a:gd name="connsiteX8" fmla="*/ 67100 w 145703"/>
                  <a:gd name="connsiteY8" fmla="*/ 0 h 157717"/>
                  <a:gd name="connsiteX9" fmla="*/ 84227 w 145703"/>
                  <a:gd name="connsiteY9" fmla="*/ 10225 h 157717"/>
                  <a:gd name="connsiteX10" fmla="*/ 96496 w 145703"/>
                  <a:gd name="connsiteY10" fmla="*/ 26073 h 157717"/>
                  <a:gd name="connsiteX11" fmla="*/ 106849 w 145703"/>
                  <a:gd name="connsiteY11" fmla="*/ 43072 h 157717"/>
                  <a:gd name="connsiteX12" fmla="*/ 115923 w 145703"/>
                  <a:gd name="connsiteY12" fmla="*/ 60838 h 157717"/>
                  <a:gd name="connsiteX13" fmla="*/ 124103 w 145703"/>
                  <a:gd name="connsiteY13" fmla="*/ 78987 h 157717"/>
                  <a:gd name="connsiteX14" fmla="*/ 133178 w 145703"/>
                  <a:gd name="connsiteY14" fmla="*/ 96880 h 157717"/>
                  <a:gd name="connsiteX15" fmla="*/ 138162 w 145703"/>
                  <a:gd name="connsiteY15" fmla="*/ 116307 h 157717"/>
                  <a:gd name="connsiteX16" fmla="*/ 143530 w 145703"/>
                  <a:gd name="connsiteY16" fmla="*/ 135479 h 157717"/>
                  <a:gd name="connsiteX17" fmla="*/ 145703 w 145703"/>
                  <a:gd name="connsiteY17" fmla="*/ 155417 h 157717"/>
                  <a:gd name="connsiteX18" fmla="*/ 127426 w 145703"/>
                  <a:gd name="connsiteY18" fmla="*/ 156567 h 157717"/>
                  <a:gd name="connsiteX19" fmla="*/ 109277 w 145703"/>
                  <a:gd name="connsiteY19" fmla="*/ 156184 h 157717"/>
                  <a:gd name="connsiteX20" fmla="*/ 91128 w 145703"/>
                  <a:gd name="connsiteY20" fmla="*/ 157717 h 157717"/>
                  <a:gd name="connsiteX21" fmla="*/ 72852 w 145703"/>
                  <a:gd name="connsiteY21" fmla="*/ 157717 h 157717"/>
                  <a:gd name="connsiteX22" fmla="*/ 54575 w 145703"/>
                  <a:gd name="connsiteY22" fmla="*/ 156312 h 157717"/>
                  <a:gd name="connsiteX23" fmla="*/ 36298 w 145703"/>
                  <a:gd name="connsiteY23" fmla="*/ 156823 h 157717"/>
                  <a:gd name="connsiteX24" fmla="*/ 18277 w 145703"/>
                  <a:gd name="connsiteY24" fmla="*/ 153500 h 157717"/>
                  <a:gd name="connsiteX25" fmla="*/ 0 w 145703"/>
                  <a:gd name="connsiteY25" fmla="*/ 150816 h 157717"/>
                  <a:gd name="connsiteX26" fmla="*/ 639 w 145703"/>
                  <a:gd name="connsiteY26" fmla="*/ 128960 h 15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5703" h="157717">
                    <a:moveTo>
                      <a:pt x="639" y="128960"/>
                    </a:moveTo>
                    <a:lnTo>
                      <a:pt x="9330" y="112217"/>
                    </a:lnTo>
                    <a:lnTo>
                      <a:pt x="16743" y="94580"/>
                    </a:lnTo>
                    <a:lnTo>
                      <a:pt x="21983" y="76175"/>
                    </a:lnTo>
                    <a:lnTo>
                      <a:pt x="26457" y="57514"/>
                    </a:lnTo>
                    <a:lnTo>
                      <a:pt x="32208" y="39366"/>
                    </a:lnTo>
                    <a:lnTo>
                      <a:pt x="39493" y="21856"/>
                    </a:lnTo>
                    <a:lnTo>
                      <a:pt x="50229" y="6390"/>
                    </a:lnTo>
                    <a:lnTo>
                      <a:pt x="67100" y="0"/>
                    </a:lnTo>
                    <a:lnTo>
                      <a:pt x="84227" y="10225"/>
                    </a:lnTo>
                    <a:lnTo>
                      <a:pt x="96496" y="26073"/>
                    </a:lnTo>
                    <a:lnTo>
                      <a:pt x="106849" y="43072"/>
                    </a:lnTo>
                    <a:lnTo>
                      <a:pt x="115923" y="60838"/>
                    </a:lnTo>
                    <a:lnTo>
                      <a:pt x="124103" y="78987"/>
                    </a:lnTo>
                    <a:lnTo>
                      <a:pt x="133178" y="96880"/>
                    </a:lnTo>
                    <a:lnTo>
                      <a:pt x="138162" y="116307"/>
                    </a:lnTo>
                    <a:lnTo>
                      <a:pt x="143530" y="135479"/>
                    </a:lnTo>
                    <a:lnTo>
                      <a:pt x="145703" y="155417"/>
                    </a:lnTo>
                    <a:lnTo>
                      <a:pt x="127426" y="156567"/>
                    </a:lnTo>
                    <a:lnTo>
                      <a:pt x="109277" y="156184"/>
                    </a:lnTo>
                    <a:lnTo>
                      <a:pt x="91128" y="157717"/>
                    </a:lnTo>
                    <a:lnTo>
                      <a:pt x="72852" y="157717"/>
                    </a:lnTo>
                    <a:lnTo>
                      <a:pt x="54575" y="156312"/>
                    </a:lnTo>
                    <a:lnTo>
                      <a:pt x="36298" y="156823"/>
                    </a:lnTo>
                    <a:lnTo>
                      <a:pt x="18277" y="153500"/>
                    </a:lnTo>
                    <a:lnTo>
                      <a:pt x="0" y="150816"/>
                    </a:lnTo>
                    <a:lnTo>
                      <a:pt x="639" y="12896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069885DA-8618-BEE0-3363-69D0EB6F8285}"/>
                  </a:ext>
                </a:extLst>
              </p:cNvPr>
              <p:cNvSpPr/>
              <p:nvPr/>
            </p:nvSpPr>
            <p:spPr>
              <a:xfrm>
                <a:off x="7417034" y="3136298"/>
                <a:ext cx="145191" cy="160017"/>
              </a:xfrm>
              <a:custGeom>
                <a:avLst/>
                <a:gdLst>
                  <a:gd name="connsiteX0" fmla="*/ 1917 w 145191"/>
                  <a:gd name="connsiteY0" fmla="*/ 129088 h 160017"/>
                  <a:gd name="connsiteX1" fmla="*/ 9330 w 145191"/>
                  <a:gd name="connsiteY1" fmla="*/ 111450 h 160017"/>
                  <a:gd name="connsiteX2" fmla="*/ 16488 w 145191"/>
                  <a:gd name="connsiteY2" fmla="*/ 93812 h 160017"/>
                  <a:gd name="connsiteX3" fmla="*/ 21600 w 145191"/>
                  <a:gd name="connsiteY3" fmla="*/ 75536 h 160017"/>
                  <a:gd name="connsiteX4" fmla="*/ 29396 w 145191"/>
                  <a:gd name="connsiteY4" fmla="*/ 57898 h 160017"/>
                  <a:gd name="connsiteX5" fmla="*/ 34637 w 145191"/>
                  <a:gd name="connsiteY5" fmla="*/ 39621 h 160017"/>
                  <a:gd name="connsiteX6" fmla="*/ 42561 w 145191"/>
                  <a:gd name="connsiteY6" fmla="*/ 22239 h 160017"/>
                  <a:gd name="connsiteX7" fmla="*/ 53169 w 145191"/>
                  <a:gd name="connsiteY7" fmla="*/ 6774 h 160017"/>
                  <a:gd name="connsiteX8" fmla="*/ 70551 w 145191"/>
                  <a:gd name="connsiteY8" fmla="*/ 0 h 160017"/>
                  <a:gd name="connsiteX9" fmla="*/ 86911 w 145191"/>
                  <a:gd name="connsiteY9" fmla="*/ 11886 h 160017"/>
                  <a:gd name="connsiteX10" fmla="*/ 98925 w 145191"/>
                  <a:gd name="connsiteY10" fmla="*/ 27862 h 160017"/>
                  <a:gd name="connsiteX11" fmla="*/ 108255 w 145191"/>
                  <a:gd name="connsiteY11" fmla="*/ 45500 h 160017"/>
                  <a:gd name="connsiteX12" fmla="*/ 118224 w 145191"/>
                  <a:gd name="connsiteY12" fmla="*/ 62627 h 160017"/>
                  <a:gd name="connsiteX13" fmla="*/ 125637 w 145191"/>
                  <a:gd name="connsiteY13" fmla="*/ 81159 h 160017"/>
                  <a:gd name="connsiteX14" fmla="*/ 133561 w 145191"/>
                  <a:gd name="connsiteY14" fmla="*/ 99564 h 160017"/>
                  <a:gd name="connsiteX15" fmla="*/ 138802 w 145191"/>
                  <a:gd name="connsiteY15" fmla="*/ 118863 h 160017"/>
                  <a:gd name="connsiteX16" fmla="*/ 143786 w 145191"/>
                  <a:gd name="connsiteY16" fmla="*/ 138162 h 160017"/>
                  <a:gd name="connsiteX17" fmla="*/ 145192 w 145191"/>
                  <a:gd name="connsiteY17" fmla="*/ 157845 h 160017"/>
                  <a:gd name="connsiteX18" fmla="*/ 127043 w 145191"/>
                  <a:gd name="connsiteY18" fmla="*/ 158740 h 160017"/>
                  <a:gd name="connsiteX19" fmla="*/ 108894 w 145191"/>
                  <a:gd name="connsiteY19" fmla="*/ 158484 h 160017"/>
                  <a:gd name="connsiteX20" fmla="*/ 90745 w 145191"/>
                  <a:gd name="connsiteY20" fmla="*/ 160018 h 160017"/>
                  <a:gd name="connsiteX21" fmla="*/ 72468 w 145191"/>
                  <a:gd name="connsiteY21" fmla="*/ 158740 h 160017"/>
                  <a:gd name="connsiteX22" fmla="*/ 54191 w 145191"/>
                  <a:gd name="connsiteY22" fmla="*/ 158357 h 160017"/>
                  <a:gd name="connsiteX23" fmla="*/ 36042 w 145191"/>
                  <a:gd name="connsiteY23" fmla="*/ 155928 h 160017"/>
                  <a:gd name="connsiteX24" fmla="*/ 18021 w 145191"/>
                  <a:gd name="connsiteY24" fmla="*/ 153500 h 160017"/>
                  <a:gd name="connsiteX25" fmla="*/ 0 w 145191"/>
                  <a:gd name="connsiteY25" fmla="*/ 149921 h 160017"/>
                  <a:gd name="connsiteX26" fmla="*/ 1917 w 145191"/>
                  <a:gd name="connsiteY26" fmla="*/ 129088 h 16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5191" h="160017">
                    <a:moveTo>
                      <a:pt x="1917" y="129088"/>
                    </a:moveTo>
                    <a:lnTo>
                      <a:pt x="9330" y="111450"/>
                    </a:lnTo>
                    <a:lnTo>
                      <a:pt x="16488" y="93812"/>
                    </a:lnTo>
                    <a:lnTo>
                      <a:pt x="21600" y="75536"/>
                    </a:lnTo>
                    <a:lnTo>
                      <a:pt x="29396" y="57898"/>
                    </a:lnTo>
                    <a:lnTo>
                      <a:pt x="34637" y="39621"/>
                    </a:lnTo>
                    <a:lnTo>
                      <a:pt x="42561" y="22239"/>
                    </a:lnTo>
                    <a:lnTo>
                      <a:pt x="53169" y="6774"/>
                    </a:lnTo>
                    <a:lnTo>
                      <a:pt x="70551" y="0"/>
                    </a:lnTo>
                    <a:lnTo>
                      <a:pt x="86911" y="11886"/>
                    </a:lnTo>
                    <a:lnTo>
                      <a:pt x="98925" y="27862"/>
                    </a:lnTo>
                    <a:lnTo>
                      <a:pt x="108255" y="45500"/>
                    </a:lnTo>
                    <a:lnTo>
                      <a:pt x="118224" y="62627"/>
                    </a:lnTo>
                    <a:lnTo>
                      <a:pt x="125637" y="81159"/>
                    </a:lnTo>
                    <a:lnTo>
                      <a:pt x="133561" y="99564"/>
                    </a:lnTo>
                    <a:lnTo>
                      <a:pt x="138802" y="118863"/>
                    </a:lnTo>
                    <a:lnTo>
                      <a:pt x="143786" y="138162"/>
                    </a:lnTo>
                    <a:lnTo>
                      <a:pt x="145192" y="157845"/>
                    </a:lnTo>
                    <a:lnTo>
                      <a:pt x="127043" y="158740"/>
                    </a:lnTo>
                    <a:lnTo>
                      <a:pt x="108894" y="158484"/>
                    </a:lnTo>
                    <a:lnTo>
                      <a:pt x="90745" y="160018"/>
                    </a:lnTo>
                    <a:lnTo>
                      <a:pt x="72468" y="158740"/>
                    </a:lnTo>
                    <a:lnTo>
                      <a:pt x="54191" y="158357"/>
                    </a:lnTo>
                    <a:lnTo>
                      <a:pt x="36042" y="155928"/>
                    </a:lnTo>
                    <a:lnTo>
                      <a:pt x="18021" y="153500"/>
                    </a:lnTo>
                    <a:lnTo>
                      <a:pt x="0" y="149921"/>
                    </a:lnTo>
                    <a:lnTo>
                      <a:pt x="1917" y="12908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D914399C-F498-1B32-BB40-32045AC4C2FF}"/>
                  </a:ext>
                </a:extLst>
              </p:cNvPr>
              <p:cNvSpPr/>
              <p:nvPr/>
            </p:nvSpPr>
            <p:spPr>
              <a:xfrm>
                <a:off x="7219312" y="3121600"/>
                <a:ext cx="143914" cy="162702"/>
              </a:xfrm>
              <a:custGeom>
                <a:avLst/>
                <a:gdLst>
                  <a:gd name="connsiteX0" fmla="*/ 2556 w 143914"/>
                  <a:gd name="connsiteY0" fmla="*/ 123464 h 162702"/>
                  <a:gd name="connsiteX1" fmla="*/ 12270 w 143914"/>
                  <a:gd name="connsiteY1" fmla="*/ 106849 h 162702"/>
                  <a:gd name="connsiteX2" fmla="*/ 19939 w 143914"/>
                  <a:gd name="connsiteY2" fmla="*/ 89339 h 162702"/>
                  <a:gd name="connsiteX3" fmla="*/ 27224 w 143914"/>
                  <a:gd name="connsiteY3" fmla="*/ 71701 h 162702"/>
                  <a:gd name="connsiteX4" fmla="*/ 34764 w 143914"/>
                  <a:gd name="connsiteY4" fmla="*/ 54191 h 162702"/>
                  <a:gd name="connsiteX5" fmla="*/ 40771 w 143914"/>
                  <a:gd name="connsiteY5" fmla="*/ 36042 h 162702"/>
                  <a:gd name="connsiteX6" fmla="*/ 50357 w 143914"/>
                  <a:gd name="connsiteY6" fmla="*/ 19555 h 162702"/>
                  <a:gd name="connsiteX7" fmla="*/ 62244 w 143914"/>
                  <a:gd name="connsiteY7" fmla="*/ 5112 h 162702"/>
                  <a:gd name="connsiteX8" fmla="*/ 79626 w 143914"/>
                  <a:gd name="connsiteY8" fmla="*/ 0 h 162702"/>
                  <a:gd name="connsiteX9" fmla="*/ 94324 w 143914"/>
                  <a:gd name="connsiteY9" fmla="*/ 13036 h 162702"/>
                  <a:gd name="connsiteX10" fmla="*/ 105443 w 143914"/>
                  <a:gd name="connsiteY10" fmla="*/ 29524 h 162702"/>
                  <a:gd name="connsiteX11" fmla="*/ 115796 w 143914"/>
                  <a:gd name="connsiteY11" fmla="*/ 46523 h 162702"/>
                  <a:gd name="connsiteX12" fmla="*/ 123337 w 143914"/>
                  <a:gd name="connsiteY12" fmla="*/ 65055 h 162702"/>
                  <a:gd name="connsiteX13" fmla="*/ 130622 w 143914"/>
                  <a:gd name="connsiteY13" fmla="*/ 83588 h 162702"/>
                  <a:gd name="connsiteX14" fmla="*/ 135990 w 143914"/>
                  <a:gd name="connsiteY14" fmla="*/ 102887 h 162702"/>
                  <a:gd name="connsiteX15" fmla="*/ 141102 w 143914"/>
                  <a:gd name="connsiteY15" fmla="*/ 122314 h 162702"/>
                  <a:gd name="connsiteX16" fmla="*/ 143914 w 143914"/>
                  <a:gd name="connsiteY16" fmla="*/ 142124 h 162702"/>
                  <a:gd name="connsiteX17" fmla="*/ 143786 w 143914"/>
                  <a:gd name="connsiteY17" fmla="*/ 162702 h 162702"/>
                  <a:gd name="connsiteX18" fmla="*/ 125254 w 143914"/>
                  <a:gd name="connsiteY18" fmla="*/ 161040 h 162702"/>
                  <a:gd name="connsiteX19" fmla="*/ 106977 w 143914"/>
                  <a:gd name="connsiteY19" fmla="*/ 160785 h 162702"/>
                  <a:gd name="connsiteX20" fmla="*/ 88828 w 143914"/>
                  <a:gd name="connsiteY20" fmla="*/ 158995 h 162702"/>
                  <a:gd name="connsiteX21" fmla="*/ 70807 w 143914"/>
                  <a:gd name="connsiteY21" fmla="*/ 157206 h 162702"/>
                  <a:gd name="connsiteX22" fmla="*/ 52530 w 143914"/>
                  <a:gd name="connsiteY22" fmla="*/ 156184 h 162702"/>
                  <a:gd name="connsiteX23" fmla="*/ 34381 w 143914"/>
                  <a:gd name="connsiteY23" fmla="*/ 153500 h 162702"/>
                  <a:gd name="connsiteX24" fmla="*/ 16488 w 143914"/>
                  <a:gd name="connsiteY24" fmla="*/ 150049 h 162702"/>
                  <a:gd name="connsiteX25" fmla="*/ 0 w 143914"/>
                  <a:gd name="connsiteY25" fmla="*/ 143019 h 162702"/>
                  <a:gd name="connsiteX26" fmla="*/ 2556 w 143914"/>
                  <a:gd name="connsiteY26" fmla="*/ 123464 h 162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3914" h="162702">
                    <a:moveTo>
                      <a:pt x="2556" y="123464"/>
                    </a:moveTo>
                    <a:lnTo>
                      <a:pt x="12270" y="106849"/>
                    </a:lnTo>
                    <a:lnTo>
                      <a:pt x="19939" y="89339"/>
                    </a:lnTo>
                    <a:lnTo>
                      <a:pt x="27224" y="71701"/>
                    </a:lnTo>
                    <a:lnTo>
                      <a:pt x="34764" y="54191"/>
                    </a:lnTo>
                    <a:lnTo>
                      <a:pt x="40771" y="36042"/>
                    </a:lnTo>
                    <a:lnTo>
                      <a:pt x="50357" y="19555"/>
                    </a:lnTo>
                    <a:lnTo>
                      <a:pt x="62244" y="5112"/>
                    </a:lnTo>
                    <a:lnTo>
                      <a:pt x="79626" y="0"/>
                    </a:lnTo>
                    <a:lnTo>
                      <a:pt x="94324" y="13036"/>
                    </a:lnTo>
                    <a:lnTo>
                      <a:pt x="105443" y="29524"/>
                    </a:lnTo>
                    <a:lnTo>
                      <a:pt x="115796" y="46523"/>
                    </a:lnTo>
                    <a:lnTo>
                      <a:pt x="123337" y="65055"/>
                    </a:lnTo>
                    <a:lnTo>
                      <a:pt x="130622" y="83588"/>
                    </a:lnTo>
                    <a:lnTo>
                      <a:pt x="135990" y="102887"/>
                    </a:lnTo>
                    <a:lnTo>
                      <a:pt x="141102" y="122314"/>
                    </a:lnTo>
                    <a:lnTo>
                      <a:pt x="143914" y="142124"/>
                    </a:lnTo>
                    <a:lnTo>
                      <a:pt x="143786" y="162702"/>
                    </a:lnTo>
                    <a:lnTo>
                      <a:pt x="125254" y="161040"/>
                    </a:lnTo>
                    <a:lnTo>
                      <a:pt x="106977" y="160785"/>
                    </a:lnTo>
                    <a:lnTo>
                      <a:pt x="88828" y="158995"/>
                    </a:lnTo>
                    <a:lnTo>
                      <a:pt x="70807" y="157206"/>
                    </a:lnTo>
                    <a:lnTo>
                      <a:pt x="52530" y="156184"/>
                    </a:lnTo>
                    <a:lnTo>
                      <a:pt x="34381" y="153500"/>
                    </a:lnTo>
                    <a:lnTo>
                      <a:pt x="16488" y="150049"/>
                    </a:lnTo>
                    <a:lnTo>
                      <a:pt x="0" y="143019"/>
                    </a:lnTo>
                    <a:lnTo>
                      <a:pt x="2556" y="12346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E99C6DC1-3A27-D9E6-3A74-FB43201DB0F8}"/>
                  </a:ext>
                </a:extLst>
              </p:cNvPr>
              <p:cNvSpPr/>
              <p:nvPr/>
            </p:nvSpPr>
            <p:spPr>
              <a:xfrm>
                <a:off x="7017884" y="3090159"/>
                <a:ext cx="145319" cy="163340"/>
              </a:xfrm>
              <a:custGeom>
                <a:avLst/>
                <a:gdLst>
                  <a:gd name="connsiteX0" fmla="*/ 4345 w 145319"/>
                  <a:gd name="connsiteY0" fmla="*/ 117074 h 163340"/>
                  <a:gd name="connsiteX1" fmla="*/ 15082 w 145319"/>
                  <a:gd name="connsiteY1" fmla="*/ 101353 h 163340"/>
                  <a:gd name="connsiteX2" fmla="*/ 23773 w 145319"/>
                  <a:gd name="connsiteY2" fmla="*/ 84482 h 163340"/>
                  <a:gd name="connsiteX3" fmla="*/ 32464 w 145319"/>
                  <a:gd name="connsiteY3" fmla="*/ 67484 h 163340"/>
                  <a:gd name="connsiteX4" fmla="*/ 39110 w 145319"/>
                  <a:gd name="connsiteY4" fmla="*/ 49462 h 163340"/>
                  <a:gd name="connsiteX5" fmla="*/ 49207 w 145319"/>
                  <a:gd name="connsiteY5" fmla="*/ 33230 h 163340"/>
                  <a:gd name="connsiteX6" fmla="*/ 57003 w 145319"/>
                  <a:gd name="connsiteY6" fmla="*/ 15720 h 163340"/>
                  <a:gd name="connsiteX7" fmla="*/ 70679 w 145319"/>
                  <a:gd name="connsiteY7" fmla="*/ 2300 h 163340"/>
                  <a:gd name="connsiteX8" fmla="*/ 88189 w 145319"/>
                  <a:gd name="connsiteY8" fmla="*/ 0 h 163340"/>
                  <a:gd name="connsiteX9" fmla="*/ 102631 w 145319"/>
                  <a:gd name="connsiteY9" fmla="*/ 12398 h 163340"/>
                  <a:gd name="connsiteX10" fmla="*/ 113623 w 145319"/>
                  <a:gd name="connsiteY10" fmla="*/ 29013 h 163340"/>
                  <a:gd name="connsiteX11" fmla="*/ 121419 w 145319"/>
                  <a:gd name="connsiteY11" fmla="*/ 47289 h 163340"/>
                  <a:gd name="connsiteX12" fmla="*/ 129216 w 145319"/>
                  <a:gd name="connsiteY12" fmla="*/ 65694 h 163340"/>
                  <a:gd name="connsiteX13" fmla="*/ 134839 w 145319"/>
                  <a:gd name="connsiteY13" fmla="*/ 84993 h 163340"/>
                  <a:gd name="connsiteX14" fmla="*/ 139952 w 145319"/>
                  <a:gd name="connsiteY14" fmla="*/ 104293 h 163340"/>
                  <a:gd name="connsiteX15" fmla="*/ 141997 w 145319"/>
                  <a:gd name="connsiteY15" fmla="*/ 124231 h 163340"/>
                  <a:gd name="connsiteX16" fmla="*/ 145320 w 145319"/>
                  <a:gd name="connsiteY16" fmla="*/ 144042 h 163340"/>
                  <a:gd name="connsiteX17" fmla="*/ 143275 w 145319"/>
                  <a:gd name="connsiteY17" fmla="*/ 163341 h 163340"/>
                  <a:gd name="connsiteX18" fmla="*/ 125509 w 145319"/>
                  <a:gd name="connsiteY18" fmla="*/ 161424 h 163340"/>
                  <a:gd name="connsiteX19" fmla="*/ 107360 w 145319"/>
                  <a:gd name="connsiteY19" fmla="*/ 160146 h 163340"/>
                  <a:gd name="connsiteX20" fmla="*/ 89211 w 145319"/>
                  <a:gd name="connsiteY20" fmla="*/ 159123 h 163340"/>
                  <a:gd name="connsiteX21" fmla="*/ 71062 w 145319"/>
                  <a:gd name="connsiteY21" fmla="*/ 156439 h 163340"/>
                  <a:gd name="connsiteX22" fmla="*/ 53169 w 145319"/>
                  <a:gd name="connsiteY22" fmla="*/ 153244 h 163340"/>
                  <a:gd name="connsiteX23" fmla="*/ 35148 w 145319"/>
                  <a:gd name="connsiteY23" fmla="*/ 149537 h 163340"/>
                  <a:gd name="connsiteX24" fmla="*/ 17766 w 145319"/>
                  <a:gd name="connsiteY24" fmla="*/ 143914 h 163340"/>
                  <a:gd name="connsiteX25" fmla="*/ 0 w 145319"/>
                  <a:gd name="connsiteY25" fmla="*/ 138290 h 163340"/>
                  <a:gd name="connsiteX26" fmla="*/ 4345 w 145319"/>
                  <a:gd name="connsiteY26" fmla="*/ 117074 h 16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5319" h="163340">
                    <a:moveTo>
                      <a:pt x="4345" y="117074"/>
                    </a:moveTo>
                    <a:lnTo>
                      <a:pt x="15082" y="101353"/>
                    </a:lnTo>
                    <a:lnTo>
                      <a:pt x="23773" y="84482"/>
                    </a:lnTo>
                    <a:lnTo>
                      <a:pt x="32464" y="67484"/>
                    </a:lnTo>
                    <a:lnTo>
                      <a:pt x="39110" y="49462"/>
                    </a:lnTo>
                    <a:lnTo>
                      <a:pt x="49207" y="33230"/>
                    </a:lnTo>
                    <a:lnTo>
                      <a:pt x="57003" y="15720"/>
                    </a:lnTo>
                    <a:lnTo>
                      <a:pt x="70679" y="2300"/>
                    </a:lnTo>
                    <a:lnTo>
                      <a:pt x="88189" y="0"/>
                    </a:lnTo>
                    <a:lnTo>
                      <a:pt x="102631" y="12398"/>
                    </a:lnTo>
                    <a:lnTo>
                      <a:pt x="113623" y="29013"/>
                    </a:lnTo>
                    <a:lnTo>
                      <a:pt x="121419" y="47289"/>
                    </a:lnTo>
                    <a:lnTo>
                      <a:pt x="129216" y="65694"/>
                    </a:lnTo>
                    <a:lnTo>
                      <a:pt x="134839" y="84993"/>
                    </a:lnTo>
                    <a:lnTo>
                      <a:pt x="139952" y="104293"/>
                    </a:lnTo>
                    <a:lnTo>
                      <a:pt x="141997" y="124231"/>
                    </a:lnTo>
                    <a:lnTo>
                      <a:pt x="145320" y="144042"/>
                    </a:lnTo>
                    <a:lnTo>
                      <a:pt x="143275" y="163341"/>
                    </a:lnTo>
                    <a:lnTo>
                      <a:pt x="125509" y="161424"/>
                    </a:lnTo>
                    <a:lnTo>
                      <a:pt x="107360" y="160146"/>
                    </a:lnTo>
                    <a:lnTo>
                      <a:pt x="89211" y="159123"/>
                    </a:lnTo>
                    <a:lnTo>
                      <a:pt x="71062" y="156439"/>
                    </a:lnTo>
                    <a:lnTo>
                      <a:pt x="53169" y="153244"/>
                    </a:lnTo>
                    <a:lnTo>
                      <a:pt x="35148" y="149537"/>
                    </a:lnTo>
                    <a:lnTo>
                      <a:pt x="17766" y="143914"/>
                    </a:lnTo>
                    <a:lnTo>
                      <a:pt x="0" y="138290"/>
                    </a:lnTo>
                    <a:lnTo>
                      <a:pt x="4345" y="11707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02E896F6-5810-06BC-E831-41636E04CC4A}"/>
                  </a:ext>
                </a:extLst>
              </p:cNvPr>
              <p:cNvSpPr/>
              <p:nvPr/>
            </p:nvSpPr>
            <p:spPr>
              <a:xfrm>
                <a:off x="6839333" y="3050793"/>
                <a:ext cx="142763" cy="168836"/>
              </a:xfrm>
              <a:custGeom>
                <a:avLst/>
                <a:gdLst>
                  <a:gd name="connsiteX0" fmla="*/ 4729 w 142763"/>
                  <a:gd name="connsiteY0" fmla="*/ 109022 h 168836"/>
                  <a:gd name="connsiteX1" fmla="*/ 16743 w 142763"/>
                  <a:gd name="connsiteY1" fmla="*/ 94579 h 168836"/>
                  <a:gd name="connsiteX2" fmla="*/ 27990 w 142763"/>
                  <a:gd name="connsiteY2" fmla="*/ 79114 h 168836"/>
                  <a:gd name="connsiteX3" fmla="*/ 37065 w 142763"/>
                  <a:gd name="connsiteY3" fmla="*/ 62371 h 168836"/>
                  <a:gd name="connsiteX4" fmla="*/ 46267 w 142763"/>
                  <a:gd name="connsiteY4" fmla="*/ 45628 h 168836"/>
                  <a:gd name="connsiteX5" fmla="*/ 57003 w 142763"/>
                  <a:gd name="connsiteY5" fmla="*/ 29907 h 168836"/>
                  <a:gd name="connsiteX6" fmla="*/ 67612 w 142763"/>
                  <a:gd name="connsiteY6" fmla="*/ 14059 h 168836"/>
                  <a:gd name="connsiteX7" fmla="*/ 81287 w 142763"/>
                  <a:gd name="connsiteY7" fmla="*/ 1278 h 168836"/>
                  <a:gd name="connsiteX8" fmla="*/ 98541 w 142763"/>
                  <a:gd name="connsiteY8" fmla="*/ 0 h 168836"/>
                  <a:gd name="connsiteX9" fmla="*/ 112217 w 142763"/>
                  <a:gd name="connsiteY9" fmla="*/ 13420 h 168836"/>
                  <a:gd name="connsiteX10" fmla="*/ 121419 w 142763"/>
                  <a:gd name="connsiteY10" fmla="*/ 31058 h 168836"/>
                  <a:gd name="connsiteX11" fmla="*/ 128705 w 142763"/>
                  <a:gd name="connsiteY11" fmla="*/ 49718 h 168836"/>
                  <a:gd name="connsiteX12" fmla="*/ 132411 w 142763"/>
                  <a:gd name="connsiteY12" fmla="*/ 69273 h 168836"/>
                  <a:gd name="connsiteX13" fmla="*/ 137523 w 142763"/>
                  <a:gd name="connsiteY13" fmla="*/ 88572 h 168836"/>
                  <a:gd name="connsiteX14" fmla="*/ 140591 w 142763"/>
                  <a:gd name="connsiteY14" fmla="*/ 108383 h 168836"/>
                  <a:gd name="connsiteX15" fmla="*/ 141613 w 142763"/>
                  <a:gd name="connsiteY15" fmla="*/ 128321 h 168836"/>
                  <a:gd name="connsiteX16" fmla="*/ 142764 w 142763"/>
                  <a:gd name="connsiteY16" fmla="*/ 148260 h 168836"/>
                  <a:gd name="connsiteX17" fmla="*/ 140719 w 142763"/>
                  <a:gd name="connsiteY17" fmla="*/ 168837 h 168836"/>
                  <a:gd name="connsiteX18" fmla="*/ 122442 w 142763"/>
                  <a:gd name="connsiteY18" fmla="*/ 163852 h 168836"/>
                  <a:gd name="connsiteX19" fmla="*/ 104676 w 142763"/>
                  <a:gd name="connsiteY19" fmla="*/ 160529 h 168836"/>
                  <a:gd name="connsiteX20" fmla="*/ 86783 w 142763"/>
                  <a:gd name="connsiteY20" fmla="*/ 157462 h 168836"/>
                  <a:gd name="connsiteX21" fmla="*/ 68762 w 142763"/>
                  <a:gd name="connsiteY21" fmla="*/ 154011 h 168836"/>
                  <a:gd name="connsiteX22" fmla="*/ 51124 w 142763"/>
                  <a:gd name="connsiteY22" fmla="*/ 149282 h 168836"/>
                  <a:gd name="connsiteX23" fmla="*/ 33614 w 142763"/>
                  <a:gd name="connsiteY23" fmla="*/ 144169 h 168836"/>
                  <a:gd name="connsiteX24" fmla="*/ 16488 w 142763"/>
                  <a:gd name="connsiteY24" fmla="*/ 137779 h 168836"/>
                  <a:gd name="connsiteX25" fmla="*/ 0 w 142763"/>
                  <a:gd name="connsiteY25" fmla="*/ 129983 h 168836"/>
                  <a:gd name="connsiteX26" fmla="*/ 4729 w 142763"/>
                  <a:gd name="connsiteY26" fmla="*/ 109022 h 16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763" h="168836">
                    <a:moveTo>
                      <a:pt x="4729" y="109022"/>
                    </a:moveTo>
                    <a:lnTo>
                      <a:pt x="16743" y="94579"/>
                    </a:lnTo>
                    <a:lnTo>
                      <a:pt x="27990" y="79114"/>
                    </a:lnTo>
                    <a:lnTo>
                      <a:pt x="37065" y="62371"/>
                    </a:lnTo>
                    <a:lnTo>
                      <a:pt x="46267" y="45628"/>
                    </a:lnTo>
                    <a:lnTo>
                      <a:pt x="57003" y="29907"/>
                    </a:lnTo>
                    <a:lnTo>
                      <a:pt x="67612" y="14059"/>
                    </a:lnTo>
                    <a:lnTo>
                      <a:pt x="81287" y="1278"/>
                    </a:lnTo>
                    <a:lnTo>
                      <a:pt x="98541" y="0"/>
                    </a:lnTo>
                    <a:lnTo>
                      <a:pt x="112217" y="13420"/>
                    </a:lnTo>
                    <a:lnTo>
                      <a:pt x="121419" y="31058"/>
                    </a:lnTo>
                    <a:lnTo>
                      <a:pt x="128705" y="49718"/>
                    </a:lnTo>
                    <a:lnTo>
                      <a:pt x="132411" y="69273"/>
                    </a:lnTo>
                    <a:lnTo>
                      <a:pt x="137523" y="88572"/>
                    </a:lnTo>
                    <a:lnTo>
                      <a:pt x="140591" y="108383"/>
                    </a:lnTo>
                    <a:lnTo>
                      <a:pt x="141613" y="128321"/>
                    </a:lnTo>
                    <a:lnTo>
                      <a:pt x="142764" y="148260"/>
                    </a:lnTo>
                    <a:lnTo>
                      <a:pt x="140719" y="168837"/>
                    </a:lnTo>
                    <a:lnTo>
                      <a:pt x="122442" y="163852"/>
                    </a:lnTo>
                    <a:lnTo>
                      <a:pt x="104676" y="160529"/>
                    </a:lnTo>
                    <a:lnTo>
                      <a:pt x="86783" y="157462"/>
                    </a:lnTo>
                    <a:lnTo>
                      <a:pt x="68762" y="154011"/>
                    </a:lnTo>
                    <a:lnTo>
                      <a:pt x="51124" y="149282"/>
                    </a:lnTo>
                    <a:lnTo>
                      <a:pt x="33614" y="144169"/>
                    </a:lnTo>
                    <a:lnTo>
                      <a:pt x="16488" y="137779"/>
                    </a:lnTo>
                    <a:lnTo>
                      <a:pt x="0" y="129983"/>
                    </a:lnTo>
                    <a:lnTo>
                      <a:pt x="4729" y="10902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3B1A1861-2DE8-E411-3253-E604A9DD12FA}"/>
                </a:ext>
              </a:extLst>
            </p:cNvPr>
            <p:cNvSpPr/>
            <p:nvPr/>
          </p:nvSpPr>
          <p:spPr>
            <a:xfrm>
              <a:off x="5106871" y="1577823"/>
              <a:ext cx="2820468" cy="2567222"/>
            </a:xfrm>
            <a:custGeom>
              <a:avLst/>
              <a:gdLst>
                <a:gd name="connsiteX0" fmla="*/ 1217772 w 2820468"/>
                <a:gd name="connsiteY0" fmla="*/ 2297344 h 2567222"/>
                <a:gd name="connsiteX1" fmla="*/ 1114119 w 2820468"/>
                <a:gd name="connsiteY1" fmla="*/ 2384127 h 2567222"/>
                <a:gd name="connsiteX2" fmla="*/ 1188504 w 2820468"/>
                <a:gd name="connsiteY2" fmla="*/ 2472060 h 2567222"/>
                <a:gd name="connsiteX3" fmla="*/ 1038711 w 2820468"/>
                <a:gd name="connsiteY3" fmla="*/ 2453911 h 2567222"/>
                <a:gd name="connsiteX4" fmla="*/ 958574 w 2820468"/>
                <a:gd name="connsiteY4" fmla="*/ 2553220 h 2567222"/>
                <a:gd name="connsiteX5" fmla="*/ 812871 w 2820468"/>
                <a:gd name="connsiteY5" fmla="*/ 2178481 h 2567222"/>
                <a:gd name="connsiteX6" fmla="*/ 0 w 2820468"/>
                <a:gd name="connsiteY6" fmla="*/ 2015651 h 2567222"/>
                <a:gd name="connsiteX7" fmla="*/ 0 w 2820468"/>
                <a:gd name="connsiteY7" fmla="*/ 1700600 h 2567222"/>
                <a:gd name="connsiteX8" fmla="*/ 743087 w 2820468"/>
                <a:gd name="connsiteY8" fmla="*/ 1315253 h 2567222"/>
                <a:gd name="connsiteX9" fmla="*/ 781429 w 2820468"/>
                <a:gd name="connsiteY9" fmla="*/ 823441 h 2567222"/>
                <a:gd name="connsiteX10" fmla="*/ 907066 w 2820468"/>
                <a:gd name="connsiteY10" fmla="*/ 926967 h 2567222"/>
                <a:gd name="connsiteX11" fmla="*/ 934929 w 2820468"/>
                <a:gd name="connsiteY11" fmla="*/ 753657 h 2567222"/>
                <a:gd name="connsiteX12" fmla="*/ 1284106 w 2820468"/>
                <a:gd name="connsiteY12" fmla="*/ 1110502 h 2567222"/>
                <a:gd name="connsiteX13" fmla="*/ 1493075 w 2820468"/>
                <a:gd name="connsiteY13" fmla="*/ 886324 h 2567222"/>
                <a:gd name="connsiteX14" fmla="*/ 1590721 w 2820468"/>
                <a:gd name="connsiteY14" fmla="*/ 935147 h 2567222"/>
                <a:gd name="connsiteX15" fmla="*/ 1845319 w 2820468"/>
                <a:gd name="connsiteY15" fmla="*/ 708412 h 2567222"/>
                <a:gd name="connsiteX16" fmla="*/ 1876760 w 2820468"/>
                <a:gd name="connsiteY16" fmla="*/ 736275 h 2567222"/>
                <a:gd name="connsiteX17" fmla="*/ 2106945 w 2820468"/>
                <a:gd name="connsiteY17" fmla="*/ 600285 h 2567222"/>
                <a:gd name="connsiteX18" fmla="*/ 2253415 w 2820468"/>
                <a:gd name="connsiteY18" fmla="*/ 178129 h 2567222"/>
                <a:gd name="connsiteX19" fmla="*/ 2382376 w 2820468"/>
                <a:gd name="connsiteY19" fmla="*/ 327922 h 2567222"/>
                <a:gd name="connsiteX20" fmla="*/ 2546484 w 2820468"/>
                <a:gd name="connsiteY20" fmla="*/ 35110 h 2567222"/>
                <a:gd name="connsiteX21" fmla="*/ 2804276 w 2820468"/>
                <a:gd name="connsiteY21" fmla="*/ 379174 h 2567222"/>
                <a:gd name="connsiteX22" fmla="*/ 2784977 w 2820468"/>
                <a:gd name="connsiteY22" fmla="*/ 536252 h 2567222"/>
                <a:gd name="connsiteX23" fmla="*/ 1515186 w 2820468"/>
                <a:gd name="connsiteY23" fmla="*/ 1411494 h 2567222"/>
                <a:gd name="connsiteX24" fmla="*/ 1507773 w 2820468"/>
                <a:gd name="connsiteY24" fmla="*/ 1462490 h 2567222"/>
                <a:gd name="connsiteX25" fmla="*/ 2645536 w 2820468"/>
                <a:gd name="connsiteY25" fmla="*/ 1716576 h 2567222"/>
                <a:gd name="connsiteX26" fmla="*/ 2789450 w 2820468"/>
                <a:gd name="connsiteY26" fmla="*/ 1772557 h 2567222"/>
                <a:gd name="connsiteX27" fmla="*/ 2570895 w 2820468"/>
                <a:gd name="connsiteY27" fmla="*/ 2096810 h 2567222"/>
                <a:gd name="connsiteX28" fmla="*/ 1419712 w 2820468"/>
                <a:gd name="connsiteY28" fmla="*/ 2054889 h 2567222"/>
                <a:gd name="connsiteX29" fmla="*/ 999345 w 2820468"/>
                <a:gd name="connsiteY29" fmla="*/ 2141033 h 2567222"/>
                <a:gd name="connsiteX30" fmla="*/ 1020306 w 2820468"/>
                <a:gd name="connsiteY30" fmla="*/ 2261813 h 2567222"/>
                <a:gd name="connsiteX31" fmla="*/ 1217644 w 2820468"/>
                <a:gd name="connsiteY31" fmla="*/ 2297472 h 256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20468" h="2567222">
                  <a:moveTo>
                    <a:pt x="1217772" y="2297344"/>
                  </a:moveTo>
                  <a:cubicBezTo>
                    <a:pt x="1231959" y="2361122"/>
                    <a:pt x="1114119" y="2384127"/>
                    <a:pt x="1114119" y="2384127"/>
                  </a:cubicBezTo>
                  <a:cubicBezTo>
                    <a:pt x="1224546" y="2395375"/>
                    <a:pt x="1217772" y="2447265"/>
                    <a:pt x="1188504" y="2472060"/>
                  </a:cubicBezTo>
                  <a:cubicBezTo>
                    <a:pt x="1150161" y="2504524"/>
                    <a:pt x="1069641" y="2469376"/>
                    <a:pt x="1038711" y="2453911"/>
                  </a:cubicBezTo>
                  <a:cubicBezTo>
                    <a:pt x="1109645" y="2511042"/>
                    <a:pt x="1033471" y="2602299"/>
                    <a:pt x="958574" y="2553220"/>
                  </a:cubicBezTo>
                  <a:cubicBezTo>
                    <a:pt x="785519" y="2439725"/>
                    <a:pt x="812871" y="2178481"/>
                    <a:pt x="812871" y="2178481"/>
                  </a:cubicBezTo>
                  <a:cubicBezTo>
                    <a:pt x="358762" y="2195608"/>
                    <a:pt x="0" y="2015651"/>
                    <a:pt x="0" y="2015651"/>
                  </a:cubicBezTo>
                  <a:lnTo>
                    <a:pt x="0" y="1700600"/>
                  </a:lnTo>
                  <a:cubicBezTo>
                    <a:pt x="428674" y="1636440"/>
                    <a:pt x="743087" y="1315253"/>
                    <a:pt x="743087" y="1315253"/>
                  </a:cubicBezTo>
                  <a:cubicBezTo>
                    <a:pt x="488489" y="997774"/>
                    <a:pt x="617449" y="764137"/>
                    <a:pt x="781429" y="823441"/>
                  </a:cubicBezTo>
                  <a:cubicBezTo>
                    <a:pt x="829486" y="840823"/>
                    <a:pt x="871663" y="880189"/>
                    <a:pt x="907066" y="926967"/>
                  </a:cubicBezTo>
                  <a:cubicBezTo>
                    <a:pt x="888406" y="856927"/>
                    <a:pt x="888790" y="790722"/>
                    <a:pt x="934929" y="753657"/>
                  </a:cubicBezTo>
                  <a:cubicBezTo>
                    <a:pt x="1160513" y="571911"/>
                    <a:pt x="1265062" y="1017712"/>
                    <a:pt x="1284106" y="1110502"/>
                  </a:cubicBezTo>
                  <a:cubicBezTo>
                    <a:pt x="1258544" y="951634"/>
                    <a:pt x="1398623" y="839034"/>
                    <a:pt x="1493075" y="886324"/>
                  </a:cubicBezTo>
                  <a:lnTo>
                    <a:pt x="1590721" y="935147"/>
                  </a:lnTo>
                  <a:cubicBezTo>
                    <a:pt x="1569761" y="673520"/>
                    <a:pt x="1814005" y="680550"/>
                    <a:pt x="1845319" y="708412"/>
                  </a:cubicBezTo>
                  <a:lnTo>
                    <a:pt x="1876760" y="736275"/>
                  </a:lnTo>
                  <a:cubicBezTo>
                    <a:pt x="1838417" y="439756"/>
                    <a:pt x="2106945" y="600285"/>
                    <a:pt x="2106945" y="600285"/>
                  </a:cubicBezTo>
                  <a:cubicBezTo>
                    <a:pt x="1901171" y="153717"/>
                    <a:pt x="2131357" y="87512"/>
                    <a:pt x="2253415" y="178129"/>
                  </a:cubicBezTo>
                  <a:cubicBezTo>
                    <a:pt x="2313997" y="223118"/>
                    <a:pt x="2355663" y="281016"/>
                    <a:pt x="2382376" y="327922"/>
                  </a:cubicBezTo>
                  <a:cubicBezTo>
                    <a:pt x="2262234" y="31659"/>
                    <a:pt x="2408705" y="-57808"/>
                    <a:pt x="2546484" y="35110"/>
                  </a:cubicBezTo>
                  <a:cubicBezTo>
                    <a:pt x="2651288" y="105789"/>
                    <a:pt x="2752769" y="280377"/>
                    <a:pt x="2804276" y="379174"/>
                  </a:cubicBezTo>
                  <a:cubicBezTo>
                    <a:pt x="2831116" y="430426"/>
                    <a:pt x="2823320" y="492925"/>
                    <a:pt x="2784977" y="536252"/>
                  </a:cubicBezTo>
                  <a:cubicBezTo>
                    <a:pt x="2555302" y="794556"/>
                    <a:pt x="1694120" y="1306434"/>
                    <a:pt x="1515186" y="1411494"/>
                  </a:cubicBezTo>
                  <a:cubicBezTo>
                    <a:pt x="1496909" y="1422230"/>
                    <a:pt x="1493458" y="1447025"/>
                    <a:pt x="1507773" y="1462490"/>
                  </a:cubicBezTo>
                  <a:cubicBezTo>
                    <a:pt x="1718659" y="1690120"/>
                    <a:pt x="2426854" y="1714531"/>
                    <a:pt x="2645536" y="1716576"/>
                  </a:cubicBezTo>
                  <a:cubicBezTo>
                    <a:pt x="2686563" y="1716960"/>
                    <a:pt x="2771173" y="1735876"/>
                    <a:pt x="2789450" y="1772557"/>
                  </a:cubicBezTo>
                  <a:cubicBezTo>
                    <a:pt x="2869715" y="1933981"/>
                    <a:pt x="2793284" y="2058723"/>
                    <a:pt x="2570895" y="2096810"/>
                  </a:cubicBezTo>
                  <a:cubicBezTo>
                    <a:pt x="2326651" y="2138732"/>
                    <a:pt x="1541770" y="2027026"/>
                    <a:pt x="1419712" y="2054889"/>
                  </a:cubicBezTo>
                  <a:cubicBezTo>
                    <a:pt x="1379196" y="2064219"/>
                    <a:pt x="1208826" y="2098856"/>
                    <a:pt x="999345" y="2141033"/>
                  </a:cubicBezTo>
                  <a:cubicBezTo>
                    <a:pt x="999345" y="2141033"/>
                    <a:pt x="977106" y="2232672"/>
                    <a:pt x="1020306" y="2261813"/>
                  </a:cubicBezTo>
                  <a:cubicBezTo>
                    <a:pt x="1063378" y="2290954"/>
                    <a:pt x="1193361" y="2188067"/>
                    <a:pt x="1217644" y="2297472"/>
                  </a:cubicBezTo>
                  <a:close/>
                </a:path>
              </a:pathLst>
            </a:custGeom>
            <a:solidFill>
              <a:srgbClr val="1D9BD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BD1B016B-D3EC-8781-AE84-1F808F85C114}"/>
                </a:ext>
              </a:extLst>
            </p:cNvPr>
            <p:cNvSpPr/>
            <p:nvPr/>
          </p:nvSpPr>
          <p:spPr>
            <a:xfrm>
              <a:off x="7899260" y="2080717"/>
              <a:ext cx="8818" cy="1405"/>
            </a:xfrm>
            <a:custGeom>
              <a:avLst/>
              <a:gdLst>
                <a:gd name="connsiteX0" fmla="*/ 8819 w 8818"/>
                <a:gd name="connsiteY0" fmla="*/ 895 h 1405"/>
                <a:gd name="connsiteX1" fmla="*/ 7924 w 8818"/>
                <a:gd name="connsiteY1" fmla="*/ 0 h 1405"/>
                <a:gd name="connsiteX2" fmla="*/ 0 w 8818"/>
                <a:gd name="connsiteY2" fmla="*/ 511 h 1405"/>
                <a:gd name="connsiteX3" fmla="*/ 1661 w 8818"/>
                <a:gd name="connsiteY3" fmla="*/ 1406 h 1405"/>
                <a:gd name="connsiteX4" fmla="*/ 8691 w 8818"/>
                <a:gd name="connsiteY4" fmla="*/ 895 h 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" h="1405">
                  <a:moveTo>
                    <a:pt x="8819" y="895"/>
                  </a:moveTo>
                  <a:cubicBezTo>
                    <a:pt x="8819" y="895"/>
                    <a:pt x="8180" y="255"/>
                    <a:pt x="7924" y="0"/>
                  </a:cubicBezTo>
                  <a:cubicBezTo>
                    <a:pt x="5240" y="128"/>
                    <a:pt x="2684" y="383"/>
                    <a:pt x="0" y="511"/>
                  </a:cubicBezTo>
                  <a:cubicBezTo>
                    <a:pt x="639" y="767"/>
                    <a:pt x="1278" y="1406"/>
                    <a:pt x="1661" y="1406"/>
                  </a:cubicBezTo>
                  <a:cubicBezTo>
                    <a:pt x="4090" y="1406"/>
                    <a:pt x="6390" y="1022"/>
                    <a:pt x="8691" y="895"/>
                  </a:cubicBezTo>
                  <a:close/>
                </a:path>
              </a:pathLst>
            </a:custGeom>
            <a:solidFill>
              <a:srgbClr val="A0C9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31" name="グラフィックス 5">
              <a:extLst>
                <a:ext uri="{FF2B5EF4-FFF2-40B4-BE49-F238E27FC236}">
                  <a16:creationId xmlns:a16="http://schemas.microsoft.com/office/drawing/2014/main" id="{EB0ECD23-CDC4-D492-9B19-847E1282F876}"/>
                </a:ext>
              </a:extLst>
            </p:cNvPr>
            <p:cNvGrpSpPr/>
            <p:nvPr/>
          </p:nvGrpSpPr>
          <p:grpSpPr>
            <a:xfrm>
              <a:off x="5802215" y="2368660"/>
              <a:ext cx="504660" cy="418702"/>
              <a:chOff x="5802215" y="2368660"/>
              <a:chExt cx="504660" cy="418702"/>
            </a:xfrm>
          </p:grpSpPr>
          <p:grpSp>
            <p:nvGrpSpPr>
              <p:cNvPr id="332" name="グラフィックス 5">
                <a:extLst>
                  <a:ext uri="{FF2B5EF4-FFF2-40B4-BE49-F238E27FC236}">
                    <a16:creationId xmlns:a16="http://schemas.microsoft.com/office/drawing/2014/main" id="{420F191D-3B7A-DDCF-80BB-2C58C2DB68BD}"/>
                  </a:ext>
                </a:extLst>
              </p:cNvPr>
              <p:cNvGrpSpPr/>
              <p:nvPr/>
            </p:nvGrpSpPr>
            <p:grpSpPr>
              <a:xfrm>
                <a:off x="5802215" y="2487268"/>
                <a:ext cx="239582" cy="300095"/>
                <a:chOff x="5802215" y="2487268"/>
                <a:chExt cx="239582" cy="300095"/>
              </a:xfrm>
            </p:grpSpPr>
            <p:sp>
              <p:nvSpPr>
                <p:cNvPr id="333" name="フリーフォーム: 図形 332">
                  <a:extLst>
                    <a:ext uri="{FF2B5EF4-FFF2-40B4-BE49-F238E27FC236}">
                      <a16:creationId xmlns:a16="http://schemas.microsoft.com/office/drawing/2014/main" id="{9495B968-BDEE-D7AE-E67D-3A5CE063A188}"/>
                    </a:ext>
                  </a:extLst>
                </p:cNvPr>
                <p:cNvSpPr/>
                <p:nvPr/>
              </p:nvSpPr>
              <p:spPr>
                <a:xfrm>
                  <a:off x="5802215" y="2487268"/>
                  <a:ext cx="239582" cy="300095"/>
                </a:xfrm>
                <a:custGeom>
                  <a:avLst/>
                  <a:gdLst>
                    <a:gd name="connsiteX0" fmla="*/ 215940 w 239582"/>
                    <a:gd name="connsiteY0" fmla="*/ 106350 h 300095"/>
                    <a:gd name="connsiteX1" fmla="*/ 169801 w 239582"/>
                    <a:gd name="connsiteY1" fmla="*/ 297553 h 300095"/>
                    <a:gd name="connsiteX2" fmla="*/ 1987 w 239582"/>
                    <a:gd name="connsiteY2" fmla="*/ 64045 h 300095"/>
                    <a:gd name="connsiteX3" fmla="*/ 13234 w 239582"/>
                    <a:gd name="connsiteY3" fmla="*/ 38994 h 300095"/>
                    <a:gd name="connsiteX4" fmla="*/ 53877 w 239582"/>
                    <a:gd name="connsiteY4" fmla="*/ 7169 h 300095"/>
                    <a:gd name="connsiteX5" fmla="*/ 79439 w 239582"/>
                    <a:gd name="connsiteY5" fmla="*/ 779 h 300095"/>
                    <a:gd name="connsiteX6" fmla="*/ 197791 w 239582"/>
                    <a:gd name="connsiteY6" fmla="*/ 75164 h 300095"/>
                    <a:gd name="connsiteX7" fmla="*/ 216068 w 239582"/>
                    <a:gd name="connsiteY7" fmla="*/ 106350 h 30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82" h="300095">
                      <a:moveTo>
                        <a:pt x="215940" y="106350"/>
                      </a:moveTo>
                      <a:cubicBezTo>
                        <a:pt x="250065" y="168593"/>
                        <a:pt x="256967" y="280171"/>
                        <a:pt x="169801" y="297553"/>
                      </a:cubicBezTo>
                      <a:cubicBezTo>
                        <a:pt x="44164" y="321965"/>
                        <a:pt x="-11561" y="165015"/>
                        <a:pt x="1987" y="64045"/>
                      </a:cubicBezTo>
                      <a:cubicBezTo>
                        <a:pt x="4415" y="54715"/>
                        <a:pt x="8249" y="46407"/>
                        <a:pt x="13234" y="38994"/>
                      </a:cubicBezTo>
                      <a:cubicBezTo>
                        <a:pt x="23203" y="24296"/>
                        <a:pt x="37518" y="13560"/>
                        <a:pt x="53877" y="7169"/>
                      </a:cubicBezTo>
                      <a:cubicBezTo>
                        <a:pt x="62057" y="3974"/>
                        <a:pt x="70621" y="1801"/>
                        <a:pt x="79439" y="779"/>
                      </a:cubicBezTo>
                      <a:cubicBezTo>
                        <a:pt x="131458" y="-5995"/>
                        <a:pt x="173380" y="32476"/>
                        <a:pt x="197791" y="75164"/>
                      </a:cubicBezTo>
                      <a:cubicBezTo>
                        <a:pt x="204437" y="84878"/>
                        <a:pt x="210572" y="95230"/>
                        <a:pt x="216068" y="106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4" name="フリーフォーム: 図形 333">
                  <a:extLst>
                    <a:ext uri="{FF2B5EF4-FFF2-40B4-BE49-F238E27FC236}">
                      <a16:creationId xmlns:a16="http://schemas.microsoft.com/office/drawing/2014/main" id="{4BE065DF-2D48-53AC-A472-454318CC31AB}"/>
                    </a:ext>
                  </a:extLst>
                </p:cNvPr>
                <p:cNvSpPr/>
                <p:nvPr/>
              </p:nvSpPr>
              <p:spPr>
                <a:xfrm>
                  <a:off x="5850396" y="2558579"/>
                  <a:ext cx="162288" cy="203288"/>
                </a:xfrm>
                <a:custGeom>
                  <a:avLst/>
                  <a:gdLst>
                    <a:gd name="connsiteX0" fmla="*/ 146287 w 162288"/>
                    <a:gd name="connsiteY0" fmla="*/ 72104 h 203288"/>
                    <a:gd name="connsiteX1" fmla="*/ 114973 w 162288"/>
                    <a:gd name="connsiteY1" fmla="*/ 201575 h 203288"/>
                    <a:gd name="connsiteX2" fmla="*/ 1350 w 162288"/>
                    <a:gd name="connsiteY2" fmla="*/ 43474 h 203288"/>
                    <a:gd name="connsiteX3" fmla="*/ 8891 w 162288"/>
                    <a:gd name="connsiteY3" fmla="*/ 26475 h 203288"/>
                    <a:gd name="connsiteX4" fmla="*/ 36370 w 162288"/>
                    <a:gd name="connsiteY4" fmla="*/ 4875 h 203288"/>
                    <a:gd name="connsiteX5" fmla="*/ 53752 w 162288"/>
                    <a:gd name="connsiteY5" fmla="*/ 530 h 203288"/>
                    <a:gd name="connsiteX6" fmla="*/ 133889 w 162288"/>
                    <a:gd name="connsiteY6" fmla="*/ 50887 h 203288"/>
                    <a:gd name="connsiteX7" fmla="*/ 146287 w 162288"/>
                    <a:gd name="connsiteY7" fmla="*/ 71976 h 20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288" h="203288">
                      <a:moveTo>
                        <a:pt x="146287" y="72104"/>
                      </a:moveTo>
                      <a:cubicBezTo>
                        <a:pt x="169420" y="114153"/>
                        <a:pt x="174021" y="189816"/>
                        <a:pt x="114973" y="201575"/>
                      </a:cubicBezTo>
                      <a:cubicBezTo>
                        <a:pt x="29980" y="218063"/>
                        <a:pt x="-7852" y="111853"/>
                        <a:pt x="1350" y="43474"/>
                      </a:cubicBezTo>
                      <a:cubicBezTo>
                        <a:pt x="3012" y="37211"/>
                        <a:pt x="5568" y="31460"/>
                        <a:pt x="8891" y="26475"/>
                      </a:cubicBezTo>
                      <a:cubicBezTo>
                        <a:pt x="15665" y="16506"/>
                        <a:pt x="25378" y="9221"/>
                        <a:pt x="36370" y="4875"/>
                      </a:cubicBezTo>
                      <a:cubicBezTo>
                        <a:pt x="41866" y="2703"/>
                        <a:pt x="47745" y="1297"/>
                        <a:pt x="53752" y="530"/>
                      </a:cubicBezTo>
                      <a:cubicBezTo>
                        <a:pt x="89028" y="-4071"/>
                        <a:pt x="117402" y="22002"/>
                        <a:pt x="133889" y="50887"/>
                      </a:cubicBezTo>
                      <a:cubicBezTo>
                        <a:pt x="138362" y="57533"/>
                        <a:pt x="142580" y="64563"/>
                        <a:pt x="146287" y="71976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35" name="グラフィックス 5">
                <a:extLst>
                  <a:ext uri="{FF2B5EF4-FFF2-40B4-BE49-F238E27FC236}">
                    <a16:creationId xmlns:a16="http://schemas.microsoft.com/office/drawing/2014/main" id="{F4B031DC-C8B6-EBA1-08AC-3727BC5B4B84}"/>
                  </a:ext>
                </a:extLst>
              </p:cNvPr>
              <p:cNvGrpSpPr/>
              <p:nvPr/>
            </p:nvGrpSpPr>
            <p:grpSpPr>
              <a:xfrm>
                <a:off x="6067292" y="2368660"/>
                <a:ext cx="239582" cy="300095"/>
                <a:chOff x="6067292" y="2368660"/>
                <a:chExt cx="239582" cy="300095"/>
              </a:xfrm>
            </p:grpSpPr>
            <p:sp>
              <p:nvSpPr>
                <p:cNvPr id="336" name="フリーフォーム: 図形 335">
                  <a:extLst>
                    <a:ext uri="{FF2B5EF4-FFF2-40B4-BE49-F238E27FC236}">
                      <a16:creationId xmlns:a16="http://schemas.microsoft.com/office/drawing/2014/main" id="{F094C69D-CEC7-835B-C636-8BA5E486EEFC}"/>
                    </a:ext>
                  </a:extLst>
                </p:cNvPr>
                <p:cNvSpPr/>
                <p:nvPr/>
              </p:nvSpPr>
              <p:spPr>
                <a:xfrm>
                  <a:off x="6067292" y="2368660"/>
                  <a:ext cx="239582" cy="300095"/>
                </a:xfrm>
                <a:custGeom>
                  <a:avLst/>
                  <a:gdLst>
                    <a:gd name="connsiteX0" fmla="*/ 215940 w 239582"/>
                    <a:gd name="connsiteY0" fmla="*/ 106350 h 300095"/>
                    <a:gd name="connsiteX1" fmla="*/ 169801 w 239582"/>
                    <a:gd name="connsiteY1" fmla="*/ 297553 h 300095"/>
                    <a:gd name="connsiteX2" fmla="*/ 1987 w 239582"/>
                    <a:gd name="connsiteY2" fmla="*/ 64045 h 300095"/>
                    <a:gd name="connsiteX3" fmla="*/ 13234 w 239582"/>
                    <a:gd name="connsiteY3" fmla="*/ 38994 h 300095"/>
                    <a:gd name="connsiteX4" fmla="*/ 53877 w 239582"/>
                    <a:gd name="connsiteY4" fmla="*/ 7169 h 300095"/>
                    <a:gd name="connsiteX5" fmla="*/ 79439 w 239582"/>
                    <a:gd name="connsiteY5" fmla="*/ 779 h 300095"/>
                    <a:gd name="connsiteX6" fmla="*/ 197791 w 239582"/>
                    <a:gd name="connsiteY6" fmla="*/ 75164 h 300095"/>
                    <a:gd name="connsiteX7" fmla="*/ 216068 w 239582"/>
                    <a:gd name="connsiteY7" fmla="*/ 106350 h 300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582" h="300095">
                      <a:moveTo>
                        <a:pt x="215940" y="106350"/>
                      </a:moveTo>
                      <a:cubicBezTo>
                        <a:pt x="250066" y="168593"/>
                        <a:pt x="256967" y="280171"/>
                        <a:pt x="169801" y="297553"/>
                      </a:cubicBezTo>
                      <a:cubicBezTo>
                        <a:pt x="44164" y="321965"/>
                        <a:pt x="-11561" y="165015"/>
                        <a:pt x="1987" y="64045"/>
                      </a:cubicBezTo>
                      <a:cubicBezTo>
                        <a:pt x="4415" y="54715"/>
                        <a:pt x="8249" y="46407"/>
                        <a:pt x="13234" y="38994"/>
                      </a:cubicBezTo>
                      <a:cubicBezTo>
                        <a:pt x="23203" y="24296"/>
                        <a:pt x="37518" y="13560"/>
                        <a:pt x="53877" y="7169"/>
                      </a:cubicBezTo>
                      <a:cubicBezTo>
                        <a:pt x="62057" y="3974"/>
                        <a:pt x="70621" y="1801"/>
                        <a:pt x="79439" y="779"/>
                      </a:cubicBezTo>
                      <a:cubicBezTo>
                        <a:pt x="131458" y="-5995"/>
                        <a:pt x="173380" y="32476"/>
                        <a:pt x="197791" y="75164"/>
                      </a:cubicBezTo>
                      <a:cubicBezTo>
                        <a:pt x="204437" y="84878"/>
                        <a:pt x="210572" y="95230"/>
                        <a:pt x="216068" y="106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337" name="フリーフォーム: 図形 336">
                  <a:extLst>
                    <a:ext uri="{FF2B5EF4-FFF2-40B4-BE49-F238E27FC236}">
                      <a16:creationId xmlns:a16="http://schemas.microsoft.com/office/drawing/2014/main" id="{FEC9D0E3-016F-27CC-5E47-B40B77B0D463}"/>
                    </a:ext>
                  </a:extLst>
                </p:cNvPr>
                <p:cNvSpPr/>
                <p:nvPr/>
              </p:nvSpPr>
              <p:spPr>
                <a:xfrm>
                  <a:off x="6115474" y="2439971"/>
                  <a:ext cx="162288" cy="203288"/>
                </a:xfrm>
                <a:custGeom>
                  <a:avLst/>
                  <a:gdLst>
                    <a:gd name="connsiteX0" fmla="*/ 146287 w 162288"/>
                    <a:gd name="connsiteY0" fmla="*/ 72104 h 203288"/>
                    <a:gd name="connsiteX1" fmla="*/ 114973 w 162288"/>
                    <a:gd name="connsiteY1" fmla="*/ 201575 h 203288"/>
                    <a:gd name="connsiteX2" fmla="*/ 1350 w 162288"/>
                    <a:gd name="connsiteY2" fmla="*/ 43474 h 203288"/>
                    <a:gd name="connsiteX3" fmla="*/ 8891 w 162288"/>
                    <a:gd name="connsiteY3" fmla="*/ 26475 h 203288"/>
                    <a:gd name="connsiteX4" fmla="*/ 36370 w 162288"/>
                    <a:gd name="connsiteY4" fmla="*/ 4875 h 203288"/>
                    <a:gd name="connsiteX5" fmla="*/ 53752 w 162288"/>
                    <a:gd name="connsiteY5" fmla="*/ 530 h 203288"/>
                    <a:gd name="connsiteX6" fmla="*/ 133889 w 162288"/>
                    <a:gd name="connsiteY6" fmla="*/ 50887 h 203288"/>
                    <a:gd name="connsiteX7" fmla="*/ 146287 w 162288"/>
                    <a:gd name="connsiteY7" fmla="*/ 71976 h 20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288" h="203288">
                      <a:moveTo>
                        <a:pt x="146287" y="72104"/>
                      </a:moveTo>
                      <a:cubicBezTo>
                        <a:pt x="169420" y="114153"/>
                        <a:pt x="174021" y="189816"/>
                        <a:pt x="114973" y="201575"/>
                      </a:cubicBezTo>
                      <a:cubicBezTo>
                        <a:pt x="29980" y="218063"/>
                        <a:pt x="-7852" y="111852"/>
                        <a:pt x="1350" y="43474"/>
                      </a:cubicBezTo>
                      <a:cubicBezTo>
                        <a:pt x="3012" y="37211"/>
                        <a:pt x="5568" y="31460"/>
                        <a:pt x="8891" y="26475"/>
                      </a:cubicBezTo>
                      <a:cubicBezTo>
                        <a:pt x="15665" y="16506"/>
                        <a:pt x="25378" y="9221"/>
                        <a:pt x="36370" y="4875"/>
                      </a:cubicBezTo>
                      <a:cubicBezTo>
                        <a:pt x="41866" y="2703"/>
                        <a:pt x="47745" y="1297"/>
                        <a:pt x="53752" y="530"/>
                      </a:cubicBezTo>
                      <a:cubicBezTo>
                        <a:pt x="89028" y="-4071"/>
                        <a:pt x="117402" y="22002"/>
                        <a:pt x="133889" y="50887"/>
                      </a:cubicBezTo>
                      <a:cubicBezTo>
                        <a:pt x="138362" y="57533"/>
                        <a:pt x="142580" y="64563"/>
                        <a:pt x="146287" y="71976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338" name="グラフィックス 5">
              <a:extLst>
                <a:ext uri="{FF2B5EF4-FFF2-40B4-BE49-F238E27FC236}">
                  <a16:creationId xmlns:a16="http://schemas.microsoft.com/office/drawing/2014/main" id="{629E614E-B75E-0658-0519-0E02577DFB8B}"/>
                </a:ext>
              </a:extLst>
            </p:cNvPr>
            <p:cNvGrpSpPr/>
            <p:nvPr/>
          </p:nvGrpSpPr>
          <p:grpSpPr>
            <a:xfrm>
              <a:off x="7309538" y="1748753"/>
              <a:ext cx="360685" cy="233469"/>
              <a:chOff x="7309538" y="1748753"/>
              <a:chExt cx="360685" cy="233469"/>
            </a:xfrm>
            <a:solidFill>
              <a:srgbClr val="272C2E"/>
            </a:solidFill>
          </p:grpSpPr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344E1FE5-9BF6-3970-2C40-654BAAB3CA7C}"/>
                  </a:ext>
                </a:extLst>
              </p:cNvPr>
              <p:cNvSpPr/>
              <p:nvPr/>
            </p:nvSpPr>
            <p:spPr>
              <a:xfrm>
                <a:off x="7309538" y="1922312"/>
                <a:ext cx="79129" cy="59910"/>
              </a:xfrm>
              <a:custGeom>
                <a:avLst/>
                <a:gdLst>
                  <a:gd name="connsiteX0" fmla="*/ 55605 w 79129"/>
                  <a:gd name="connsiteY0" fmla="*/ 1965 h 59910"/>
                  <a:gd name="connsiteX1" fmla="*/ 263 w 79129"/>
                  <a:gd name="connsiteY1" fmla="*/ 30850 h 59910"/>
                  <a:gd name="connsiteX2" fmla="*/ 16368 w 79129"/>
                  <a:gd name="connsiteY2" fmla="*/ 56795 h 59910"/>
                  <a:gd name="connsiteX3" fmla="*/ 27870 w 79129"/>
                  <a:gd name="connsiteY3" fmla="*/ 59480 h 59910"/>
                  <a:gd name="connsiteX4" fmla="*/ 34644 w 79129"/>
                  <a:gd name="connsiteY4" fmla="*/ 59863 h 59910"/>
                  <a:gd name="connsiteX5" fmla="*/ 46403 w 79129"/>
                  <a:gd name="connsiteY5" fmla="*/ 57946 h 59910"/>
                  <a:gd name="connsiteX6" fmla="*/ 55094 w 79129"/>
                  <a:gd name="connsiteY6" fmla="*/ 54112 h 59910"/>
                  <a:gd name="connsiteX7" fmla="*/ 73754 w 79129"/>
                  <a:gd name="connsiteY7" fmla="*/ 47977 h 59910"/>
                  <a:gd name="connsiteX8" fmla="*/ 55477 w 79129"/>
                  <a:gd name="connsiteY8" fmla="*/ 2093 h 5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29" h="59910">
                    <a:moveTo>
                      <a:pt x="55605" y="1965"/>
                    </a:moveTo>
                    <a:cubicBezTo>
                      <a:pt x="34900" y="-4553"/>
                      <a:pt x="391" y="5161"/>
                      <a:pt x="263" y="30850"/>
                    </a:cubicBezTo>
                    <a:cubicBezTo>
                      <a:pt x="-1526" y="41586"/>
                      <a:pt x="6015" y="52578"/>
                      <a:pt x="16368" y="56795"/>
                    </a:cubicBezTo>
                    <a:cubicBezTo>
                      <a:pt x="19691" y="58074"/>
                      <a:pt x="23653" y="58968"/>
                      <a:pt x="27870" y="59480"/>
                    </a:cubicBezTo>
                    <a:cubicBezTo>
                      <a:pt x="30171" y="59863"/>
                      <a:pt x="32472" y="59991"/>
                      <a:pt x="34644" y="59863"/>
                    </a:cubicBezTo>
                    <a:cubicBezTo>
                      <a:pt x="37712" y="59735"/>
                      <a:pt x="42568" y="59480"/>
                      <a:pt x="46403" y="57946"/>
                    </a:cubicBezTo>
                    <a:cubicBezTo>
                      <a:pt x="49598" y="57051"/>
                      <a:pt x="52538" y="55773"/>
                      <a:pt x="55094" y="54112"/>
                    </a:cubicBezTo>
                    <a:cubicBezTo>
                      <a:pt x="61740" y="54623"/>
                      <a:pt x="69664" y="53473"/>
                      <a:pt x="73754" y="47977"/>
                    </a:cubicBezTo>
                    <a:cubicBezTo>
                      <a:pt x="86918" y="30850"/>
                      <a:pt x="74010" y="7844"/>
                      <a:pt x="55477" y="2093"/>
                    </a:cubicBezTo>
                    <a:close/>
                  </a:path>
                </a:pathLst>
              </a:custGeom>
              <a:solidFill>
                <a:srgbClr val="272C2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04B1859E-7094-AE16-D272-3415AF9F7308}"/>
                  </a:ext>
                </a:extLst>
              </p:cNvPr>
              <p:cNvSpPr/>
              <p:nvPr/>
            </p:nvSpPr>
            <p:spPr>
              <a:xfrm>
                <a:off x="7604212" y="1748753"/>
                <a:ext cx="66011" cy="59570"/>
              </a:xfrm>
              <a:custGeom>
                <a:avLst/>
                <a:gdLst>
                  <a:gd name="connsiteX0" fmla="*/ 62562 w 66011"/>
                  <a:gd name="connsiteY0" fmla="*/ 11927 h 59570"/>
                  <a:gd name="connsiteX1" fmla="*/ 2108 w 66011"/>
                  <a:gd name="connsiteY1" fmla="*/ 44647 h 59570"/>
                  <a:gd name="connsiteX2" fmla="*/ 2492 w 66011"/>
                  <a:gd name="connsiteY2" fmla="*/ 48737 h 59570"/>
                  <a:gd name="connsiteX3" fmla="*/ 65885 w 66011"/>
                  <a:gd name="connsiteY3" fmla="*/ 27776 h 59570"/>
                  <a:gd name="connsiteX4" fmla="*/ 65885 w 66011"/>
                  <a:gd name="connsiteY4" fmla="*/ 26625 h 59570"/>
                  <a:gd name="connsiteX5" fmla="*/ 62434 w 66011"/>
                  <a:gd name="connsiteY5" fmla="*/ 11927 h 5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011" h="59570">
                    <a:moveTo>
                      <a:pt x="62562" y="11927"/>
                    </a:moveTo>
                    <a:cubicBezTo>
                      <a:pt x="44030" y="-18747"/>
                      <a:pt x="-11440" y="16145"/>
                      <a:pt x="2108" y="44647"/>
                    </a:cubicBezTo>
                    <a:cubicBezTo>
                      <a:pt x="1725" y="46053"/>
                      <a:pt x="1725" y="47331"/>
                      <a:pt x="2492" y="48737"/>
                    </a:cubicBezTo>
                    <a:cubicBezTo>
                      <a:pt x="16934" y="72765"/>
                      <a:pt x="64991" y="52827"/>
                      <a:pt x="65885" y="27776"/>
                    </a:cubicBezTo>
                    <a:cubicBezTo>
                      <a:pt x="65885" y="27393"/>
                      <a:pt x="65885" y="27009"/>
                      <a:pt x="65885" y="26625"/>
                    </a:cubicBezTo>
                    <a:cubicBezTo>
                      <a:pt x="66397" y="21769"/>
                      <a:pt x="65374" y="16784"/>
                      <a:pt x="62434" y="11927"/>
                    </a:cubicBezTo>
                    <a:close/>
                  </a:path>
                </a:pathLst>
              </a:custGeom>
              <a:solidFill>
                <a:srgbClr val="272C2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567" name="グループ化 566">
            <a:extLst>
              <a:ext uri="{FF2B5EF4-FFF2-40B4-BE49-F238E27FC236}">
                <a16:creationId xmlns:a16="http://schemas.microsoft.com/office/drawing/2014/main" id="{1B831775-8A18-3BA1-80C7-905BAD0E6589}"/>
              </a:ext>
            </a:extLst>
          </p:cNvPr>
          <p:cNvGrpSpPr/>
          <p:nvPr/>
        </p:nvGrpSpPr>
        <p:grpSpPr>
          <a:xfrm>
            <a:off x="-250045" y="505843"/>
            <a:ext cx="5244803" cy="6661576"/>
            <a:chOff x="-250045" y="505843"/>
            <a:chExt cx="5244803" cy="6661576"/>
          </a:xfrm>
        </p:grpSpPr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A80B7AF-A60B-FB9F-7FED-4C3DC6C0809F}"/>
                </a:ext>
              </a:extLst>
            </p:cNvPr>
            <p:cNvSpPr/>
            <p:nvPr/>
          </p:nvSpPr>
          <p:spPr>
            <a:xfrm>
              <a:off x="2414661" y="1747004"/>
              <a:ext cx="2579969" cy="2015050"/>
            </a:xfrm>
            <a:custGeom>
              <a:avLst/>
              <a:gdLst>
                <a:gd name="connsiteX0" fmla="*/ 2451010 w 2579969"/>
                <a:gd name="connsiteY0" fmla="*/ 0 h 2015050"/>
                <a:gd name="connsiteX1" fmla="*/ 2579970 w 2579969"/>
                <a:gd name="connsiteY1" fmla="*/ 128960 h 2015050"/>
                <a:gd name="connsiteX2" fmla="*/ 2579970 w 2579969"/>
                <a:gd name="connsiteY2" fmla="*/ 1886090 h 2015050"/>
                <a:gd name="connsiteX3" fmla="*/ 2451010 w 2579969"/>
                <a:gd name="connsiteY3" fmla="*/ 2015050 h 2015050"/>
                <a:gd name="connsiteX4" fmla="*/ 128960 w 2579969"/>
                <a:gd name="connsiteY4" fmla="*/ 2015050 h 2015050"/>
                <a:gd name="connsiteX5" fmla="*/ 0 w 2579969"/>
                <a:gd name="connsiteY5" fmla="*/ 1886090 h 2015050"/>
                <a:gd name="connsiteX6" fmla="*/ 0 w 2579969"/>
                <a:gd name="connsiteY6" fmla="*/ 128960 h 2015050"/>
                <a:gd name="connsiteX7" fmla="*/ 128960 w 2579969"/>
                <a:gd name="connsiteY7" fmla="*/ 0 h 201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69" h="2015050">
                  <a:moveTo>
                    <a:pt x="2451010" y="0"/>
                  </a:moveTo>
                  <a:cubicBezTo>
                    <a:pt x="2522232" y="0"/>
                    <a:pt x="2579970" y="57738"/>
                    <a:pt x="2579970" y="128960"/>
                  </a:cubicBezTo>
                  <a:lnTo>
                    <a:pt x="2579970" y="1886090"/>
                  </a:lnTo>
                  <a:cubicBezTo>
                    <a:pt x="2579970" y="1957313"/>
                    <a:pt x="2522232" y="2015050"/>
                    <a:pt x="2451010" y="2015050"/>
                  </a:cubicBezTo>
                  <a:lnTo>
                    <a:pt x="128960" y="2015050"/>
                  </a:lnTo>
                  <a:cubicBezTo>
                    <a:pt x="57738" y="2015050"/>
                    <a:pt x="0" y="1957313"/>
                    <a:pt x="0" y="1886090"/>
                  </a:cubicBezTo>
                  <a:lnTo>
                    <a:pt x="0" y="128960"/>
                  </a:lnTo>
                  <a:cubicBezTo>
                    <a:pt x="0" y="57738"/>
                    <a:pt x="57738" y="0"/>
                    <a:pt x="128960" y="0"/>
                  </a:cubicBezTo>
                  <a:close/>
                </a:path>
              </a:pathLst>
            </a:custGeom>
            <a:solidFill>
              <a:srgbClr val="FFFFFF">
                <a:alpha val="51000"/>
              </a:srgbClr>
            </a:solidFill>
            <a:ln w="3192" cap="flat">
              <a:solidFill>
                <a:srgbClr val="C2007B">
                  <a:alpha val="5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15F2F3C3-3AC9-9A64-1446-D78989B13390}"/>
                </a:ext>
              </a:extLst>
            </p:cNvPr>
            <p:cNvSpPr/>
            <p:nvPr/>
          </p:nvSpPr>
          <p:spPr>
            <a:xfrm>
              <a:off x="2752463" y="1966454"/>
              <a:ext cx="221366" cy="231335"/>
            </a:xfrm>
            <a:custGeom>
              <a:avLst/>
              <a:gdLst>
                <a:gd name="connsiteX0" fmla="*/ 122570 w 221366"/>
                <a:gd name="connsiteY0" fmla="*/ 48823 h 231335"/>
                <a:gd name="connsiteX1" fmla="*/ 221367 w 221366"/>
                <a:gd name="connsiteY1" fmla="*/ 48823 h 231335"/>
                <a:gd name="connsiteX2" fmla="*/ 221367 w 221366"/>
                <a:gd name="connsiteY2" fmla="*/ 65439 h 231335"/>
                <a:gd name="connsiteX3" fmla="*/ 0 w 221366"/>
                <a:gd name="connsiteY3" fmla="*/ 65439 h 231335"/>
                <a:gd name="connsiteX4" fmla="*/ 0 w 221366"/>
                <a:gd name="connsiteY4" fmla="*/ 48823 h 231335"/>
                <a:gd name="connsiteX5" fmla="*/ 39749 w 221366"/>
                <a:gd name="connsiteY5" fmla="*/ 48823 h 231335"/>
                <a:gd name="connsiteX6" fmla="*/ 39749 w 221366"/>
                <a:gd name="connsiteY6" fmla="*/ 6007 h 231335"/>
                <a:gd name="connsiteX7" fmla="*/ 59176 w 221366"/>
                <a:gd name="connsiteY7" fmla="*/ 6007 h 231335"/>
                <a:gd name="connsiteX8" fmla="*/ 59176 w 221366"/>
                <a:gd name="connsiteY8" fmla="*/ 48823 h 231335"/>
                <a:gd name="connsiteX9" fmla="*/ 102376 w 221366"/>
                <a:gd name="connsiteY9" fmla="*/ 48823 h 231335"/>
                <a:gd name="connsiteX10" fmla="*/ 102376 w 221366"/>
                <a:gd name="connsiteY10" fmla="*/ 0 h 231335"/>
                <a:gd name="connsiteX11" fmla="*/ 122442 w 221366"/>
                <a:gd name="connsiteY11" fmla="*/ 0 h 231335"/>
                <a:gd name="connsiteX12" fmla="*/ 122442 w 221366"/>
                <a:gd name="connsiteY12" fmla="*/ 15081 h 231335"/>
                <a:gd name="connsiteX13" fmla="*/ 205390 w 221366"/>
                <a:gd name="connsiteY13" fmla="*/ 15081 h 231335"/>
                <a:gd name="connsiteX14" fmla="*/ 205390 w 221366"/>
                <a:gd name="connsiteY14" fmla="*/ 30674 h 231335"/>
                <a:gd name="connsiteX15" fmla="*/ 122442 w 221366"/>
                <a:gd name="connsiteY15" fmla="*/ 30674 h 231335"/>
                <a:gd name="connsiteX16" fmla="*/ 122442 w 221366"/>
                <a:gd name="connsiteY16" fmla="*/ 48823 h 231335"/>
                <a:gd name="connsiteX17" fmla="*/ 26457 w 221366"/>
                <a:gd name="connsiteY17" fmla="*/ 74641 h 231335"/>
                <a:gd name="connsiteX18" fmla="*/ 26457 w 221366"/>
                <a:gd name="connsiteY18" fmla="*/ 204624 h 231335"/>
                <a:gd name="connsiteX19" fmla="*/ 195038 w 221366"/>
                <a:gd name="connsiteY19" fmla="*/ 204624 h 231335"/>
                <a:gd name="connsiteX20" fmla="*/ 195038 w 221366"/>
                <a:gd name="connsiteY20" fmla="*/ 74641 h 231335"/>
                <a:gd name="connsiteX21" fmla="*/ 214465 w 221366"/>
                <a:gd name="connsiteY21" fmla="*/ 74641 h 231335"/>
                <a:gd name="connsiteX22" fmla="*/ 214465 w 221366"/>
                <a:gd name="connsiteY22" fmla="*/ 231336 h 231335"/>
                <a:gd name="connsiteX23" fmla="*/ 195038 w 221366"/>
                <a:gd name="connsiteY23" fmla="*/ 231336 h 231335"/>
                <a:gd name="connsiteX24" fmla="*/ 195038 w 221366"/>
                <a:gd name="connsiteY24" fmla="*/ 220472 h 231335"/>
                <a:gd name="connsiteX25" fmla="*/ 26457 w 221366"/>
                <a:gd name="connsiteY25" fmla="*/ 220472 h 231335"/>
                <a:gd name="connsiteX26" fmla="*/ 26457 w 221366"/>
                <a:gd name="connsiteY26" fmla="*/ 231336 h 231335"/>
                <a:gd name="connsiteX27" fmla="*/ 7030 w 221366"/>
                <a:gd name="connsiteY27" fmla="*/ 231336 h 231335"/>
                <a:gd name="connsiteX28" fmla="*/ 7030 w 221366"/>
                <a:gd name="connsiteY28" fmla="*/ 74641 h 231335"/>
                <a:gd name="connsiteX29" fmla="*/ 26457 w 221366"/>
                <a:gd name="connsiteY29" fmla="*/ 74641 h 231335"/>
                <a:gd name="connsiteX30" fmla="*/ 187753 w 221366"/>
                <a:gd name="connsiteY30" fmla="*/ 182896 h 231335"/>
                <a:gd name="connsiteX31" fmla="*/ 176122 w 221366"/>
                <a:gd name="connsiteY31" fmla="*/ 195421 h 231335"/>
                <a:gd name="connsiteX32" fmla="*/ 120013 w 221366"/>
                <a:gd name="connsiteY32" fmla="*/ 142380 h 231335"/>
                <a:gd name="connsiteX33" fmla="*/ 120013 w 221366"/>
                <a:gd name="connsiteY33" fmla="*/ 198489 h 231335"/>
                <a:gd name="connsiteX34" fmla="*/ 101353 w 221366"/>
                <a:gd name="connsiteY34" fmla="*/ 198489 h 231335"/>
                <a:gd name="connsiteX35" fmla="*/ 101353 w 221366"/>
                <a:gd name="connsiteY35" fmla="*/ 144936 h 231335"/>
                <a:gd name="connsiteX36" fmla="*/ 43967 w 221366"/>
                <a:gd name="connsiteY36" fmla="*/ 194015 h 231335"/>
                <a:gd name="connsiteX37" fmla="*/ 34125 w 221366"/>
                <a:gd name="connsiteY37" fmla="*/ 180212 h 231335"/>
                <a:gd name="connsiteX38" fmla="*/ 89723 w 221366"/>
                <a:gd name="connsiteY38" fmla="*/ 136757 h 231335"/>
                <a:gd name="connsiteX39" fmla="*/ 38215 w 221366"/>
                <a:gd name="connsiteY39" fmla="*/ 136757 h 231335"/>
                <a:gd name="connsiteX40" fmla="*/ 38215 w 221366"/>
                <a:gd name="connsiteY40" fmla="*/ 121675 h 231335"/>
                <a:gd name="connsiteX41" fmla="*/ 101353 w 221366"/>
                <a:gd name="connsiteY41" fmla="*/ 121675 h 231335"/>
                <a:gd name="connsiteX42" fmla="*/ 101353 w 221366"/>
                <a:gd name="connsiteY42" fmla="*/ 71829 h 231335"/>
                <a:gd name="connsiteX43" fmla="*/ 120013 w 221366"/>
                <a:gd name="connsiteY43" fmla="*/ 71829 h 231335"/>
                <a:gd name="connsiteX44" fmla="*/ 120013 w 221366"/>
                <a:gd name="connsiteY44" fmla="*/ 121675 h 231335"/>
                <a:gd name="connsiteX45" fmla="*/ 183152 w 221366"/>
                <a:gd name="connsiteY45" fmla="*/ 121675 h 231335"/>
                <a:gd name="connsiteX46" fmla="*/ 183152 w 221366"/>
                <a:gd name="connsiteY46" fmla="*/ 136757 h 231335"/>
                <a:gd name="connsiteX47" fmla="*/ 135351 w 221366"/>
                <a:gd name="connsiteY47" fmla="*/ 136757 h 231335"/>
                <a:gd name="connsiteX48" fmla="*/ 187625 w 221366"/>
                <a:gd name="connsiteY48" fmla="*/ 183024 h 231335"/>
                <a:gd name="connsiteX49" fmla="*/ 45117 w 221366"/>
                <a:gd name="connsiteY49" fmla="*/ 83715 h 231335"/>
                <a:gd name="connsiteX50" fmla="*/ 58409 w 221366"/>
                <a:gd name="connsiteY50" fmla="*/ 74385 h 231335"/>
                <a:gd name="connsiteX51" fmla="*/ 86272 w 221366"/>
                <a:gd name="connsiteY51" fmla="*/ 110044 h 231335"/>
                <a:gd name="connsiteX52" fmla="*/ 72724 w 221366"/>
                <a:gd name="connsiteY52" fmla="*/ 119374 h 231335"/>
                <a:gd name="connsiteX53" fmla="*/ 45117 w 221366"/>
                <a:gd name="connsiteY53" fmla="*/ 83715 h 231335"/>
                <a:gd name="connsiteX54" fmla="*/ 176378 w 221366"/>
                <a:gd name="connsiteY54" fmla="*/ 83460 h 231335"/>
                <a:gd name="connsiteX55" fmla="*/ 148515 w 221366"/>
                <a:gd name="connsiteY55" fmla="*/ 119374 h 231335"/>
                <a:gd name="connsiteX56" fmla="*/ 135479 w 221366"/>
                <a:gd name="connsiteY56" fmla="*/ 109789 h 231335"/>
                <a:gd name="connsiteX57" fmla="*/ 162958 w 221366"/>
                <a:gd name="connsiteY57" fmla="*/ 74385 h 231335"/>
                <a:gd name="connsiteX58" fmla="*/ 176506 w 221366"/>
                <a:gd name="connsiteY58" fmla="*/ 83460 h 23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1366" h="231335">
                  <a:moveTo>
                    <a:pt x="122570" y="48823"/>
                  </a:moveTo>
                  <a:lnTo>
                    <a:pt x="221367" y="48823"/>
                  </a:lnTo>
                  <a:lnTo>
                    <a:pt x="221367" y="65439"/>
                  </a:lnTo>
                  <a:lnTo>
                    <a:pt x="0" y="65439"/>
                  </a:lnTo>
                  <a:lnTo>
                    <a:pt x="0" y="48823"/>
                  </a:lnTo>
                  <a:lnTo>
                    <a:pt x="39749" y="48823"/>
                  </a:lnTo>
                  <a:lnTo>
                    <a:pt x="39749" y="6007"/>
                  </a:lnTo>
                  <a:lnTo>
                    <a:pt x="59176" y="6007"/>
                  </a:lnTo>
                  <a:lnTo>
                    <a:pt x="59176" y="48823"/>
                  </a:lnTo>
                  <a:lnTo>
                    <a:pt x="102376" y="48823"/>
                  </a:lnTo>
                  <a:lnTo>
                    <a:pt x="102376" y="0"/>
                  </a:lnTo>
                  <a:lnTo>
                    <a:pt x="122442" y="0"/>
                  </a:lnTo>
                  <a:lnTo>
                    <a:pt x="122442" y="15081"/>
                  </a:lnTo>
                  <a:lnTo>
                    <a:pt x="205390" y="15081"/>
                  </a:lnTo>
                  <a:lnTo>
                    <a:pt x="205390" y="30674"/>
                  </a:lnTo>
                  <a:lnTo>
                    <a:pt x="122442" y="30674"/>
                  </a:lnTo>
                  <a:lnTo>
                    <a:pt x="122442" y="48823"/>
                  </a:lnTo>
                  <a:close/>
                  <a:moveTo>
                    <a:pt x="26457" y="74641"/>
                  </a:moveTo>
                  <a:lnTo>
                    <a:pt x="26457" y="204624"/>
                  </a:lnTo>
                  <a:lnTo>
                    <a:pt x="195038" y="204624"/>
                  </a:lnTo>
                  <a:lnTo>
                    <a:pt x="195038" y="74641"/>
                  </a:lnTo>
                  <a:lnTo>
                    <a:pt x="214465" y="74641"/>
                  </a:lnTo>
                  <a:lnTo>
                    <a:pt x="214465" y="231336"/>
                  </a:lnTo>
                  <a:lnTo>
                    <a:pt x="195038" y="231336"/>
                  </a:lnTo>
                  <a:lnTo>
                    <a:pt x="195038" y="220472"/>
                  </a:lnTo>
                  <a:lnTo>
                    <a:pt x="26457" y="220472"/>
                  </a:lnTo>
                  <a:lnTo>
                    <a:pt x="26457" y="231336"/>
                  </a:lnTo>
                  <a:lnTo>
                    <a:pt x="7030" y="231336"/>
                  </a:lnTo>
                  <a:lnTo>
                    <a:pt x="7030" y="74641"/>
                  </a:lnTo>
                  <a:lnTo>
                    <a:pt x="26457" y="74641"/>
                  </a:lnTo>
                  <a:close/>
                  <a:moveTo>
                    <a:pt x="187753" y="182896"/>
                  </a:moveTo>
                  <a:lnTo>
                    <a:pt x="176122" y="195421"/>
                  </a:lnTo>
                  <a:cubicBezTo>
                    <a:pt x="153500" y="172160"/>
                    <a:pt x="134839" y="154395"/>
                    <a:pt x="120013" y="142380"/>
                  </a:cubicBezTo>
                  <a:lnTo>
                    <a:pt x="120013" y="198489"/>
                  </a:lnTo>
                  <a:lnTo>
                    <a:pt x="101353" y="198489"/>
                  </a:lnTo>
                  <a:lnTo>
                    <a:pt x="101353" y="144936"/>
                  </a:lnTo>
                  <a:cubicBezTo>
                    <a:pt x="86783" y="163596"/>
                    <a:pt x="67612" y="179956"/>
                    <a:pt x="43967" y="194015"/>
                  </a:cubicBezTo>
                  <a:lnTo>
                    <a:pt x="34125" y="180212"/>
                  </a:lnTo>
                  <a:cubicBezTo>
                    <a:pt x="57259" y="166792"/>
                    <a:pt x="75791" y="152350"/>
                    <a:pt x="89723" y="136757"/>
                  </a:cubicBezTo>
                  <a:lnTo>
                    <a:pt x="38215" y="136757"/>
                  </a:lnTo>
                  <a:lnTo>
                    <a:pt x="38215" y="121675"/>
                  </a:lnTo>
                  <a:lnTo>
                    <a:pt x="101353" y="121675"/>
                  </a:lnTo>
                  <a:lnTo>
                    <a:pt x="101353" y="71829"/>
                  </a:lnTo>
                  <a:lnTo>
                    <a:pt x="120013" y="71829"/>
                  </a:lnTo>
                  <a:lnTo>
                    <a:pt x="120013" y="121675"/>
                  </a:lnTo>
                  <a:lnTo>
                    <a:pt x="183152" y="121675"/>
                  </a:lnTo>
                  <a:lnTo>
                    <a:pt x="183152" y="136757"/>
                  </a:lnTo>
                  <a:lnTo>
                    <a:pt x="135351" y="136757"/>
                  </a:lnTo>
                  <a:cubicBezTo>
                    <a:pt x="151966" y="149665"/>
                    <a:pt x="169348" y="165130"/>
                    <a:pt x="187625" y="183024"/>
                  </a:cubicBezTo>
                  <a:close/>
                  <a:moveTo>
                    <a:pt x="45117" y="83715"/>
                  </a:moveTo>
                  <a:lnTo>
                    <a:pt x="58409" y="74385"/>
                  </a:lnTo>
                  <a:cubicBezTo>
                    <a:pt x="68762" y="86400"/>
                    <a:pt x="78092" y="98414"/>
                    <a:pt x="86272" y="110044"/>
                  </a:cubicBezTo>
                  <a:lnTo>
                    <a:pt x="72724" y="119374"/>
                  </a:lnTo>
                  <a:cubicBezTo>
                    <a:pt x="62627" y="105443"/>
                    <a:pt x="53425" y="93557"/>
                    <a:pt x="45117" y="83715"/>
                  </a:cubicBezTo>
                  <a:close/>
                  <a:moveTo>
                    <a:pt x="176378" y="83460"/>
                  </a:moveTo>
                  <a:cubicBezTo>
                    <a:pt x="169348" y="95346"/>
                    <a:pt x="160018" y="107360"/>
                    <a:pt x="148515" y="119374"/>
                  </a:cubicBezTo>
                  <a:lnTo>
                    <a:pt x="135479" y="109789"/>
                  </a:lnTo>
                  <a:cubicBezTo>
                    <a:pt x="146215" y="98541"/>
                    <a:pt x="155289" y="86783"/>
                    <a:pt x="162958" y="74385"/>
                  </a:cubicBezTo>
                  <a:lnTo>
                    <a:pt x="176506" y="83460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0E186B82-0EC6-9B65-4C71-5C9617538918}"/>
                </a:ext>
              </a:extLst>
            </p:cNvPr>
            <p:cNvSpPr/>
            <p:nvPr/>
          </p:nvSpPr>
          <p:spPr>
            <a:xfrm>
              <a:off x="2993512" y="1977573"/>
              <a:ext cx="227245" cy="218426"/>
            </a:xfrm>
            <a:custGeom>
              <a:avLst/>
              <a:gdLst>
                <a:gd name="connsiteX0" fmla="*/ 116946 w 227245"/>
                <a:gd name="connsiteY0" fmla="*/ 16232 h 218426"/>
                <a:gd name="connsiteX1" fmla="*/ 44989 w 227245"/>
                <a:gd name="connsiteY1" fmla="*/ 16232 h 218426"/>
                <a:gd name="connsiteX2" fmla="*/ 44989 w 227245"/>
                <a:gd name="connsiteY2" fmla="*/ 99947 h 218426"/>
                <a:gd name="connsiteX3" fmla="*/ 38215 w 227245"/>
                <a:gd name="connsiteY3" fmla="*/ 170371 h 218426"/>
                <a:gd name="connsiteX4" fmla="*/ 15593 w 227245"/>
                <a:gd name="connsiteY4" fmla="*/ 218427 h 218426"/>
                <a:gd name="connsiteX5" fmla="*/ 0 w 227245"/>
                <a:gd name="connsiteY5" fmla="*/ 205902 h 218426"/>
                <a:gd name="connsiteX6" fmla="*/ 19938 w 227245"/>
                <a:gd name="connsiteY6" fmla="*/ 161807 h 218426"/>
                <a:gd name="connsiteX7" fmla="*/ 25562 w 227245"/>
                <a:gd name="connsiteY7" fmla="*/ 93046 h 218426"/>
                <a:gd name="connsiteX8" fmla="*/ 25562 w 227245"/>
                <a:gd name="connsiteY8" fmla="*/ 0 h 218426"/>
                <a:gd name="connsiteX9" fmla="*/ 227246 w 227245"/>
                <a:gd name="connsiteY9" fmla="*/ 0 h 218426"/>
                <a:gd name="connsiteX10" fmla="*/ 227246 w 227245"/>
                <a:gd name="connsiteY10" fmla="*/ 184430 h 218426"/>
                <a:gd name="connsiteX11" fmla="*/ 222262 w 227245"/>
                <a:gd name="connsiteY11" fmla="*/ 211270 h 218426"/>
                <a:gd name="connsiteX12" fmla="*/ 196060 w 227245"/>
                <a:gd name="connsiteY12" fmla="*/ 216382 h 218426"/>
                <a:gd name="connsiteX13" fmla="*/ 160913 w 227245"/>
                <a:gd name="connsiteY13" fmla="*/ 215104 h 218426"/>
                <a:gd name="connsiteX14" fmla="*/ 160146 w 227245"/>
                <a:gd name="connsiteY14" fmla="*/ 198233 h 218426"/>
                <a:gd name="connsiteX15" fmla="*/ 193376 w 227245"/>
                <a:gd name="connsiteY15" fmla="*/ 199511 h 218426"/>
                <a:gd name="connsiteX16" fmla="*/ 205902 w 227245"/>
                <a:gd name="connsiteY16" fmla="*/ 197466 h 218426"/>
                <a:gd name="connsiteX17" fmla="*/ 207947 w 227245"/>
                <a:gd name="connsiteY17" fmla="*/ 184941 h 218426"/>
                <a:gd name="connsiteX18" fmla="*/ 207947 w 227245"/>
                <a:gd name="connsiteY18" fmla="*/ 16360 h 218426"/>
                <a:gd name="connsiteX19" fmla="*/ 135734 w 227245"/>
                <a:gd name="connsiteY19" fmla="*/ 16360 h 218426"/>
                <a:gd name="connsiteX20" fmla="*/ 135734 w 227245"/>
                <a:gd name="connsiteY20" fmla="*/ 37704 h 218426"/>
                <a:gd name="connsiteX21" fmla="*/ 190820 w 227245"/>
                <a:gd name="connsiteY21" fmla="*/ 37704 h 218426"/>
                <a:gd name="connsiteX22" fmla="*/ 190820 w 227245"/>
                <a:gd name="connsiteY22" fmla="*/ 52274 h 218426"/>
                <a:gd name="connsiteX23" fmla="*/ 135734 w 227245"/>
                <a:gd name="connsiteY23" fmla="*/ 52274 h 218426"/>
                <a:gd name="connsiteX24" fmla="*/ 135734 w 227245"/>
                <a:gd name="connsiteY24" fmla="*/ 81159 h 218426"/>
                <a:gd name="connsiteX25" fmla="*/ 196572 w 227245"/>
                <a:gd name="connsiteY25" fmla="*/ 81159 h 218426"/>
                <a:gd name="connsiteX26" fmla="*/ 196572 w 227245"/>
                <a:gd name="connsiteY26" fmla="*/ 96241 h 218426"/>
                <a:gd name="connsiteX27" fmla="*/ 56236 w 227245"/>
                <a:gd name="connsiteY27" fmla="*/ 96241 h 218426"/>
                <a:gd name="connsiteX28" fmla="*/ 56236 w 227245"/>
                <a:gd name="connsiteY28" fmla="*/ 81159 h 218426"/>
                <a:gd name="connsiteX29" fmla="*/ 116818 w 227245"/>
                <a:gd name="connsiteY29" fmla="*/ 81159 h 218426"/>
                <a:gd name="connsiteX30" fmla="*/ 116818 w 227245"/>
                <a:gd name="connsiteY30" fmla="*/ 52274 h 218426"/>
                <a:gd name="connsiteX31" fmla="*/ 61988 w 227245"/>
                <a:gd name="connsiteY31" fmla="*/ 52274 h 218426"/>
                <a:gd name="connsiteX32" fmla="*/ 61988 w 227245"/>
                <a:gd name="connsiteY32" fmla="*/ 37704 h 218426"/>
                <a:gd name="connsiteX33" fmla="*/ 116818 w 227245"/>
                <a:gd name="connsiteY33" fmla="*/ 37704 h 218426"/>
                <a:gd name="connsiteX34" fmla="*/ 116818 w 227245"/>
                <a:gd name="connsiteY34" fmla="*/ 16360 h 218426"/>
                <a:gd name="connsiteX35" fmla="*/ 85505 w 227245"/>
                <a:gd name="connsiteY35" fmla="*/ 184302 h 218426"/>
                <a:gd name="connsiteX36" fmla="*/ 85505 w 227245"/>
                <a:gd name="connsiteY36" fmla="*/ 197594 h 218426"/>
                <a:gd name="connsiteX37" fmla="*/ 67100 w 227245"/>
                <a:gd name="connsiteY37" fmla="*/ 197594 h 218426"/>
                <a:gd name="connsiteX38" fmla="*/ 67100 w 227245"/>
                <a:gd name="connsiteY38" fmla="*/ 113112 h 218426"/>
                <a:gd name="connsiteX39" fmla="*/ 185324 w 227245"/>
                <a:gd name="connsiteY39" fmla="*/ 113112 h 218426"/>
                <a:gd name="connsiteX40" fmla="*/ 185324 w 227245"/>
                <a:gd name="connsiteY40" fmla="*/ 184302 h 218426"/>
                <a:gd name="connsiteX41" fmla="*/ 85505 w 227245"/>
                <a:gd name="connsiteY41" fmla="*/ 184302 h 218426"/>
                <a:gd name="connsiteX42" fmla="*/ 85505 w 227245"/>
                <a:gd name="connsiteY42" fmla="*/ 169476 h 218426"/>
                <a:gd name="connsiteX43" fmla="*/ 167048 w 227245"/>
                <a:gd name="connsiteY43" fmla="*/ 169476 h 218426"/>
                <a:gd name="connsiteX44" fmla="*/ 167048 w 227245"/>
                <a:gd name="connsiteY44" fmla="*/ 128193 h 218426"/>
                <a:gd name="connsiteX45" fmla="*/ 85505 w 227245"/>
                <a:gd name="connsiteY45" fmla="*/ 128193 h 218426"/>
                <a:gd name="connsiteX46" fmla="*/ 85505 w 227245"/>
                <a:gd name="connsiteY46" fmla="*/ 169476 h 21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7245" h="218426">
                  <a:moveTo>
                    <a:pt x="116946" y="16232"/>
                  </a:moveTo>
                  <a:lnTo>
                    <a:pt x="44989" y="16232"/>
                  </a:lnTo>
                  <a:lnTo>
                    <a:pt x="44989" y="99947"/>
                  </a:lnTo>
                  <a:cubicBezTo>
                    <a:pt x="44989" y="129344"/>
                    <a:pt x="42688" y="152733"/>
                    <a:pt x="38215" y="170371"/>
                  </a:cubicBezTo>
                  <a:cubicBezTo>
                    <a:pt x="33742" y="188009"/>
                    <a:pt x="26201" y="203985"/>
                    <a:pt x="15593" y="218427"/>
                  </a:cubicBezTo>
                  <a:lnTo>
                    <a:pt x="0" y="205902"/>
                  </a:lnTo>
                  <a:cubicBezTo>
                    <a:pt x="9586" y="192610"/>
                    <a:pt x="16232" y="177911"/>
                    <a:pt x="19938" y="161807"/>
                  </a:cubicBezTo>
                  <a:cubicBezTo>
                    <a:pt x="23645" y="145576"/>
                    <a:pt x="25562" y="122698"/>
                    <a:pt x="25562" y="93046"/>
                  </a:cubicBezTo>
                  <a:lnTo>
                    <a:pt x="25562" y="0"/>
                  </a:lnTo>
                  <a:lnTo>
                    <a:pt x="227246" y="0"/>
                  </a:lnTo>
                  <a:lnTo>
                    <a:pt x="227246" y="184430"/>
                  </a:lnTo>
                  <a:cubicBezTo>
                    <a:pt x="227246" y="198872"/>
                    <a:pt x="225584" y="207819"/>
                    <a:pt x="222262" y="211270"/>
                  </a:cubicBezTo>
                  <a:cubicBezTo>
                    <a:pt x="218938" y="214721"/>
                    <a:pt x="210247" y="216382"/>
                    <a:pt x="196060" y="216382"/>
                  </a:cubicBezTo>
                  <a:cubicBezTo>
                    <a:pt x="192737" y="216382"/>
                    <a:pt x="180979" y="215999"/>
                    <a:pt x="160913" y="215104"/>
                  </a:cubicBezTo>
                  <a:lnTo>
                    <a:pt x="160146" y="198233"/>
                  </a:lnTo>
                  <a:cubicBezTo>
                    <a:pt x="179445" y="199128"/>
                    <a:pt x="190437" y="199511"/>
                    <a:pt x="193376" y="199511"/>
                  </a:cubicBezTo>
                  <a:cubicBezTo>
                    <a:pt x="200406" y="199511"/>
                    <a:pt x="204624" y="198872"/>
                    <a:pt x="205902" y="197466"/>
                  </a:cubicBezTo>
                  <a:cubicBezTo>
                    <a:pt x="207180" y="196188"/>
                    <a:pt x="207947" y="191971"/>
                    <a:pt x="207947" y="184941"/>
                  </a:cubicBezTo>
                  <a:lnTo>
                    <a:pt x="207947" y="16360"/>
                  </a:lnTo>
                  <a:lnTo>
                    <a:pt x="135734" y="16360"/>
                  </a:lnTo>
                  <a:lnTo>
                    <a:pt x="135734" y="37704"/>
                  </a:lnTo>
                  <a:lnTo>
                    <a:pt x="190820" y="37704"/>
                  </a:lnTo>
                  <a:lnTo>
                    <a:pt x="190820" y="52274"/>
                  </a:lnTo>
                  <a:lnTo>
                    <a:pt x="135734" y="52274"/>
                  </a:lnTo>
                  <a:lnTo>
                    <a:pt x="135734" y="81159"/>
                  </a:lnTo>
                  <a:lnTo>
                    <a:pt x="196572" y="81159"/>
                  </a:lnTo>
                  <a:lnTo>
                    <a:pt x="196572" y="96241"/>
                  </a:lnTo>
                  <a:lnTo>
                    <a:pt x="56236" y="96241"/>
                  </a:lnTo>
                  <a:lnTo>
                    <a:pt x="56236" y="81159"/>
                  </a:lnTo>
                  <a:lnTo>
                    <a:pt x="116818" y="81159"/>
                  </a:lnTo>
                  <a:lnTo>
                    <a:pt x="116818" y="52274"/>
                  </a:lnTo>
                  <a:lnTo>
                    <a:pt x="61988" y="52274"/>
                  </a:lnTo>
                  <a:lnTo>
                    <a:pt x="61988" y="37704"/>
                  </a:lnTo>
                  <a:lnTo>
                    <a:pt x="116818" y="37704"/>
                  </a:lnTo>
                  <a:lnTo>
                    <a:pt x="116818" y="16360"/>
                  </a:lnTo>
                  <a:close/>
                  <a:moveTo>
                    <a:pt x="85505" y="184302"/>
                  </a:moveTo>
                  <a:lnTo>
                    <a:pt x="85505" y="197594"/>
                  </a:lnTo>
                  <a:lnTo>
                    <a:pt x="67100" y="197594"/>
                  </a:lnTo>
                  <a:lnTo>
                    <a:pt x="67100" y="113112"/>
                  </a:lnTo>
                  <a:lnTo>
                    <a:pt x="185324" y="113112"/>
                  </a:lnTo>
                  <a:lnTo>
                    <a:pt x="185324" y="184302"/>
                  </a:lnTo>
                  <a:lnTo>
                    <a:pt x="85505" y="184302"/>
                  </a:lnTo>
                  <a:close/>
                  <a:moveTo>
                    <a:pt x="85505" y="169476"/>
                  </a:moveTo>
                  <a:lnTo>
                    <a:pt x="167048" y="169476"/>
                  </a:lnTo>
                  <a:lnTo>
                    <a:pt x="167048" y="128193"/>
                  </a:lnTo>
                  <a:lnTo>
                    <a:pt x="85505" y="128193"/>
                  </a:lnTo>
                  <a:lnTo>
                    <a:pt x="85505" y="169476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22BC7C2B-FED8-6BE6-BC77-FC22605D9767}"/>
                </a:ext>
              </a:extLst>
            </p:cNvPr>
            <p:cNvSpPr/>
            <p:nvPr/>
          </p:nvSpPr>
          <p:spPr>
            <a:xfrm>
              <a:off x="3244147" y="1964792"/>
              <a:ext cx="236575" cy="228012"/>
            </a:xfrm>
            <a:custGeom>
              <a:avLst/>
              <a:gdLst>
                <a:gd name="connsiteX0" fmla="*/ 149026 w 236575"/>
                <a:gd name="connsiteY0" fmla="*/ 21728 h 228012"/>
                <a:gd name="connsiteX1" fmla="*/ 236576 w 236575"/>
                <a:gd name="connsiteY1" fmla="*/ 21728 h 228012"/>
                <a:gd name="connsiteX2" fmla="*/ 236576 w 236575"/>
                <a:gd name="connsiteY2" fmla="*/ 38599 h 228012"/>
                <a:gd name="connsiteX3" fmla="*/ 57259 w 236575"/>
                <a:gd name="connsiteY3" fmla="*/ 38599 h 228012"/>
                <a:gd name="connsiteX4" fmla="*/ 57259 w 236575"/>
                <a:gd name="connsiteY4" fmla="*/ 108511 h 228012"/>
                <a:gd name="connsiteX5" fmla="*/ 49590 w 236575"/>
                <a:gd name="connsiteY5" fmla="*/ 180979 h 228012"/>
                <a:gd name="connsiteX6" fmla="*/ 23517 w 236575"/>
                <a:gd name="connsiteY6" fmla="*/ 228013 h 228012"/>
                <a:gd name="connsiteX7" fmla="*/ 8946 w 236575"/>
                <a:gd name="connsiteY7" fmla="*/ 214465 h 228012"/>
                <a:gd name="connsiteX8" fmla="*/ 26968 w 236575"/>
                <a:gd name="connsiteY8" fmla="*/ 187625 h 228012"/>
                <a:gd name="connsiteX9" fmla="*/ 35659 w 236575"/>
                <a:gd name="connsiteY9" fmla="*/ 153755 h 228012"/>
                <a:gd name="connsiteX10" fmla="*/ 5751 w 236575"/>
                <a:gd name="connsiteY10" fmla="*/ 169093 h 228012"/>
                <a:gd name="connsiteX11" fmla="*/ 0 w 236575"/>
                <a:gd name="connsiteY11" fmla="*/ 151710 h 228012"/>
                <a:gd name="connsiteX12" fmla="*/ 37704 w 236575"/>
                <a:gd name="connsiteY12" fmla="*/ 132028 h 228012"/>
                <a:gd name="connsiteX13" fmla="*/ 38471 w 236575"/>
                <a:gd name="connsiteY13" fmla="*/ 96880 h 228012"/>
                <a:gd name="connsiteX14" fmla="*/ 38471 w 236575"/>
                <a:gd name="connsiteY14" fmla="*/ 93301 h 228012"/>
                <a:gd name="connsiteX15" fmla="*/ 30930 w 236575"/>
                <a:gd name="connsiteY15" fmla="*/ 98030 h 228012"/>
                <a:gd name="connsiteX16" fmla="*/ 1789 w 236575"/>
                <a:gd name="connsiteY16" fmla="*/ 52274 h 228012"/>
                <a:gd name="connsiteX17" fmla="*/ 16871 w 236575"/>
                <a:gd name="connsiteY17" fmla="*/ 42433 h 228012"/>
                <a:gd name="connsiteX18" fmla="*/ 38471 w 236575"/>
                <a:gd name="connsiteY18" fmla="*/ 75408 h 228012"/>
                <a:gd name="connsiteX19" fmla="*/ 38471 w 236575"/>
                <a:gd name="connsiteY19" fmla="*/ 21600 h 228012"/>
                <a:gd name="connsiteX20" fmla="*/ 129216 w 236575"/>
                <a:gd name="connsiteY20" fmla="*/ 21600 h 228012"/>
                <a:gd name="connsiteX21" fmla="*/ 129216 w 236575"/>
                <a:gd name="connsiteY21" fmla="*/ 0 h 228012"/>
                <a:gd name="connsiteX22" fmla="*/ 149026 w 236575"/>
                <a:gd name="connsiteY22" fmla="*/ 0 h 228012"/>
                <a:gd name="connsiteX23" fmla="*/ 149026 w 236575"/>
                <a:gd name="connsiteY23" fmla="*/ 21600 h 228012"/>
                <a:gd name="connsiteX24" fmla="*/ 234020 w 236575"/>
                <a:gd name="connsiteY24" fmla="*/ 54192 h 228012"/>
                <a:gd name="connsiteX25" fmla="*/ 234020 w 236575"/>
                <a:gd name="connsiteY25" fmla="*/ 70551 h 228012"/>
                <a:gd name="connsiteX26" fmla="*/ 158612 w 236575"/>
                <a:gd name="connsiteY26" fmla="*/ 70551 h 228012"/>
                <a:gd name="connsiteX27" fmla="*/ 158612 w 236575"/>
                <a:gd name="connsiteY27" fmla="*/ 86911 h 228012"/>
                <a:gd name="connsiteX28" fmla="*/ 158612 w 236575"/>
                <a:gd name="connsiteY28" fmla="*/ 90234 h 228012"/>
                <a:gd name="connsiteX29" fmla="*/ 158612 w 236575"/>
                <a:gd name="connsiteY29" fmla="*/ 93557 h 228012"/>
                <a:gd name="connsiteX30" fmla="*/ 228524 w 236575"/>
                <a:gd name="connsiteY30" fmla="*/ 93557 h 228012"/>
                <a:gd name="connsiteX31" fmla="*/ 228524 w 236575"/>
                <a:gd name="connsiteY31" fmla="*/ 202195 h 228012"/>
                <a:gd name="connsiteX32" fmla="*/ 224434 w 236575"/>
                <a:gd name="connsiteY32" fmla="*/ 223028 h 228012"/>
                <a:gd name="connsiteX33" fmla="*/ 204751 w 236575"/>
                <a:gd name="connsiteY33" fmla="*/ 227246 h 228012"/>
                <a:gd name="connsiteX34" fmla="*/ 171521 w 236575"/>
                <a:gd name="connsiteY34" fmla="*/ 225968 h 228012"/>
                <a:gd name="connsiteX35" fmla="*/ 170754 w 236575"/>
                <a:gd name="connsiteY35" fmla="*/ 209097 h 228012"/>
                <a:gd name="connsiteX36" fmla="*/ 197977 w 236575"/>
                <a:gd name="connsiteY36" fmla="*/ 210375 h 228012"/>
                <a:gd name="connsiteX37" fmla="*/ 207819 w 236575"/>
                <a:gd name="connsiteY37" fmla="*/ 208841 h 228012"/>
                <a:gd name="connsiteX38" fmla="*/ 209353 w 236575"/>
                <a:gd name="connsiteY38" fmla="*/ 198745 h 228012"/>
                <a:gd name="connsiteX39" fmla="*/ 209353 w 236575"/>
                <a:gd name="connsiteY39" fmla="*/ 181618 h 228012"/>
                <a:gd name="connsiteX40" fmla="*/ 200022 w 236575"/>
                <a:gd name="connsiteY40" fmla="*/ 190437 h 228012"/>
                <a:gd name="connsiteX41" fmla="*/ 146981 w 236575"/>
                <a:gd name="connsiteY41" fmla="*/ 143914 h 228012"/>
                <a:gd name="connsiteX42" fmla="*/ 101737 w 236575"/>
                <a:gd name="connsiteY42" fmla="*/ 190948 h 228012"/>
                <a:gd name="connsiteX43" fmla="*/ 92406 w 236575"/>
                <a:gd name="connsiteY43" fmla="*/ 178934 h 228012"/>
                <a:gd name="connsiteX44" fmla="*/ 92406 w 236575"/>
                <a:gd name="connsiteY44" fmla="*/ 228013 h 228012"/>
                <a:gd name="connsiteX45" fmla="*/ 73491 w 236575"/>
                <a:gd name="connsiteY45" fmla="*/ 228013 h 228012"/>
                <a:gd name="connsiteX46" fmla="*/ 73491 w 236575"/>
                <a:gd name="connsiteY46" fmla="*/ 93429 h 228012"/>
                <a:gd name="connsiteX47" fmla="*/ 140079 w 236575"/>
                <a:gd name="connsiteY47" fmla="*/ 93429 h 228012"/>
                <a:gd name="connsiteX48" fmla="*/ 140079 w 236575"/>
                <a:gd name="connsiteY48" fmla="*/ 70551 h 228012"/>
                <a:gd name="connsiteX49" fmla="*/ 68889 w 236575"/>
                <a:gd name="connsiteY49" fmla="*/ 70551 h 228012"/>
                <a:gd name="connsiteX50" fmla="*/ 68889 w 236575"/>
                <a:gd name="connsiteY50" fmla="*/ 54192 h 228012"/>
                <a:gd name="connsiteX51" fmla="*/ 234403 w 236575"/>
                <a:gd name="connsiteY51" fmla="*/ 54192 h 228012"/>
                <a:gd name="connsiteX52" fmla="*/ 138290 w 236575"/>
                <a:gd name="connsiteY52" fmla="*/ 109022 h 228012"/>
                <a:gd name="connsiteX53" fmla="*/ 92023 w 236575"/>
                <a:gd name="connsiteY53" fmla="*/ 109022 h 228012"/>
                <a:gd name="connsiteX54" fmla="*/ 92023 w 236575"/>
                <a:gd name="connsiteY54" fmla="*/ 175228 h 228012"/>
                <a:gd name="connsiteX55" fmla="*/ 123848 w 236575"/>
                <a:gd name="connsiteY55" fmla="*/ 147109 h 228012"/>
                <a:gd name="connsiteX56" fmla="*/ 138290 w 236575"/>
                <a:gd name="connsiteY56" fmla="*/ 109150 h 228012"/>
                <a:gd name="connsiteX57" fmla="*/ 208969 w 236575"/>
                <a:gd name="connsiteY57" fmla="*/ 174460 h 228012"/>
                <a:gd name="connsiteX58" fmla="*/ 208969 w 236575"/>
                <a:gd name="connsiteY58" fmla="*/ 109022 h 228012"/>
                <a:gd name="connsiteX59" fmla="*/ 157206 w 236575"/>
                <a:gd name="connsiteY59" fmla="*/ 109022 h 228012"/>
                <a:gd name="connsiteX60" fmla="*/ 152988 w 236575"/>
                <a:gd name="connsiteY60" fmla="*/ 128449 h 228012"/>
                <a:gd name="connsiteX61" fmla="*/ 209097 w 236575"/>
                <a:gd name="connsiteY61" fmla="*/ 174460 h 22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6575" h="228012">
                  <a:moveTo>
                    <a:pt x="149026" y="21728"/>
                  </a:moveTo>
                  <a:lnTo>
                    <a:pt x="236576" y="21728"/>
                  </a:lnTo>
                  <a:lnTo>
                    <a:pt x="236576" y="38599"/>
                  </a:lnTo>
                  <a:lnTo>
                    <a:pt x="57259" y="38599"/>
                  </a:lnTo>
                  <a:lnTo>
                    <a:pt x="57259" y="108511"/>
                  </a:lnTo>
                  <a:cubicBezTo>
                    <a:pt x="57259" y="139185"/>
                    <a:pt x="54703" y="163341"/>
                    <a:pt x="49590" y="180979"/>
                  </a:cubicBezTo>
                  <a:cubicBezTo>
                    <a:pt x="44478" y="198617"/>
                    <a:pt x="35787" y="214209"/>
                    <a:pt x="23517" y="228013"/>
                  </a:cubicBezTo>
                  <a:lnTo>
                    <a:pt x="8946" y="214465"/>
                  </a:lnTo>
                  <a:cubicBezTo>
                    <a:pt x="16871" y="205518"/>
                    <a:pt x="22878" y="196700"/>
                    <a:pt x="26968" y="187625"/>
                  </a:cubicBezTo>
                  <a:cubicBezTo>
                    <a:pt x="31058" y="178678"/>
                    <a:pt x="33997" y="167431"/>
                    <a:pt x="35659" y="153755"/>
                  </a:cubicBezTo>
                  <a:cubicBezTo>
                    <a:pt x="27479" y="158995"/>
                    <a:pt x="17510" y="164108"/>
                    <a:pt x="5751" y="169093"/>
                  </a:cubicBezTo>
                  <a:lnTo>
                    <a:pt x="0" y="151710"/>
                  </a:lnTo>
                  <a:cubicBezTo>
                    <a:pt x="14315" y="145959"/>
                    <a:pt x="26840" y="139441"/>
                    <a:pt x="37704" y="132028"/>
                  </a:cubicBezTo>
                  <a:cubicBezTo>
                    <a:pt x="38215" y="121675"/>
                    <a:pt x="38471" y="109917"/>
                    <a:pt x="38471" y="96880"/>
                  </a:cubicBezTo>
                  <a:lnTo>
                    <a:pt x="38471" y="93301"/>
                  </a:lnTo>
                  <a:lnTo>
                    <a:pt x="30930" y="98030"/>
                  </a:lnTo>
                  <a:cubicBezTo>
                    <a:pt x="21600" y="81543"/>
                    <a:pt x="11758" y="66333"/>
                    <a:pt x="1789" y="52274"/>
                  </a:cubicBezTo>
                  <a:lnTo>
                    <a:pt x="16871" y="42433"/>
                  </a:lnTo>
                  <a:cubicBezTo>
                    <a:pt x="24923" y="54192"/>
                    <a:pt x="32080" y="65183"/>
                    <a:pt x="38471" y="75408"/>
                  </a:cubicBezTo>
                  <a:lnTo>
                    <a:pt x="38471" y="21600"/>
                  </a:lnTo>
                  <a:lnTo>
                    <a:pt x="129216" y="21600"/>
                  </a:lnTo>
                  <a:lnTo>
                    <a:pt x="129216" y="0"/>
                  </a:lnTo>
                  <a:lnTo>
                    <a:pt x="149026" y="0"/>
                  </a:lnTo>
                  <a:lnTo>
                    <a:pt x="149026" y="21600"/>
                  </a:lnTo>
                  <a:close/>
                  <a:moveTo>
                    <a:pt x="234020" y="54192"/>
                  </a:moveTo>
                  <a:lnTo>
                    <a:pt x="234020" y="70551"/>
                  </a:lnTo>
                  <a:lnTo>
                    <a:pt x="158612" y="70551"/>
                  </a:lnTo>
                  <a:lnTo>
                    <a:pt x="158612" y="86911"/>
                  </a:lnTo>
                  <a:cubicBezTo>
                    <a:pt x="158612" y="87550"/>
                    <a:pt x="158612" y="88700"/>
                    <a:pt x="158612" y="90234"/>
                  </a:cubicBezTo>
                  <a:cubicBezTo>
                    <a:pt x="158612" y="91767"/>
                    <a:pt x="158612" y="92790"/>
                    <a:pt x="158612" y="93557"/>
                  </a:cubicBezTo>
                  <a:lnTo>
                    <a:pt x="228524" y="93557"/>
                  </a:lnTo>
                  <a:lnTo>
                    <a:pt x="228524" y="202195"/>
                  </a:lnTo>
                  <a:cubicBezTo>
                    <a:pt x="228524" y="213315"/>
                    <a:pt x="227118" y="220217"/>
                    <a:pt x="224434" y="223028"/>
                  </a:cubicBezTo>
                  <a:cubicBezTo>
                    <a:pt x="221750" y="225840"/>
                    <a:pt x="215104" y="227246"/>
                    <a:pt x="204751" y="227246"/>
                  </a:cubicBezTo>
                  <a:cubicBezTo>
                    <a:pt x="199767" y="227246"/>
                    <a:pt x="188647" y="226862"/>
                    <a:pt x="171521" y="225968"/>
                  </a:cubicBezTo>
                  <a:lnTo>
                    <a:pt x="170754" y="209097"/>
                  </a:lnTo>
                  <a:cubicBezTo>
                    <a:pt x="185196" y="209991"/>
                    <a:pt x="194271" y="210375"/>
                    <a:pt x="197977" y="210375"/>
                  </a:cubicBezTo>
                  <a:cubicBezTo>
                    <a:pt x="203473" y="210375"/>
                    <a:pt x="206796" y="209864"/>
                    <a:pt x="207819" y="208841"/>
                  </a:cubicBezTo>
                  <a:cubicBezTo>
                    <a:pt x="208841" y="207819"/>
                    <a:pt x="209353" y="204496"/>
                    <a:pt x="209353" y="198745"/>
                  </a:cubicBezTo>
                  <a:lnTo>
                    <a:pt x="209353" y="181618"/>
                  </a:lnTo>
                  <a:lnTo>
                    <a:pt x="200022" y="190437"/>
                  </a:lnTo>
                  <a:cubicBezTo>
                    <a:pt x="184941" y="171776"/>
                    <a:pt x="167175" y="156312"/>
                    <a:pt x="146981" y="143914"/>
                  </a:cubicBezTo>
                  <a:cubicBezTo>
                    <a:pt x="137396" y="162830"/>
                    <a:pt x="122314" y="178550"/>
                    <a:pt x="101737" y="190948"/>
                  </a:cubicBezTo>
                  <a:lnTo>
                    <a:pt x="92406" y="178934"/>
                  </a:lnTo>
                  <a:lnTo>
                    <a:pt x="92406" y="228013"/>
                  </a:lnTo>
                  <a:lnTo>
                    <a:pt x="73491" y="228013"/>
                  </a:lnTo>
                  <a:lnTo>
                    <a:pt x="73491" y="93429"/>
                  </a:lnTo>
                  <a:lnTo>
                    <a:pt x="140079" y="93429"/>
                  </a:lnTo>
                  <a:lnTo>
                    <a:pt x="140079" y="70551"/>
                  </a:lnTo>
                  <a:lnTo>
                    <a:pt x="68889" y="70551"/>
                  </a:lnTo>
                  <a:lnTo>
                    <a:pt x="68889" y="54192"/>
                  </a:lnTo>
                  <a:lnTo>
                    <a:pt x="234403" y="54192"/>
                  </a:lnTo>
                  <a:close/>
                  <a:moveTo>
                    <a:pt x="138290" y="109022"/>
                  </a:moveTo>
                  <a:lnTo>
                    <a:pt x="92023" y="109022"/>
                  </a:lnTo>
                  <a:lnTo>
                    <a:pt x="92023" y="175228"/>
                  </a:lnTo>
                  <a:cubicBezTo>
                    <a:pt x="105827" y="167048"/>
                    <a:pt x="116435" y="157590"/>
                    <a:pt x="123848" y="147109"/>
                  </a:cubicBezTo>
                  <a:cubicBezTo>
                    <a:pt x="131261" y="136501"/>
                    <a:pt x="136117" y="123848"/>
                    <a:pt x="138290" y="109150"/>
                  </a:cubicBezTo>
                  <a:close/>
                  <a:moveTo>
                    <a:pt x="208969" y="174460"/>
                  </a:moveTo>
                  <a:lnTo>
                    <a:pt x="208969" y="109022"/>
                  </a:lnTo>
                  <a:lnTo>
                    <a:pt x="157206" y="109022"/>
                  </a:lnTo>
                  <a:cubicBezTo>
                    <a:pt x="156056" y="116946"/>
                    <a:pt x="154650" y="123336"/>
                    <a:pt x="152988" y="128449"/>
                  </a:cubicBezTo>
                  <a:cubicBezTo>
                    <a:pt x="173949" y="140080"/>
                    <a:pt x="192609" y="155417"/>
                    <a:pt x="209097" y="17446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22C85F30-0D1E-3A7D-DB58-035207608D10}"/>
                </a:ext>
              </a:extLst>
            </p:cNvPr>
            <p:cNvSpPr/>
            <p:nvPr/>
          </p:nvSpPr>
          <p:spPr>
            <a:xfrm>
              <a:off x="3541816" y="1987415"/>
              <a:ext cx="151966" cy="199638"/>
            </a:xfrm>
            <a:custGeom>
              <a:avLst/>
              <a:gdLst>
                <a:gd name="connsiteX0" fmla="*/ 0 w 151966"/>
                <a:gd name="connsiteY0" fmla="*/ 110811 h 199638"/>
                <a:gd name="connsiteX1" fmla="*/ 0 w 151966"/>
                <a:gd name="connsiteY1" fmla="*/ 128 h 199638"/>
                <a:gd name="connsiteX2" fmla="*/ 20066 w 151966"/>
                <a:gd name="connsiteY2" fmla="*/ 128 h 199638"/>
                <a:gd name="connsiteX3" fmla="*/ 20066 w 151966"/>
                <a:gd name="connsiteY3" fmla="*/ 110811 h 199638"/>
                <a:gd name="connsiteX4" fmla="*/ 0 w 151966"/>
                <a:gd name="connsiteY4" fmla="*/ 110811 h 199638"/>
                <a:gd name="connsiteX5" fmla="*/ 131389 w 151966"/>
                <a:gd name="connsiteY5" fmla="*/ 128 h 199638"/>
                <a:gd name="connsiteX6" fmla="*/ 151966 w 151966"/>
                <a:gd name="connsiteY6" fmla="*/ 128 h 199638"/>
                <a:gd name="connsiteX7" fmla="*/ 151966 w 151966"/>
                <a:gd name="connsiteY7" fmla="*/ 64544 h 199638"/>
                <a:gd name="connsiteX8" fmla="*/ 123337 w 151966"/>
                <a:gd name="connsiteY8" fmla="*/ 159379 h 199638"/>
                <a:gd name="connsiteX9" fmla="*/ 29780 w 151966"/>
                <a:gd name="connsiteY9" fmla="*/ 199639 h 199638"/>
                <a:gd name="connsiteX10" fmla="*/ 25562 w 151966"/>
                <a:gd name="connsiteY10" fmla="*/ 181234 h 199638"/>
                <a:gd name="connsiteX11" fmla="*/ 107872 w 151966"/>
                <a:gd name="connsiteY11" fmla="*/ 146598 h 199638"/>
                <a:gd name="connsiteX12" fmla="*/ 131389 w 151966"/>
                <a:gd name="connsiteY12" fmla="*/ 64927 h 199638"/>
                <a:gd name="connsiteX13" fmla="*/ 131389 w 151966"/>
                <a:gd name="connsiteY13" fmla="*/ 0 h 19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966" h="199638">
                  <a:moveTo>
                    <a:pt x="0" y="110811"/>
                  </a:moveTo>
                  <a:lnTo>
                    <a:pt x="0" y="128"/>
                  </a:lnTo>
                  <a:lnTo>
                    <a:pt x="20066" y="128"/>
                  </a:lnTo>
                  <a:lnTo>
                    <a:pt x="20066" y="110811"/>
                  </a:lnTo>
                  <a:lnTo>
                    <a:pt x="0" y="110811"/>
                  </a:lnTo>
                  <a:close/>
                  <a:moveTo>
                    <a:pt x="131389" y="128"/>
                  </a:moveTo>
                  <a:lnTo>
                    <a:pt x="151966" y="128"/>
                  </a:lnTo>
                  <a:lnTo>
                    <a:pt x="151966" y="64544"/>
                  </a:lnTo>
                  <a:cubicBezTo>
                    <a:pt x="151966" y="106849"/>
                    <a:pt x="142380" y="138418"/>
                    <a:pt x="123337" y="159379"/>
                  </a:cubicBezTo>
                  <a:cubicBezTo>
                    <a:pt x="104293" y="180340"/>
                    <a:pt x="72980" y="193759"/>
                    <a:pt x="29780" y="199639"/>
                  </a:cubicBezTo>
                  <a:lnTo>
                    <a:pt x="25562" y="181234"/>
                  </a:lnTo>
                  <a:cubicBezTo>
                    <a:pt x="64800" y="175355"/>
                    <a:pt x="92279" y="163852"/>
                    <a:pt x="107872" y="146598"/>
                  </a:cubicBezTo>
                  <a:cubicBezTo>
                    <a:pt x="123592" y="129471"/>
                    <a:pt x="131389" y="102248"/>
                    <a:pt x="131389" y="64927"/>
                  </a:cubicBezTo>
                  <a:lnTo>
                    <a:pt x="131389" y="0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521CE2EF-4367-1BF2-AA57-09EB0C7E5167}"/>
                </a:ext>
              </a:extLst>
            </p:cNvPr>
            <p:cNvSpPr/>
            <p:nvPr/>
          </p:nvSpPr>
          <p:spPr>
            <a:xfrm>
              <a:off x="3769701" y="1994061"/>
              <a:ext cx="198233" cy="187497"/>
            </a:xfrm>
            <a:custGeom>
              <a:avLst/>
              <a:gdLst>
                <a:gd name="connsiteX0" fmla="*/ 21727 w 198233"/>
                <a:gd name="connsiteY0" fmla="*/ 18149 h 187497"/>
                <a:gd name="connsiteX1" fmla="*/ 21727 w 198233"/>
                <a:gd name="connsiteY1" fmla="*/ 0 h 187497"/>
                <a:gd name="connsiteX2" fmla="*/ 177656 w 198233"/>
                <a:gd name="connsiteY2" fmla="*/ 0 h 187497"/>
                <a:gd name="connsiteX3" fmla="*/ 177656 w 198233"/>
                <a:gd name="connsiteY3" fmla="*/ 18149 h 187497"/>
                <a:gd name="connsiteX4" fmla="*/ 123336 w 198233"/>
                <a:gd name="connsiteY4" fmla="*/ 100458 h 187497"/>
                <a:gd name="connsiteX5" fmla="*/ 198233 w 198233"/>
                <a:gd name="connsiteY5" fmla="*/ 174460 h 187497"/>
                <a:gd name="connsiteX6" fmla="*/ 184685 w 198233"/>
                <a:gd name="connsiteY6" fmla="*/ 187497 h 187497"/>
                <a:gd name="connsiteX7" fmla="*/ 110172 w 198233"/>
                <a:gd name="connsiteY7" fmla="*/ 113495 h 187497"/>
                <a:gd name="connsiteX8" fmla="*/ 8563 w 198233"/>
                <a:gd name="connsiteY8" fmla="*/ 184430 h 187497"/>
                <a:gd name="connsiteX9" fmla="*/ 0 w 198233"/>
                <a:gd name="connsiteY9" fmla="*/ 168326 h 187497"/>
                <a:gd name="connsiteX10" fmla="*/ 96624 w 198233"/>
                <a:gd name="connsiteY10" fmla="*/ 100458 h 187497"/>
                <a:gd name="connsiteX11" fmla="*/ 156439 w 198233"/>
                <a:gd name="connsiteY11" fmla="*/ 18149 h 187497"/>
                <a:gd name="connsiteX12" fmla="*/ 21600 w 198233"/>
                <a:gd name="connsiteY12" fmla="*/ 18149 h 18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233" h="187497">
                  <a:moveTo>
                    <a:pt x="21727" y="18149"/>
                  </a:moveTo>
                  <a:lnTo>
                    <a:pt x="21727" y="0"/>
                  </a:lnTo>
                  <a:lnTo>
                    <a:pt x="177656" y="0"/>
                  </a:lnTo>
                  <a:lnTo>
                    <a:pt x="177656" y="18149"/>
                  </a:lnTo>
                  <a:cubicBezTo>
                    <a:pt x="165897" y="47034"/>
                    <a:pt x="147748" y="74385"/>
                    <a:pt x="123336" y="100458"/>
                  </a:cubicBezTo>
                  <a:cubicBezTo>
                    <a:pt x="147620" y="122953"/>
                    <a:pt x="172671" y="147620"/>
                    <a:pt x="198233" y="174460"/>
                  </a:cubicBezTo>
                  <a:lnTo>
                    <a:pt x="184685" y="187497"/>
                  </a:lnTo>
                  <a:cubicBezTo>
                    <a:pt x="160146" y="161679"/>
                    <a:pt x="135351" y="137012"/>
                    <a:pt x="110172" y="113495"/>
                  </a:cubicBezTo>
                  <a:cubicBezTo>
                    <a:pt x="81798" y="140846"/>
                    <a:pt x="47929" y="164491"/>
                    <a:pt x="8563" y="184430"/>
                  </a:cubicBezTo>
                  <a:lnTo>
                    <a:pt x="0" y="168326"/>
                  </a:lnTo>
                  <a:cubicBezTo>
                    <a:pt x="37576" y="148898"/>
                    <a:pt x="69784" y="126276"/>
                    <a:pt x="96624" y="100458"/>
                  </a:cubicBezTo>
                  <a:cubicBezTo>
                    <a:pt x="123464" y="74641"/>
                    <a:pt x="143403" y="47162"/>
                    <a:pt x="156439" y="18149"/>
                  </a:cubicBezTo>
                  <a:lnTo>
                    <a:pt x="21600" y="18149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09AB1CFF-3191-36B9-811C-4D575ECA60B7}"/>
                </a:ext>
              </a:extLst>
            </p:cNvPr>
            <p:cNvSpPr/>
            <p:nvPr/>
          </p:nvSpPr>
          <p:spPr>
            <a:xfrm>
              <a:off x="4023276" y="1977317"/>
              <a:ext cx="183151" cy="203984"/>
            </a:xfrm>
            <a:custGeom>
              <a:avLst/>
              <a:gdLst>
                <a:gd name="connsiteX0" fmla="*/ 162702 w 183151"/>
                <a:gd name="connsiteY0" fmla="*/ 43711 h 203984"/>
                <a:gd name="connsiteX1" fmla="*/ 63649 w 183151"/>
                <a:gd name="connsiteY1" fmla="*/ 43711 h 203984"/>
                <a:gd name="connsiteX2" fmla="*/ 13548 w 183151"/>
                <a:gd name="connsiteY2" fmla="*/ 119886 h 203984"/>
                <a:gd name="connsiteX3" fmla="*/ 0 w 183151"/>
                <a:gd name="connsiteY3" fmla="*/ 107872 h 203984"/>
                <a:gd name="connsiteX4" fmla="*/ 54064 w 183151"/>
                <a:gd name="connsiteY4" fmla="*/ 0 h 203984"/>
                <a:gd name="connsiteX5" fmla="*/ 72979 w 183151"/>
                <a:gd name="connsiteY5" fmla="*/ 1278 h 203984"/>
                <a:gd name="connsiteX6" fmla="*/ 68762 w 183151"/>
                <a:gd name="connsiteY6" fmla="*/ 26201 h 203984"/>
                <a:gd name="connsiteX7" fmla="*/ 183151 w 183151"/>
                <a:gd name="connsiteY7" fmla="*/ 26201 h 203984"/>
                <a:gd name="connsiteX8" fmla="*/ 183151 w 183151"/>
                <a:gd name="connsiteY8" fmla="*/ 30419 h 203984"/>
                <a:gd name="connsiteX9" fmla="*/ 143531 w 183151"/>
                <a:gd name="connsiteY9" fmla="*/ 155417 h 203984"/>
                <a:gd name="connsiteX10" fmla="*/ 17382 w 183151"/>
                <a:gd name="connsiteY10" fmla="*/ 203984 h 203984"/>
                <a:gd name="connsiteX11" fmla="*/ 14315 w 183151"/>
                <a:gd name="connsiteY11" fmla="*/ 186347 h 203984"/>
                <a:gd name="connsiteX12" fmla="*/ 125637 w 183151"/>
                <a:gd name="connsiteY12" fmla="*/ 146215 h 203984"/>
                <a:gd name="connsiteX13" fmla="*/ 162702 w 183151"/>
                <a:gd name="connsiteY13" fmla="*/ 43711 h 20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151" h="203984">
                  <a:moveTo>
                    <a:pt x="162702" y="43711"/>
                  </a:moveTo>
                  <a:lnTo>
                    <a:pt x="63649" y="43711"/>
                  </a:lnTo>
                  <a:cubicBezTo>
                    <a:pt x="53808" y="72724"/>
                    <a:pt x="37065" y="98158"/>
                    <a:pt x="13548" y="119886"/>
                  </a:cubicBezTo>
                  <a:lnTo>
                    <a:pt x="0" y="107872"/>
                  </a:lnTo>
                  <a:cubicBezTo>
                    <a:pt x="31186" y="78475"/>
                    <a:pt x="49207" y="42561"/>
                    <a:pt x="54064" y="0"/>
                  </a:cubicBezTo>
                  <a:lnTo>
                    <a:pt x="72979" y="1278"/>
                  </a:lnTo>
                  <a:cubicBezTo>
                    <a:pt x="72085" y="8946"/>
                    <a:pt x="70679" y="17254"/>
                    <a:pt x="68762" y="26201"/>
                  </a:cubicBezTo>
                  <a:lnTo>
                    <a:pt x="183151" y="26201"/>
                  </a:lnTo>
                  <a:lnTo>
                    <a:pt x="183151" y="30419"/>
                  </a:lnTo>
                  <a:cubicBezTo>
                    <a:pt x="183151" y="86272"/>
                    <a:pt x="169987" y="127938"/>
                    <a:pt x="143531" y="155417"/>
                  </a:cubicBezTo>
                  <a:cubicBezTo>
                    <a:pt x="117074" y="182896"/>
                    <a:pt x="75024" y="199128"/>
                    <a:pt x="17382" y="203984"/>
                  </a:cubicBezTo>
                  <a:lnTo>
                    <a:pt x="14315" y="186347"/>
                  </a:lnTo>
                  <a:cubicBezTo>
                    <a:pt x="65439" y="181490"/>
                    <a:pt x="102503" y="168070"/>
                    <a:pt x="125637" y="146215"/>
                  </a:cubicBezTo>
                  <a:cubicBezTo>
                    <a:pt x="148643" y="124359"/>
                    <a:pt x="161040" y="90234"/>
                    <a:pt x="162702" y="43711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A6A0D29E-9BC2-1CFA-FFA1-76D3E9770ECA}"/>
                </a:ext>
              </a:extLst>
            </p:cNvPr>
            <p:cNvSpPr/>
            <p:nvPr/>
          </p:nvSpPr>
          <p:spPr>
            <a:xfrm>
              <a:off x="4251672" y="1969010"/>
              <a:ext cx="239387" cy="227373"/>
            </a:xfrm>
            <a:custGeom>
              <a:avLst/>
              <a:gdLst>
                <a:gd name="connsiteX0" fmla="*/ 80265 w 239387"/>
                <a:gd name="connsiteY0" fmla="*/ 225584 h 227373"/>
                <a:gd name="connsiteX1" fmla="*/ 73235 w 239387"/>
                <a:gd name="connsiteY1" fmla="*/ 208458 h 227373"/>
                <a:gd name="connsiteX2" fmla="*/ 118608 w 239387"/>
                <a:gd name="connsiteY2" fmla="*/ 185580 h 227373"/>
                <a:gd name="connsiteX3" fmla="*/ 143147 w 239387"/>
                <a:gd name="connsiteY3" fmla="*/ 153372 h 227373"/>
                <a:gd name="connsiteX4" fmla="*/ 88828 w 239387"/>
                <a:gd name="connsiteY4" fmla="*/ 153372 h 227373"/>
                <a:gd name="connsiteX5" fmla="*/ 88828 w 239387"/>
                <a:gd name="connsiteY5" fmla="*/ 82693 h 227373"/>
                <a:gd name="connsiteX6" fmla="*/ 146470 w 239387"/>
                <a:gd name="connsiteY6" fmla="*/ 82693 h 227373"/>
                <a:gd name="connsiteX7" fmla="*/ 146470 w 239387"/>
                <a:gd name="connsiteY7" fmla="*/ 64032 h 227373"/>
                <a:gd name="connsiteX8" fmla="*/ 108255 w 239387"/>
                <a:gd name="connsiteY8" fmla="*/ 64032 h 227373"/>
                <a:gd name="connsiteX9" fmla="*/ 108255 w 239387"/>
                <a:gd name="connsiteY9" fmla="*/ 54703 h 227373"/>
                <a:gd name="connsiteX10" fmla="*/ 80137 w 239387"/>
                <a:gd name="connsiteY10" fmla="*/ 73618 h 227373"/>
                <a:gd name="connsiteX11" fmla="*/ 75408 w 239387"/>
                <a:gd name="connsiteY11" fmla="*/ 62755 h 227373"/>
                <a:gd name="connsiteX12" fmla="*/ 55597 w 239387"/>
                <a:gd name="connsiteY12" fmla="*/ 62755 h 227373"/>
                <a:gd name="connsiteX13" fmla="*/ 71318 w 239387"/>
                <a:gd name="connsiteY13" fmla="*/ 101864 h 227373"/>
                <a:gd name="connsiteX14" fmla="*/ 85249 w 239387"/>
                <a:gd name="connsiteY14" fmla="*/ 137012 h 227373"/>
                <a:gd name="connsiteX15" fmla="*/ 71702 w 239387"/>
                <a:gd name="connsiteY15" fmla="*/ 146342 h 227373"/>
                <a:gd name="connsiteX16" fmla="*/ 55086 w 239387"/>
                <a:gd name="connsiteY16" fmla="*/ 102375 h 227373"/>
                <a:gd name="connsiteX17" fmla="*/ 55086 w 239387"/>
                <a:gd name="connsiteY17" fmla="*/ 227373 h 227373"/>
                <a:gd name="connsiteX18" fmla="*/ 36681 w 239387"/>
                <a:gd name="connsiteY18" fmla="*/ 227373 h 227373"/>
                <a:gd name="connsiteX19" fmla="*/ 36681 w 239387"/>
                <a:gd name="connsiteY19" fmla="*/ 112217 h 227373"/>
                <a:gd name="connsiteX20" fmla="*/ 11759 w 239387"/>
                <a:gd name="connsiteY20" fmla="*/ 173821 h 227373"/>
                <a:gd name="connsiteX21" fmla="*/ 0 w 239387"/>
                <a:gd name="connsiteY21" fmla="*/ 156439 h 227373"/>
                <a:gd name="connsiteX22" fmla="*/ 35020 w 239387"/>
                <a:gd name="connsiteY22" fmla="*/ 62882 h 227373"/>
                <a:gd name="connsiteX23" fmla="*/ 5368 w 239387"/>
                <a:gd name="connsiteY23" fmla="*/ 62882 h 227373"/>
                <a:gd name="connsiteX24" fmla="*/ 5368 w 239387"/>
                <a:gd name="connsiteY24" fmla="*/ 46267 h 227373"/>
                <a:gd name="connsiteX25" fmla="*/ 36809 w 239387"/>
                <a:gd name="connsiteY25" fmla="*/ 46267 h 227373"/>
                <a:gd name="connsiteX26" fmla="*/ 36809 w 239387"/>
                <a:gd name="connsiteY26" fmla="*/ 2556 h 227373"/>
                <a:gd name="connsiteX27" fmla="*/ 55214 w 239387"/>
                <a:gd name="connsiteY27" fmla="*/ 2556 h 227373"/>
                <a:gd name="connsiteX28" fmla="*/ 55214 w 239387"/>
                <a:gd name="connsiteY28" fmla="*/ 46267 h 227373"/>
                <a:gd name="connsiteX29" fmla="*/ 78859 w 239387"/>
                <a:gd name="connsiteY29" fmla="*/ 46267 h 227373"/>
                <a:gd name="connsiteX30" fmla="*/ 78859 w 239387"/>
                <a:gd name="connsiteY30" fmla="*/ 54319 h 227373"/>
                <a:gd name="connsiteX31" fmla="*/ 146726 w 239387"/>
                <a:gd name="connsiteY31" fmla="*/ 0 h 227373"/>
                <a:gd name="connsiteX32" fmla="*/ 165897 w 239387"/>
                <a:gd name="connsiteY32" fmla="*/ 0 h 227373"/>
                <a:gd name="connsiteX33" fmla="*/ 239388 w 239387"/>
                <a:gd name="connsiteY33" fmla="*/ 57898 h 227373"/>
                <a:gd name="connsiteX34" fmla="*/ 232358 w 239387"/>
                <a:gd name="connsiteY34" fmla="*/ 73746 h 227373"/>
                <a:gd name="connsiteX35" fmla="*/ 204240 w 239387"/>
                <a:gd name="connsiteY35" fmla="*/ 54830 h 227373"/>
                <a:gd name="connsiteX36" fmla="*/ 204240 w 239387"/>
                <a:gd name="connsiteY36" fmla="*/ 64160 h 227373"/>
                <a:gd name="connsiteX37" fmla="*/ 166025 w 239387"/>
                <a:gd name="connsiteY37" fmla="*/ 64160 h 227373"/>
                <a:gd name="connsiteX38" fmla="*/ 166025 w 239387"/>
                <a:gd name="connsiteY38" fmla="*/ 82821 h 227373"/>
                <a:gd name="connsiteX39" fmla="*/ 223667 w 239387"/>
                <a:gd name="connsiteY39" fmla="*/ 82821 h 227373"/>
                <a:gd name="connsiteX40" fmla="*/ 223667 w 239387"/>
                <a:gd name="connsiteY40" fmla="*/ 153499 h 227373"/>
                <a:gd name="connsiteX41" fmla="*/ 169093 w 239387"/>
                <a:gd name="connsiteY41" fmla="*/ 153499 h 227373"/>
                <a:gd name="connsiteX42" fmla="*/ 193504 w 239387"/>
                <a:gd name="connsiteY42" fmla="*/ 185708 h 227373"/>
                <a:gd name="connsiteX43" fmla="*/ 239260 w 239387"/>
                <a:gd name="connsiteY43" fmla="*/ 208585 h 227373"/>
                <a:gd name="connsiteX44" fmla="*/ 232231 w 239387"/>
                <a:gd name="connsiteY44" fmla="*/ 225712 h 227373"/>
                <a:gd name="connsiteX45" fmla="*/ 186858 w 239387"/>
                <a:gd name="connsiteY45" fmla="*/ 201811 h 227373"/>
                <a:gd name="connsiteX46" fmla="*/ 157845 w 239387"/>
                <a:gd name="connsiteY46" fmla="*/ 167559 h 227373"/>
                <a:gd name="connsiteX47" fmla="*/ 127554 w 239387"/>
                <a:gd name="connsiteY47" fmla="*/ 201684 h 227373"/>
                <a:gd name="connsiteX48" fmla="*/ 80904 w 239387"/>
                <a:gd name="connsiteY48" fmla="*/ 225712 h 227373"/>
                <a:gd name="connsiteX49" fmla="*/ 146342 w 239387"/>
                <a:gd name="connsiteY49" fmla="*/ 97774 h 227373"/>
                <a:gd name="connsiteX50" fmla="*/ 106849 w 239387"/>
                <a:gd name="connsiteY50" fmla="*/ 97774 h 227373"/>
                <a:gd name="connsiteX51" fmla="*/ 106849 w 239387"/>
                <a:gd name="connsiteY51" fmla="*/ 138801 h 227373"/>
                <a:gd name="connsiteX52" fmla="*/ 146087 w 239387"/>
                <a:gd name="connsiteY52" fmla="*/ 138801 h 227373"/>
                <a:gd name="connsiteX53" fmla="*/ 146087 w 239387"/>
                <a:gd name="connsiteY53" fmla="*/ 137523 h 227373"/>
                <a:gd name="connsiteX54" fmla="*/ 146087 w 239387"/>
                <a:gd name="connsiteY54" fmla="*/ 136245 h 227373"/>
                <a:gd name="connsiteX55" fmla="*/ 146087 w 239387"/>
                <a:gd name="connsiteY55" fmla="*/ 97774 h 227373"/>
                <a:gd name="connsiteX56" fmla="*/ 116435 w 239387"/>
                <a:gd name="connsiteY56" fmla="*/ 48696 h 227373"/>
                <a:gd name="connsiteX57" fmla="*/ 195421 w 239387"/>
                <a:gd name="connsiteY57" fmla="*/ 48696 h 227373"/>
                <a:gd name="connsiteX58" fmla="*/ 155928 w 239387"/>
                <a:gd name="connsiteY58" fmla="*/ 12525 h 227373"/>
                <a:gd name="connsiteX59" fmla="*/ 116435 w 239387"/>
                <a:gd name="connsiteY59" fmla="*/ 48696 h 227373"/>
                <a:gd name="connsiteX60" fmla="*/ 165514 w 239387"/>
                <a:gd name="connsiteY60" fmla="*/ 136756 h 227373"/>
                <a:gd name="connsiteX61" fmla="*/ 165514 w 239387"/>
                <a:gd name="connsiteY61" fmla="*/ 137779 h 227373"/>
                <a:gd name="connsiteX62" fmla="*/ 165514 w 239387"/>
                <a:gd name="connsiteY62" fmla="*/ 138801 h 227373"/>
                <a:gd name="connsiteX63" fmla="*/ 204240 w 239387"/>
                <a:gd name="connsiteY63" fmla="*/ 138801 h 227373"/>
                <a:gd name="connsiteX64" fmla="*/ 204240 w 239387"/>
                <a:gd name="connsiteY64" fmla="*/ 97774 h 227373"/>
                <a:gd name="connsiteX65" fmla="*/ 165258 w 239387"/>
                <a:gd name="connsiteY65" fmla="*/ 97774 h 227373"/>
                <a:gd name="connsiteX66" fmla="*/ 165258 w 239387"/>
                <a:gd name="connsiteY66" fmla="*/ 136756 h 22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9387" h="227373">
                  <a:moveTo>
                    <a:pt x="80265" y="225584"/>
                  </a:moveTo>
                  <a:lnTo>
                    <a:pt x="73235" y="208458"/>
                  </a:lnTo>
                  <a:cubicBezTo>
                    <a:pt x="91384" y="202962"/>
                    <a:pt x="106466" y="195293"/>
                    <a:pt x="118608" y="185580"/>
                  </a:cubicBezTo>
                  <a:cubicBezTo>
                    <a:pt x="130750" y="175866"/>
                    <a:pt x="138929" y="165130"/>
                    <a:pt x="143147" y="153372"/>
                  </a:cubicBezTo>
                  <a:lnTo>
                    <a:pt x="88828" y="153372"/>
                  </a:lnTo>
                  <a:lnTo>
                    <a:pt x="88828" y="82693"/>
                  </a:lnTo>
                  <a:lnTo>
                    <a:pt x="146470" y="82693"/>
                  </a:lnTo>
                  <a:lnTo>
                    <a:pt x="146470" y="64032"/>
                  </a:lnTo>
                  <a:lnTo>
                    <a:pt x="108255" y="64032"/>
                  </a:lnTo>
                  <a:lnTo>
                    <a:pt x="108255" y="54703"/>
                  </a:lnTo>
                  <a:cubicBezTo>
                    <a:pt x="100203" y="60582"/>
                    <a:pt x="90873" y="66844"/>
                    <a:pt x="80137" y="73618"/>
                  </a:cubicBezTo>
                  <a:lnTo>
                    <a:pt x="75408" y="62755"/>
                  </a:lnTo>
                  <a:lnTo>
                    <a:pt x="55597" y="62755"/>
                  </a:lnTo>
                  <a:cubicBezTo>
                    <a:pt x="57259" y="66717"/>
                    <a:pt x="62499" y="79753"/>
                    <a:pt x="71318" y="101864"/>
                  </a:cubicBezTo>
                  <a:cubicBezTo>
                    <a:pt x="80137" y="123975"/>
                    <a:pt x="84738" y="135606"/>
                    <a:pt x="85249" y="137012"/>
                  </a:cubicBezTo>
                  <a:lnTo>
                    <a:pt x="71702" y="146342"/>
                  </a:lnTo>
                  <a:cubicBezTo>
                    <a:pt x="70040" y="141102"/>
                    <a:pt x="64544" y="126532"/>
                    <a:pt x="55086" y="102375"/>
                  </a:cubicBezTo>
                  <a:lnTo>
                    <a:pt x="55086" y="227373"/>
                  </a:lnTo>
                  <a:lnTo>
                    <a:pt x="36681" y="227373"/>
                  </a:lnTo>
                  <a:lnTo>
                    <a:pt x="36681" y="112217"/>
                  </a:lnTo>
                  <a:cubicBezTo>
                    <a:pt x="30419" y="134328"/>
                    <a:pt x="22239" y="154905"/>
                    <a:pt x="11759" y="173821"/>
                  </a:cubicBezTo>
                  <a:lnTo>
                    <a:pt x="0" y="156439"/>
                  </a:lnTo>
                  <a:cubicBezTo>
                    <a:pt x="16743" y="126148"/>
                    <a:pt x="28374" y="94963"/>
                    <a:pt x="35020" y="62882"/>
                  </a:cubicBezTo>
                  <a:lnTo>
                    <a:pt x="5368" y="62882"/>
                  </a:lnTo>
                  <a:lnTo>
                    <a:pt x="5368" y="46267"/>
                  </a:lnTo>
                  <a:lnTo>
                    <a:pt x="36809" y="46267"/>
                  </a:lnTo>
                  <a:lnTo>
                    <a:pt x="36809" y="2556"/>
                  </a:lnTo>
                  <a:lnTo>
                    <a:pt x="55214" y="2556"/>
                  </a:lnTo>
                  <a:lnTo>
                    <a:pt x="55214" y="46267"/>
                  </a:lnTo>
                  <a:lnTo>
                    <a:pt x="78859" y="46267"/>
                  </a:lnTo>
                  <a:lnTo>
                    <a:pt x="78859" y="54319"/>
                  </a:lnTo>
                  <a:cubicBezTo>
                    <a:pt x="103782" y="38854"/>
                    <a:pt x="126532" y="20833"/>
                    <a:pt x="146726" y="0"/>
                  </a:cubicBezTo>
                  <a:lnTo>
                    <a:pt x="165897" y="0"/>
                  </a:lnTo>
                  <a:cubicBezTo>
                    <a:pt x="186986" y="21983"/>
                    <a:pt x="211526" y="41282"/>
                    <a:pt x="239388" y="57898"/>
                  </a:cubicBezTo>
                  <a:lnTo>
                    <a:pt x="232358" y="73746"/>
                  </a:lnTo>
                  <a:cubicBezTo>
                    <a:pt x="221622" y="67100"/>
                    <a:pt x="212292" y="60710"/>
                    <a:pt x="204240" y="54830"/>
                  </a:cubicBezTo>
                  <a:lnTo>
                    <a:pt x="204240" y="64160"/>
                  </a:lnTo>
                  <a:lnTo>
                    <a:pt x="166025" y="64160"/>
                  </a:lnTo>
                  <a:lnTo>
                    <a:pt x="166025" y="82821"/>
                  </a:lnTo>
                  <a:lnTo>
                    <a:pt x="223667" y="82821"/>
                  </a:lnTo>
                  <a:lnTo>
                    <a:pt x="223667" y="153499"/>
                  </a:lnTo>
                  <a:lnTo>
                    <a:pt x="169093" y="153499"/>
                  </a:lnTo>
                  <a:cubicBezTo>
                    <a:pt x="173055" y="165258"/>
                    <a:pt x="181234" y="175994"/>
                    <a:pt x="193504" y="185708"/>
                  </a:cubicBezTo>
                  <a:cubicBezTo>
                    <a:pt x="205774" y="195421"/>
                    <a:pt x="220983" y="203090"/>
                    <a:pt x="239260" y="208585"/>
                  </a:cubicBezTo>
                  <a:lnTo>
                    <a:pt x="232231" y="225712"/>
                  </a:lnTo>
                  <a:cubicBezTo>
                    <a:pt x="214976" y="219961"/>
                    <a:pt x="199767" y="212036"/>
                    <a:pt x="186858" y="201811"/>
                  </a:cubicBezTo>
                  <a:cubicBezTo>
                    <a:pt x="173821" y="191587"/>
                    <a:pt x="164236" y="180212"/>
                    <a:pt x="157845" y="167559"/>
                  </a:cubicBezTo>
                  <a:cubicBezTo>
                    <a:pt x="151199" y="179956"/>
                    <a:pt x="140974" y="191331"/>
                    <a:pt x="127554" y="201684"/>
                  </a:cubicBezTo>
                  <a:cubicBezTo>
                    <a:pt x="114007" y="212036"/>
                    <a:pt x="98541" y="219961"/>
                    <a:pt x="80904" y="225712"/>
                  </a:cubicBezTo>
                  <a:close/>
                  <a:moveTo>
                    <a:pt x="146342" y="97774"/>
                  </a:moveTo>
                  <a:lnTo>
                    <a:pt x="106849" y="97774"/>
                  </a:lnTo>
                  <a:lnTo>
                    <a:pt x="106849" y="138801"/>
                  </a:lnTo>
                  <a:lnTo>
                    <a:pt x="146087" y="138801"/>
                  </a:lnTo>
                  <a:cubicBezTo>
                    <a:pt x="146087" y="138801"/>
                    <a:pt x="146087" y="138162"/>
                    <a:pt x="146087" y="137523"/>
                  </a:cubicBezTo>
                  <a:cubicBezTo>
                    <a:pt x="146087" y="136884"/>
                    <a:pt x="146087" y="136501"/>
                    <a:pt x="146087" y="136245"/>
                  </a:cubicBezTo>
                  <a:lnTo>
                    <a:pt x="146087" y="97774"/>
                  </a:lnTo>
                  <a:close/>
                  <a:moveTo>
                    <a:pt x="116435" y="48696"/>
                  </a:moveTo>
                  <a:lnTo>
                    <a:pt x="195421" y="48696"/>
                  </a:lnTo>
                  <a:cubicBezTo>
                    <a:pt x="181618" y="37960"/>
                    <a:pt x="168453" y="25945"/>
                    <a:pt x="155928" y="12525"/>
                  </a:cubicBezTo>
                  <a:cubicBezTo>
                    <a:pt x="143403" y="25945"/>
                    <a:pt x="130238" y="37960"/>
                    <a:pt x="116435" y="48696"/>
                  </a:cubicBezTo>
                  <a:close/>
                  <a:moveTo>
                    <a:pt x="165514" y="136756"/>
                  </a:moveTo>
                  <a:cubicBezTo>
                    <a:pt x="165514" y="136756"/>
                    <a:pt x="165514" y="137268"/>
                    <a:pt x="165514" y="137779"/>
                  </a:cubicBezTo>
                  <a:cubicBezTo>
                    <a:pt x="165514" y="138290"/>
                    <a:pt x="165514" y="138673"/>
                    <a:pt x="165514" y="138801"/>
                  </a:cubicBezTo>
                  <a:lnTo>
                    <a:pt x="204240" y="138801"/>
                  </a:lnTo>
                  <a:lnTo>
                    <a:pt x="204240" y="97774"/>
                  </a:lnTo>
                  <a:lnTo>
                    <a:pt x="165258" y="97774"/>
                  </a:lnTo>
                  <a:lnTo>
                    <a:pt x="165258" y="136756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D396473-26F6-7EB7-9588-BF27D99B712A}"/>
                </a:ext>
              </a:extLst>
            </p:cNvPr>
            <p:cNvSpPr/>
            <p:nvPr/>
          </p:nvSpPr>
          <p:spPr>
            <a:xfrm>
              <a:off x="4509465" y="1969010"/>
              <a:ext cx="228907" cy="218810"/>
            </a:xfrm>
            <a:custGeom>
              <a:avLst/>
              <a:gdLst>
                <a:gd name="connsiteX0" fmla="*/ 226862 w 228907"/>
                <a:gd name="connsiteY0" fmla="*/ 218810 h 218810"/>
                <a:gd name="connsiteX1" fmla="*/ 2045 w 228907"/>
                <a:gd name="connsiteY1" fmla="*/ 218810 h 218810"/>
                <a:gd name="connsiteX2" fmla="*/ 2045 w 228907"/>
                <a:gd name="connsiteY2" fmla="*/ 202195 h 218810"/>
                <a:gd name="connsiteX3" fmla="*/ 34508 w 228907"/>
                <a:gd name="connsiteY3" fmla="*/ 202195 h 218810"/>
                <a:gd name="connsiteX4" fmla="*/ 34508 w 228907"/>
                <a:gd name="connsiteY4" fmla="*/ 93812 h 218810"/>
                <a:gd name="connsiteX5" fmla="*/ 7029 w 228907"/>
                <a:gd name="connsiteY5" fmla="*/ 106849 h 218810"/>
                <a:gd name="connsiteX6" fmla="*/ 0 w 228907"/>
                <a:gd name="connsiteY6" fmla="*/ 89978 h 218810"/>
                <a:gd name="connsiteX7" fmla="*/ 92534 w 228907"/>
                <a:gd name="connsiteY7" fmla="*/ 38726 h 218810"/>
                <a:gd name="connsiteX8" fmla="*/ 6263 w 228907"/>
                <a:gd name="connsiteY8" fmla="*/ 38726 h 218810"/>
                <a:gd name="connsiteX9" fmla="*/ 6263 w 228907"/>
                <a:gd name="connsiteY9" fmla="*/ 21855 h 218810"/>
                <a:gd name="connsiteX10" fmla="*/ 104420 w 228907"/>
                <a:gd name="connsiteY10" fmla="*/ 21855 h 218810"/>
                <a:gd name="connsiteX11" fmla="*/ 104420 w 228907"/>
                <a:gd name="connsiteY11" fmla="*/ 0 h 218810"/>
                <a:gd name="connsiteX12" fmla="*/ 124487 w 228907"/>
                <a:gd name="connsiteY12" fmla="*/ 0 h 218810"/>
                <a:gd name="connsiteX13" fmla="*/ 124487 w 228907"/>
                <a:gd name="connsiteY13" fmla="*/ 21855 h 218810"/>
                <a:gd name="connsiteX14" fmla="*/ 222645 w 228907"/>
                <a:gd name="connsiteY14" fmla="*/ 21855 h 218810"/>
                <a:gd name="connsiteX15" fmla="*/ 222645 w 228907"/>
                <a:gd name="connsiteY15" fmla="*/ 38726 h 218810"/>
                <a:gd name="connsiteX16" fmla="*/ 136373 w 228907"/>
                <a:gd name="connsiteY16" fmla="*/ 38726 h 218810"/>
                <a:gd name="connsiteX17" fmla="*/ 228907 w 228907"/>
                <a:gd name="connsiteY17" fmla="*/ 89978 h 218810"/>
                <a:gd name="connsiteX18" fmla="*/ 221878 w 228907"/>
                <a:gd name="connsiteY18" fmla="*/ 106849 h 218810"/>
                <a:gd name="connsiteX19" fmla="*/ 194399 w 228907"/>
                <a:gd name="connsiteY19" fmla="*/ 93812 h 218810"/>
                <a:gd name="connsiteX20" fmla="*/ 194399 w 228907"/>
                <a:gd name="connsiteY20" fmla="*/ 202195 h 218810"/>
                <a:gd name="connsiteX21" fmla="*/ 226862 w 228907"/>
                <a:gd name="connsiteY21" fmla="*/ 202195 h 218810"/>
                <a:gd name="connsiteX22" fmla="*/ 226862 w 228907"/>
                <a:gd name="connsiteY22" fmla="*/ 218810 h 218810"/>
                <a:gd name="connsiteX23" fmla="*/ 191715 w 228907"/>
                <a:gd name="connsiteY23" fmla="*/ 92279 h 218810"/>
                <a:gd name="connsiteX24" fmla="*/ 124615 w 228907"/>
                <a:gd name="connsiteY24" fmla="*/ 47289 h 218810"/>
                <a:gd name="connsiteX25" fmla="*/ 124615 w 228907"/>
                <a:gd name="connsiteY25" fmla="*/ 87294 h 218810"/>
                <a:gd name="connsiteX26" fmla="*/ 104548 w 228907"/>
                <a:gd name="connsiteY26" fmla="*/ 87294 h 218810"/>
                <a:gd name="connsiteX27" fmla="*/ 104548 w 228907"/>
                <a:gd name="connsiteY27" fmla="*/ 47289 h 218810"/>
                <a:gd name="connsiteX28" fmla="*/ 37448 w 228907"/>
                <a:gd name="connsiteY28" fmla="*/ 92279 h 218810"/>
                <a:gd name="connsiteX29" fmla="*/ 191842 w 228907"/>
                <a:gd name="connsiteY29" fmla="*/ 92279 h 218810"/>
                <a:gd name="connsiteX30" fmla="*/ 54063 w 228907"/>
                <a:gd name="connsiteY30" fmla="*/ 128960 h 218810"/>
                <a:gd name="connsiteX31" fmla="*/ 174844 w 228907"/>
                <a:gd name="connsiteY31" fmla="*/ 128960 h 218810"/>
                <a:gd name="connsiteX32" fmla="*/ 174844 w 228907"/>
                <a:gd name="connsiteY32" fmla="*/ 107872 h 218810"/>
                <a:gd name="connsiteX33" fmla="*/ 54063 w 228907"/>
                <a:gd name="connsiteY33" fmla="*/ 107872 h 218810"/>
                <a:gd name="connsiteX34" fmla="*/ 54063 w 228907"/>
                <a:gd name="connsiteY34" fmla="*/ 128960 h 218810"/>
                <a:gd name="connsiteX35" fmla="*/ 54063 w 228907"/>
                <a:gd name="connsiteY35" fmla="*/ 143019 h 218810"/>
                <a:gd name="connsiteX36" fmla="*/ 54063 w 228907"/>
                <a:gd name="connsiteY36" fmla="*/ 165130 h 218810"/>
                <a:gd name="connsiteX37" fmla="*/ 174844 w 228907"/>
                <a:gd name="connsiteY37" fmla="*/ 165130 h 218810"/>
                <a:gd name="connsiteX38" fmla="*/ 174844 w 228907"/>
                <a:gd name="connsiteY38" fmla="*/ 143019 h 218810"/>
                <a:gd name="connsiteX39" fmla="*/ 54063 w 228907"/>
                <a:gd name="connsiteY39" fmla="*/ 143019 h 218810"/>
                <a:gd name="connsiteX40" fmla="*/ 54063 w 228907"/>
                <a:gd name="connsiteY40" fmla="*/ 179061 h 218810"/>
                <a:gd name="connsiteX41" fmla="*/ 54063 w 228907"/>
                <a:gd name="connsiteY41" fmla="*/ 202195 h 218810"/>
                <a:gd name="connsiteX42" fmla="*/ 174844 w 228907"/>
                <a:gd name="connsiteY42" fmla="*/ 202195 h 218810"/>
                <a:gd name="connsiteX43" fmla="*/ 174844 w 228907"/>
                <a:gd name="connsiteY43" fmla="*/ 179061 h 218810"/>
                <a:gd name="connsiteX44" fmla="*/ 54063 w 228907"/>
                <a:gd name="connsiteY44" fmla="*/ 179061 h 21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8907" h="218810">
                  <a:moveTo>
                    <a:pt x="226862" y="218810"/>
                  </a:moveTo>
                  <a:lnTo>
                    <a:pt x="2045" y="218810"/>
                  </a:lnTo>
                  <a:lnTo>
                    <a:pt x="2045" y="202195"/>
                  </a:lnTo>
                  <a:lnTo>
                    <a:pt x="34508" y="202195"/>
                  </a:lnTo>
                  <a:lnTo>
                    <a:pt x="34508" y="93812"/>
                  </a:lnTo>
                  <a:cubicBezTo>
                    <a:pt x="27990" y="97391"/>
                    <a:pt x="18788" y="101737"/>
                    <a:pt x="7029" y="106849"/>
                  </a:cubicBezTo>
                  <a:lnTo>
                    <a:pt x="0" y="89978"/>
                  </a:lnTo>
                  <a:cubicBezTo>
                    <a:pt x="38854" y="73491"/>
                    <a:pt x="69784" y="56492"/>
                    <a:pt x="92534" y="38726"/>
                  </a:cubicBezTo>
                  <a:lnTo>
                    <a:pt x="6263" y="38726"/>
                  </a:lnTo>
                  <a:lnTo>
                    <a:pt x="6263" y="21855"/>
                  </a:lnTo>
                  <a:lnTo>
                    <a:pt x="104420" y="21855"/>
                  </a:lnTo>
                  <a:lnTo>
                    <a:pt x="104420" y="0"/>
                  </a:lnTo>
                  <a:lnTo>
                    <a:pt x="124487" y="0"/>
                  </a:lnTo>
                  <a:lnTo>
                    <a:pt x="124487" y="21855"/>
                  </a:lnTo>
                  <a:lnTo>
                    <a:pt x="222645" y="21855"/>
                  </a:lnTo>
                  <a:lnTo>
                    <a:pt x="222645" y="38726"/>
                  </a:lnTo>
                  <a:lnTo>
                    <a:pt x="136373" y="38726"/>
                  </a:lnTo>
                  <a:cubicBezTo>
                    <a:pt x="159123" y="56492"/>
                    <a:pt x="190053" y="73618"/>
                    <a:pt x="228907" y="89978"/>
                  </a:cubicBezTo>
                  <a:lnTo>
                    <a:pt x="221878" y="106849"/>
                  </a:lnTo>
                  <a:cubicBezTo>
                    <a:pt x="210119" y="101609"/>
                    <a:pt x="201045" y="97263"/>
                    <a:pt x="194399" y="93812"/>
                  </a:cubicBezTo>
                  <a:lnTo>
                    <a:pt x="194399" y="202195"/>
                  </a:lnTo>
                  <a:lnTo>
                    <a:pt x="226862" y="202195"/>
                  </a:lnTo>
                  <a:lnTo>
                    <a:pt x="226862" y="218810"/>
                  </a:lnTo>
                  <a:close/>
                  <a:moveTo>
                    <a:pt x="191715" y="92279"/>
                  </a:moveTo>
                  <a:cubicBezTo>
                    <a:pt x="164363" y="78092"/>
                    <a:pt x="141997" y="63010"/>
                    <a:pt x="124615" y="47289"/>
                  </a:cubicBezTo>
                  <a:lnTo>
                    <a:pt x="124615" y="87294"/>
                  </a:lnTo>
                  <a:lnTo>
                    <a:pt x="104548" y="87294"/>
                  </a:lnTo>
                  <a:lnTo>
                    <a:pt x="104548" y="47289"/>
                  </a:lnTo>
                  <a:cubicBezTo>
                    <a:pt x="87166" y="63010"/>
                    <a:pt x="64672" y="78092"/>
                    <a:pt x="37448" y="92279"/>
                  </a:cubicBezTo>
                  <a:lnTo>
                    <a:pt x="191842" y="92279"/>
                  </a:lnTo>
                  <a:close/>
                  <a:moveTo>
                    <a:pt x="54063" y="128960"/>
                  </a:moveTo>
                  <a:lnTo>
                    <a:pt x="174844" y="128960"/>
                  </a:lnTo>
                  <a:lnTo>
                    <a:pt x="174844" y="107872"/>
                  </a:lnTo>
                  <a:lnTo>
                    <a:pt x="54063" y="107872"/>
                  </a:lnTo>
                  <a:lnTo>
                    <a:pt x="54063" y="128960"/>
                  </a:lnTo>
                  <a:close/>
                  <a:moveTo>
                    <a:pt x="54063" y="143019"/>
                  </a:moveTo>
                  <a:lnTo>
                    <a:pt x="54063" y="165130"/>
                  </a:lnTo>
                  <a:lnTo>
                    <a:pt x="174844" y="165130"/>
                  </a:lnTo>
                  <a:lnTo>
                    <a:pt x="174844" y="143019"/>
                  </a:lnTo>
                  <a:lnTo>
                    <a:pt x="54063" y="143019"/>
                  </a:lnTo>
                  <a:close/>
                  <a:moveTo>
                    <a:pt x="54063" y="179061"/>
                  </a:moveTo>
                  <a:lnTo>
                    <a:pt x="54063" y="202195"/>
                  </a:lnTo>
                  <a:lnTo>
                    <a:pt x="174844" y="202195"/>
                  </a:lnTo>
                  <a:lnTo>
                    <a:pt x="174844" y="179061"/>
                  </a:lnTo>
                  <a:lnTo>
                    <a:pt x="54063" y="179061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73A0EDFE-2568-17E9-2997-A412BEF97D2C}"/>
                </a:ext>
              </a:extLst>
            </p:cNvPr>
            <p:cNvSpPr/>
            <p:nvPr/>
          </p:nvSpPr>
          <p:spPr>
            <a:xfrm>
              <a:off x="1311662" y="505843"/>
              <a:ext cx="214464" cy="221366"/>
            </a:xfrm>
            <a:custGeom>
              <a:avLst/>
              <a:gdLst>
                <a:gd name="connsiteX0" fmla="*/ 184430 w 214464"/>
                <a:gd name="connsiteY0" fmla="*/ 80520 h 221366"/>
                <a:gd name="connsiteX1" fmla="*/ 214465 w 214464"/>
                <a:gd name="connsiteY1" fmla="*/ 80520 h 221366"/>
                <a:gd name="connsiteX2" fmla="*/ 214465 w 214464"/>
                <a:gd name="connsiteY2" fmla="*/ 96752 h 221366"/>
                <a:gd name="connsiteX3" fmla="*/ 184430 w 214464"/>
                <a:gd name="connsiteY3" fmla="*/ 96752 h 221366"/>
                <a:gd name="connsiteX4" fmla="*/ 184430 w 214464"/>
                <a:gd name="connsiteY4" fmla="*/ 139568 h 221366"/>
                <a:gd name="connsiteX5" fmla="*/ 209736 w 214464"/>
                <a:gd name="connsiteY5" fmla="*/ 139568 h 221366"/>
                <a:gd name="connsiteX6" fmla="*/ 209736 w 214464"/>
                <a:gd name="connsiteY6" fmla="*/ 154778 h 221366"/>
                <a:gd name="connsiteX7" fmla="*/ 4857 w 214464"/>
                <a:gd name="connsiteY7" fmla="*/ 154778 h 221366"/>
                <a:gd name="connsiteX8" fmla="*/ 4857 w 214464"/>
                <a:gd name="connsiteY8" fmla="*/ 139568 h 221366"/>
                <a:gd name="connsiteX9" fmla="*/ 30291 w 214464"/>
                <a:gd name="connsiteY9" fmla="*/ 139568 h 221366"/>
                <a:gd name="connsiteX10" fmla="*/ 30291 w 214464"/>
                <a:gd name="connsiteY10" fmla="*/ 96752 h 221366"/>
                <a:gd name="connsiteX11" fmla="*/ 0 w 214464"/>
                <a:gd name="connsiteY11" fmla="*/ 96752 h 221366"/>
                <a:gd name="connsiteX12" fmla="*/ 0 w 214464"/>
                <a:gd name="connsiteY12" fmla="*/ 80520 h 221366"/>
                <a:gd name="connsiteX13" fmla="*/ 30291 w 214464"/>
                <a:gd name="connsiteY13" fmla="*/ 80520 h 221366"/>
                <a:gd name="connsiteX14" fmla="*/ 30291 w 214464"/>
                <a:gd name="connsiteY14" fmla="*/ 55981 h 221366"/>
                <a:gd name="connsiteX15" fmla="*/ 13803 w 214464"/>
                <a:gd name="connsiteY15" fmla="*/ 72596 h 221366"/>
                <a:gd name="connsiteX16" fmla="*/ 256 w 214464"/>
                <a:gd name="connsiteY16" fmla="*/ 62371 h 221366"/>
                <a:gd name="connsiteX17" fmla="*/ 47418 w 214464"/>
                <a:gd name="connsiteY17" fmla="*/ 0 h 221366"/>
                <a:gd name="connsiteX18" fmla="*/ 64288 w 214464"/>
                <a:gd name="connsiteY18" fmla="*/ 4473 h 221366"/>
                <a:gd name="connsiteX19" fmla="*/ 53552 w 214464"/>
                <a:gd name="connsiteY19" fmla="*/ 24539 h 221366"/>
                <a:gd name="connsiteX20" fmla="*/ 204751 w 214464"/>
                <a:gd name="connsiteY20" fmla="*/ 24539 h 221366"/>
                <a:gd name="connsiteX21" fmla="*/ 204751 w 214464"/>
                <a:gd name="connsiteY21" fmla="*/ 40005 h 221366"/>
                <a:gd name="connsiteX22" fmla="*/ 184302 w 214464"/>
                <a:gd name="connsiteY22" fmla="*/ 40005 h 221366"/>
                <a:gd name="connsiteX23" fmla="*/ 184302 w 214464"/>
                <a:gd name="connsiteY23" fmla="*/ 80520 h 221366"/>
                <a:gd name="connsiteX24" fmla="*/ 2556 w 214464"/>
                <a:gd name="connsiteY24" fmla="*/ 211781 h 221366"/>
                <a:gd name="connsiteX25" fmla="*/ 36170 w 214464"/>
                <a:gd name="connsiteY25" fmla="*/ 161935 h 221366"/>
                <a:gd name="connsiteX26" fmla="*/ 51635 w 214464"/>
                <a:gd name="connsiteY26" fmla="*/ 169859 h 221366"/>
                <a:gd name="connsiteX27" fmla="*/ 17382 w 214464"/>
                <a:gd name="connsiteY27" fmla="*/ 221367 h 221366"/>
                <a:gd name="connsiteX28" fmla="*/ 2556 w 214464"/>
                <a:gd name="connsiteY28" fmla="*/ 211781 h 221366"/>
                <a:gd name="connsiteX29" fmla="*/ 48696 w 214464"/>
                <a:gd name="connsiteY29" fmla="*/ 40132 h 221366"/>
                <a:gd name="connsiteX30" fmla="*/ 48696 w 214464"/>
                <a:gd name="connsiteY30" fmla="*/ 80648 h 221366"/>
                <a:gd name="connsiteX31" fmla="*/ 75663 w 214464"/>
                <a:gd name="connsiteY31" fmla="*/ 80648 h 221366"/>
                <a:gd name="connsiteX32" fmla="*/ 75663 w 214464"/>
                <a:gd name="connsiteY32" fmla="*/ 40132 h 221366"/>
                <a:gd name="connsiteX33" fmla="*/ 48696 w 214464"/>
                <a:gd name="connsiteY33" fmla="*/ 40132 h 221366"/>
                <a:gd name="connsiteX34" fmla="*/ 75663 w 214464"/>
                <a:gd name="connsiteY34" fmla="*/ 96752 h 221366"/>
                <a:gd name="connsiteX35" fmla="*/ 48696 w 214464"/>
                <a:gd name="connsiteY35" fmla="*/ 96752 h 221366"/>
                <a:gd name="connsiteX36" fmla="*/ 48696 w 214464"/>
                <a:gd name="connsiteY36" fmla="*/ 139568 h 221366"/>
                <a:gd name="connsiteX37" fmla="*/ 75663 w 214464"/>
                <a:gd name="connsiteY37" fmla="*/ 139568 h 221366"/>
                <a:gd name="connsiteX38" fmla="*/ 75663 w 214464"/>
                <a:gd name="connsiteY38" fmla="*/ 96752 h 221366"/>
                <a:gd name="connsiteX39" fmla="*/ 78475 w 214464"/>
                <a:gd name="connsiteY39" fmla="*/ 220855 h 221366"/>
                <a:gd name="connsiteX40" fmla="*/ 69656 w 214464"/>
                <a:gd name="connsiteY40" fmla="*/ 168709 h 221366"/>
                <a:gd name="connsiteX41" fmla="*/ 87550 w 214464"/>
                <a:gd name="connsiteY41" fmla="*/ 165897 h 221366"/>
                <a:gd name="connsiteX42" fmla="*/ 96369 w 214464"/>
                <a:gd name="connsiteY42" fmla="*/ 218555 h 221366"/>
                <a:gd name="connsiteX43" fmla="*/ 78475 w 214464"/>
                <a:gd name="connsiteY43" fmla="*/ 220983 h 221366"/>
                <a:gd name="connsiteX44" fmla="*/ 93046 w 214464"/>
                <a:gd name="connsiteY44" fmla="*/ 80520 h 221366"/>
                <a:gd name="connsiteX45" fmla="*/ 121675 w 214464"/>
                <a:gd name="connsiteY45" fmla="*/ 80520 h 221366"/>
                <a:gd name="connsiteX46" fmla="*/ 121675 w 214464"/>
                <a:gd name="connsiteY46" fmla="*/ 40005 h 221366"/>
                <a:gd name="connsiteX47" fmla="*/ 93046 w 214464"/>
                <a:gd name="connsiteY47" fmla="*/ 40005 h 221366"/>
                <a:gd name="connsiteX48" fmla="*/ 93046 w 214464"/>
                <a:gd name="connsiteY48" fmla="*/ 80520 h 221366"/>
                <a:gd name="connsiteX49" fmla="*/ 93046 w 214464"/>
                <a:gd name="connsiteY49" fmla="*/ 96752 h 221366"/>
                <a:gd name="connsiteX50" fmla="*/ 93046 w 214464"/>
                <a:gd name="connsiteY50" fmla="*/ 139568 h 221366"/>
                <a:gd name="connsiteX51" fmla="*/ 121675 w 214464"/>
                <a:gd name="connsiteY51" fmla="*/ 139568 h 221366"/>
                <a:gd name="connsiteX52" fmla="*/ 121675 w 214464"/>
                <a:gd name="connsiteY52" fmla="*/ 96752 h 221366"/>
                <a:gd name="connsiteX53" fmla="*/ 93046 w 214464"/>
                <a:gd name="connsiteY53" fmla="*/ 96752 h 221366"/>
                <a:gd name="connsiteX54" fmla="*/ 137268 w 214464"/>
                <a:gd name="connsiteY54" fmla="*/ 220344 h 221366"/>
                <a:gd name="connsiteX55" fmla="*/ 117074 w 214464"/>
                <a:gd name="connsiteY55" fmla="*/ 168709 h 221366"/>
                <a:gd name="connsiteX56" fmla="*/ 133689 w 214464"/>
                <a:gd name="connsiteY56" fmla="*/ 163724 h 221366"/>
                <a:gd name="connsiteX57" fmla="*/ 154139 w 214464"/>
                <a:gd name="connsiteY57" fmla="*/ 215871 h 221366"/>
                <a:gd name="connsiteX58" fmla="*/ 137268 w 214464"/>
                <a:gd name="connsiteY58" fmla="*/ 220344 h 221366"/>
                <a:gd name="connsiteX59" fmla="*/ 139185 w 214464"/>
                <a:gd name="connsiteY59" fmla="*/ 80520 h 221366"/>
                <a:gd name="connsiteX60" fmla="*/ 166153 w 214464"/>
                <a:gd name="connsiteY60" fmla="*/ 80520 h 221366"/>
                <a:gd name="connsiteX61" fmla="*/ 166153 w 214464"/>
                <a:gd name="connsiteY61" fmla="*/ 40005 h 221366"/>
                <a:gd name="connsiteX62" fmla="*/ 139185 w 214464"/>
                <a:gd name="connsiteY62" fmla="*/ 40005 h 221366"/>
                <a:gd name="connsiteX63" fmla="*/ 139185 w 214464"/>
                <a:gd name="connsiteY63" fmla="*/ 80520 h 221366"/>
                <a:gd name="connsiteX64" fmla="*/ 139185 w 214464"/>
                <a:gd name="connsiteY64" fmla="*/ 96752 h 221366"/>
                <a:gd name="connsiteX65" fmla="*/ 139185 w 214464"/>
                <a:gd name="connsiteY65" fmla="*/ 139568 h 221366"/>
                <a:gd name="connsiteX66" fmla="*/ 166153 w 214464"/>
                <a:gd name="connsiteY66" fmla="*/ 139568 h 221366"/>
                <a:gd name="connsiteX67" fmla="*/ 166153 w 214464"/>
                <a:gd name="connsiteY67" fmla="*/ 96752 h 221366"/>
                <a:gd name="connsiteX68" fmla="*/ 139185 w 214464"/>
                <a:gd name="connsiteY68" fmla="*/ 96752 h 221366"/>
                <a:gd name="connsiteX69" fmla="*/ 198105 w 214464"/>
                <a:gd name="connsiteY69" fmla="*/ 219961 h 221366"/>
                <a:gd name="connsiteX70" fmla="*/ 164491 w 214464"/>
                <a:gd name="connsiteY70" fmla="*/ 169220 h 221366"/>
                <a:gd name="connsiteX71" fmla="*/ 179317 w 214464"/>
                <a:gd name="connsiteY71" fmla="*/ 160657 h 221366"/>
                <a:gd name="connsiteX72" fmla="*/ 213187 w 214464"/>
                <a:gd name="connsiteY72" fmla="*/ 211653 h 221366"/>
                <a:gd name="connsiteX73" fmla="*/ 198233 w 214464"/>
                <a:gd name="connsiteY73" fmla="*/ 219961 h 2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14464" h="221366">
                  <a:moveTo>
                    <a:pt x="184430" y="80520"/>
                  </a:moveTo>
                  <a:lnTo>
                    <a:pt x="214465" y="80520"/>
                  </a:lnTo>
                  <a:lnTo>
                    <a:pt x="214465" y="96752"/>
                  </a:lnTo>
                  <a:lnTo>
                    <a:pt x="184430" y="96752"/>
                  </a:lnTo>
                  <a:lnTo>
                    <a:pt x="184430" y="139568"/>
                  </a:lnTo>
                  <a:lnTo>
                    <a:pt x="209736" y="139568"/>
                  </a:lnTo>
                  <a:lnTo>
                    <a:pt x="209736" y="154778"/>
                  </a:lnTo>
                  <a:lnTo>
                    <a:pt x="4857" y="154778"/>
                  </a:lnTo>
                  <a:lnTo>
                    <a:pt x="4857" y="139568"/>
                  </a:lnTo>
                  <a:lnTo>
                    <a:pt x="30291" y="139568"/>
                  </a:lnTo>
                  <a:lnTo>
                    <a:pt x="30291" y="96752"/>
                  </a:lnTo>
                  <a:lnTo>
                    <a:pt x="0" y="96752"/>
                  </a:lnTo>
                  <a:lnTo>
                    <a:pt x="0" y="80520"/>
                  </a:lnTo>
                  <a:lnTo>
                    <a:pt x="30291" y="80520"/>
                  </a:lnTo>
                  <a:lnTo>
                    <a:pt x="30291" y="55981"/>
                  </a:lnTo>
                  <a:cubicBezTo>
                    <a:pt x="25306" y="61604"/>
                    <a:pt x="19938" y="67100"/>
                    <a:pt x="13803" y="72596"/>
                  </a:cubicBezTo>
                  <a:lnTo>
                    <a:pt x="256" y="62371"/>
                  </a:lnTo>
                  <a:cubicBezTo>
                    <a:pt x="19683" y="44222"/>
                    <a:pt x="35403" y="23517"/>
                    <a:pt x="47418" y="0"/>
                  </a:cubicBezTo>
                  <a:lnTo>
                    <a:pt x="64288" y="4473"/>
                  </a:lnTo>
                  <a:cubicBezTo>
                    <a:pt x="60838" y="12142"/>
                    <a:pt x="57259" y="18788"/>
                    <a:pt x="53552" y="24539"/>
                  </a:cubicBezTo>
                  <a:lnTo>
                    <a:pt x="204751" y="24539"/>
                  </a:lnTo>
                  <a:lnTo>
                    <a:pt x="204751" y="40005"/>
                  </a:lnTo>
                  <a:lnTo>
                    <a:pt x="184302" y="40005"/>
                  </a:lnTo>
                  <a:lnTo>
                    <a:pt x="184302" y="80520"/>
                  </a:lnTo>
                  <a:close/>
                  <a:moveTo>
                    <a:pt x="2556" y="211781"/>
                  </a:moveTo>
                  <a:cubicBezTo>
                    <a:pt x="14570" y="196955"/>
                    <a:pt x="25818" y="180467"/>
                    <a:pt x="36170" y="161935"/>
                  </a:cubicBezTo>
                  <a:lnTo>
                    <a:pt x="51635" y="169859"/>
                  </a:lnTo>
                  <a:cubicBezTo>
                    <a:pt x="41410" y="188647"/>
                    <a:pt x="30035" y="205774"/>
                    <a:pt x="17382" y="221367"/>
                  </a:cubicBezTo>
                  <a:lnTo>
                    <a:pt x="2556" y="211781"/>
                  </a:lnTo>
                  <a:close/>
                  <a:moveTo>
                    <a:pt x="48696" y="40132"/>
                  </a:moveTo>
                  <a:lnTo>
                    <a:pt x="48696" y="80648"/>
                  </a:lnTo>
                  <a:lnTo>
                    <a:pt x="75663" y="80648"/>
                  </a:lnTo>
                  <a:lnTo>
                    <a:pt x="75663" y="40132"/>
                  </a:lnTo>
                  <a:lnTo>
                    <a:pt x="48696" y="40132"/>
                  </a:lnTo>
                  <a:close/>
                  <a:moveTo>
                    <a:pt x="75663" y="96752"/>
                  </a:moveTo>
                  <a:lnTo>
                    <a:pt x="48696" y="96752"/>
                  </a:lnTo>
                  <a:lnTo>
                    <a:pt x="48696" y="139568"/>
                  </a:lnTo>
                  <a:lnTo>
                    <a:pt x="75663" y="139568"/>
                  </a:lnTo>
                  <a:lnTo>
                    <a:pt x="75663" y="96752"/>
                  </a:lnTo>
                  <a:close/>
                  <a:moveTo>
                    <a:pt x="78475" y="220855"/>
                  </a:moveTo>
                  <a:cubicBezTo>
                    <a:pt x="76686" y="205007"/>
                    <a:pt x="73746" y="187625"/>
                    <a:pt x="69656" y="168709"/>
                  </a:cubicBezTo>
                  <a:lnTo>
                    <a:pt x="87550" y="165897"/>
                  </a:lnTo>
                  <a:cubicBezTo>
                    <a:pt x="91512" y="183791"/>
                    <a:pt x="94451" y="201428"/>
                    <a:pt x="96369" y="218555"/>
                  </a:cubicBezTo>
                  <a:lnTo>
                    <a:pt x="78475" y="220983"/>
                  </a:lnTo>
                  <a:close/>
                  <a:moveTo>
                    <a:pt x="93046" y="80520"/>
                  </a:moveTo>
                  <a:lnTo>
                    <a:pt x="121675" y="80520"/>
                  </a:lnTo>
                  <a:lnTo>
                    <a:pt x="121675" y="40005"/>
                  </a:lnTo>
                  <a:lnTo>
                    <a:pt x="93046" y="40005"/>
                  </a:lnTo>
                  <a:lnTo>
                    <a:pt x="93046" y="80520"/>
                  </a:lnTo>
                  <a:close/>
                  <a:moveTo>
                    <a:pt x="93046" y="96752"/>
                  </a:moveTo>
                  <a:lnTo>
                    <a:pt x="93046" y="139568"/>
                  </a:lnTo>
                  <a:lnTo>
                    <a:pt x="121675" y="139568"/>
                  </a:lnTo>
                  <a:lnTo>
                    <a:pt x="121675" y="96752"/>
                  </a:lnTo>
                  <a:lnTo>
                    <a:pt x="93046" y="96752"/>
                  </a:lnTo>
                  <a:close/>
                  <a:moveTo>
                    <a:pt x="137268" y="220344"/>
                  </a:moveTo>
                  <a:cubicBezTo>
                    <a:pt x="132283" y="205135"/>
                    <a:pt x="125637" y="187880"/>
                    <a:pt x="117074" y="168709"/>
                  </a:cubicBezTo>
                  <a:lnTo>
                    <a:pt x="133689" y="163724"/>
                  </a:lnTo>
                  <a:cubicBezTo>
                    <a:pt x="142380" y="183407"/>
                    <a:pt x="149282" y="200789"/>
                    <a:pt x="154139" y="215871"/>
                  </a:cubicBezTo>
                  <a:lnTo>
                    <a:pt x="137268" y="220344"/>
                  </a:lnTo>
                  <a:close/>
                  <a:moveTo>
                    <a:pt x="139185" y="80520"/>
                  </a:moveTo>
                  <a:lnTo>
                    <a:pt x="166153" y="80520"/>
                  </a:lnTo>
                  <a:lnTo>
                    <a:pt x="166153" y="40005"/>
                  </a:lnTo>
                  <a:lnTo>
                    <a:pt x="139185" y="40005"/>
                  </a:lnTo>
                  <a:lnTo>
                    <a:pt x="139185" y="80520"/>
                  </a:lnTo>
                  <a:close/>
                  <a:moveTo>
                    <a:pt x="139185" y="96752"/>
                  </a:moveTo>
                  <a:lnTo>
                    <a:pt x="139185" y="139568"/>
                  </a:lnTo>
                  <a:lnTo>
                    <a:pt x="166153" y="139568"/>
                  </a:lnTo>
                  <a:lnTo>
                    <a:pt x="166153" y="96752"/>
                  </a:lnTo>
                  <a:lnTo>
                    <a:pt x="139185" y="96752"/>
                  </a:lnTo>
                  <a:close/>
                  <a:moveTo>
                    <a:pt x="198105" y="219961"/>
                  </a:moveTo>
                  <a:cubicBezTo>
                    <a:pt x="187880" y="202451"/>
                    <a:pt x="176761" y="185580"/>
                    <a:pt x="164491" y="169220"/>
                  </a:cubicBezTo>
                  <a:lnTo>
                    <a:pt x="179317" y="160657"/>
                  </a:lnTo>
                  <a:cubicBezTo>
                    <a:pt x="192610" y="179062"/>
                    <a:pt x="203985" y="196060"/>
                    <a:pt x="213187" y="211653"/>
                  </a:cubicBezTo>
                  <a:lnTo>
                    <a:pt x="198233" y="219961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6FDE487-5D92-A242-ABCE-261834B0773F}"/>
                </a:ext>
              </a:extLst>
            </p:cNvPr>
            <p:cNvSpPr/>
            <p:nvPr/>
          </p:nvSpPr>
          <p:spPr>
            <a:xfrm>
              <a:off x="1556290" y="520157"/>
              <a:ext cx="202706" cy="204879"/>
            </a:xfrm>
            <a:custGeom>
              <a:avLst/>
              <a:gdLst>
                <a:gd name="connsiteX0" fmla="*/ 18405 w 202706"/>
                <a:gd name="connsiteY0" fmla="*/ 82949 h 204879"/>
                <a:gd name="connsiteX1" fmla="*/ 18405 w 202706"/>
                <a:gd name="connsiteY1" fmla="*/ 204879 h 204879"/>
                <a:gd name="connsiteX2" fmla="*/ 0 w 202706"/>
                <a:gd name="connsiteY2" fmla="*/ 204879 h 204879"/>
                <a:gd name="connsiteX3" fmla="*/ 0 w 202706"/>
                <a:gd name="connsiteY3" fmla="*/ 0 h 204879"/>
                <a:gd name="connsiteX4" fmla="*/ 92151 w 202706"/>
                <a:gd name="connsiteY4" fmla="*/ 0 h 204879"/>
                <a:gd name="connsiteX5" fmla="*/ 92151 w 202706"/>
                <a:gd name="connsiteY5" fmla="*/ 82949 h 204879"/>
                <a:gd name="connsiteX6" fmla="*/ 18277 w 202706"/>
                <a:gd name="connsiteY6" fmla="*/ 82949 h 204879"/>
                <a:gd name="connsiteX7" fmla="*/ 18405 w 202706"/>
                <a:gd name="connsiteY7" fmla="*/ 35020 h 204879"/>
                <a:gd name="connsiteX8" fmla="*/ 74385 w 202706"/>
                <a:gd name="connsiteY8" fmla="*/ 35020 h 204879"/>
                <a:gd name="connsiteX9" fmla="*/ 74385 w 202706"/>
                <a:gd name="connsiteY9" fmla="*/ 14570 h 204879"/>
                <a:gd name="connsiteX10" fmla="*/ 18405 w 202706"/>
                <a:gd name="connsiteY10" fmla="*/ 14570 h 204879"/>
                <a:gd name="connsiteX11" fmla="*/ 18405 w 202706"/>
                <a:gd name="connsiteY11" fmla="*/ 35020 h 204879"/>
                <a:gd name="connsiteX12" fmla="*/ 74385 w 202706"/>
                <a:gd name="connsiteY12" fmla="*/ 69401 h 204879"/>
                <a:gd name="connsiteX13" fmla="*/ 74385 w 202706"/>
                <a:gd name="connsiteY13" fmla="*/ 47673 h 204879"/>
                <a:gd name="connsiteX14" fmla="*/ 18405 w 202706"/>
                <a:gd name="connsiteY14" fmla="*/ 47673 h 204879"/>
                <a:gd name="connsiteX15" fmla="*/ 18405 w 202706"/>
                <a:gd name="connsiteY15" fmla="*/ 69401 h 204879"/>
                <a:gd name="connsiteX16" fmla="*/ 74385 w 202706"/>
                <a:gd name="connsiteY16" fmla="*/ 69401 h 204879"/>
                <a:gd name="connsiteX17" fmla="*/ 36554 w 202706"/>
                <a:gd name="connsiteY17" fmla="*/ 154650 h 204879"/>
                <a:gd name="connsiteX18" fmla="*/ 36554 w 202706"/>
                <a:gd name="connsiteY18" fmla="*/ 140847 h 204879"/>
                <a:gd name="connsiteX19" fmla="*/ 92534 w 202706"/>
                <a:gd name="connsiteY19" fmla="*/ 140847 h 204879"/>
                <a:gd name="connsiteX20" fmla="*/ 92534 w 202706"/>
                <a:gd name="connsiteY20" fmla="*/ 124870 h 204879"/>
                <a:gd name="connsiteX21" fmla="*/ 39877 w 202706"/>
                <a:gd name="connsiteY21" fmla="*/ 124870 h 204879"/>
                <a:gd name="connsiteX22" fmla="*/ 39877 w 202706"/>
                <a:gd name="connsiteY22" fmla="*/ 110811 h 204879"/>
                <a:gd name="connsiteX23" fmla="*/ 72468 w 202706"/>
                <a:gd name="connsiteY23" fmla="*/ 110811 h 204879"/>
                <a:gd name="connsiteX24" fmla="*/ 58920 w 202706"/>
                <a:gd name="connsiteY24" fmla="*/ 91768 h 204879"/>
                <a:gd name="connsiteX25" fmla="*/ 74641 w 202706"/>
                <a:gd name="connsiteY25" fmla="*/ 87678 h 204879"/>
                <a:gd name="connsiteX26" fmla="*/ 91256 w 202706"/>
                <a:gd name="connsiteY26" fmla="*/ 110811 h 204879"/>
                <a:gd name="connsiteX27" fmla="*/ 110811 w 202706"/>
                <a:gd name="connsiteY27" fmla="*/ 110811 h 204879"/>
                <a:gd name="connsiteX28" fmla="*/ 127682 w 202706"/>
                <a:gd name="connsiteY28" fmla="*/ 87933 h 204879"/>
                <a:gd name="connsiteX29" fmla="*/ 143403 w 202706"/>
                <a:gd name="connsiteY29" fmla="*/ 91256 h 204879"/>
                <a:gd name="connsiteX30" fmla="*/ 129599 w 202706"/>
                <a:gd name="connsiteY30" fmla="*/ 110811 h 204879"/>
                <a:gd name="connsiteX31" fmla="*/ 162702 w 202706"/>
                <a:gd name="connsiteY31" fmla="*/ 110811 h 204879"/>
                <a:gd name="connsiteX32" fmla="*/ 162702 w 202706"/>
                <a:gd name="connsiteY32" fmla="*/ 124870 h 204879"/>
                <a:gd name="connsiteX33" fmla="*/ 110044 w 202706"/>
                <a:gd name="connsiteY33" fmla="*/ 124870 h 204879"/>
                <a:gd name="connsiteX34" fmla="*/ 110044 w 202706"/>
                <a:gd name="connsiteY34" fmla="*/ 140847 h 204879"/>
                <a:gd name="connsiteX35" fmla="*/ 166025 w 202706"/>
                <a:gd name="connsiteY35" fmla="*/ 140847 h 204879"/>
                <a:gd name="connsiteX36" fmla="*/ 166025 w 202706"/>
                <a:gd name="connsiteY36" fmla="*/ 154650 h 204879"/>
                <a:gd name="connsiteX37" fmla="*/ 115540 w 202706"/>
                <a:gd name="connsiteY37" fmla="*/ 154650 h 204879"/>
                <a:gd name="connsiteX38" fmla="*/ 149410 w 202706"/>
                <a:gd name="connsiteY38" fmla="*/ 186091 h 204879"/>
                <a:gd name="connsiteX39" fmla="*/ 171137 w 202706"/>
                <a:gd name="connsiteY39" fmla="*/ 187242 h 204879"/>
                <a:gd name="connsiteX40" fmla="*/ 182512 w 202706"/>
                <a:gd name="connsiteY40" fmla="*/ 185324 h 204879"/>
                <a:gd name="connsiteX41" fmla="*/ 184302 w 202706"/>
                <a:gd name="connsiteY41" fmla="*/ 173438 h 204879"/>
                <a:gd name="connsiteX42" fmla="*/ 184302 w 202706"/>
                <a:gd name="connsiteY42" fmla="*/ 82949 h 204879"/>
                <a:gd name="connsiteX43" fmla="*/ 108127 w 202706"/>
                <a:gd name="connsiteY43" fmla="*/ 82949 h 204879"/>
                <a:gd name="connsiteX44" fmla="*/ 108127 w 202706"/>
                <a:gd name="connsiteY44" fmla="*/ 0 h 204879"/>
                <a:gd name="connsiteX45" fmla="*/ 202706 w 202706"/>
                <a:gd name="connsiteY45" fmla="*/ 0 h 204879"/>
                <a:gd name="connsiteX46" fmla="*/ 202706 w 202706"/>
                <a:gd name="connsiteY46" fmla="*/ 172927 h 204879"/>
                <a:gd name="connsiteX47" fmla="*/ 198105 w 202706"/>
                <a:gd name="connsiteY47" fmla="*/ 198233 h 204879"/>
                <a:gd name="connsiteX48" fmla="*/ 174205 w 202706"/>
                <a:gd name="connsiteY48" fmla="*/ 203090 h 204879"/>
                <a:gd name="connsiteX49" fmla="*/ 149921 w 202706"/>
                <a:gd name="connsiteY49" fmla="*/ 201940 h 204879"/>
                <a:gd name="connsiteX50" fmla="*/ 149665 w 202706"/>
                <a:gd name="connsiteY50" fmla="*/ 194527 h 204879"/>
                <a:gd name="connsiteX51" fmla="*/ 139952 w 202706"/>
                <a:gd name="connsiteY51" fmla="*/ 200023 h 204879"/>
                <a:gd name="connsiteX52" fmla="*/ 103782 w 202706"/>
                <a:gd name="connsiteY52" fmla="*/ 163341 h 204879"/>
                <a:gd name="connsiteX53" fmla="*/ 44989 w 202706"/>
                <a:gd name="connsiteY53" fmla="*/ 199256 h 204879"/>
                <a:gd name="connsiteX54" fmla="*/ 35659 w 202706"/>
                <a:gd name="connsiteY54" fmla="*/ 185452 h 204879"/>
                <a:gd name="connsiteX55" fmla="*/ 90234 w 202706"/>
                <a:gd name="connsiteY55" fmla="*/ 154522 h 204879"/>
                <a:gd name="connsiteX56" fmla="*/ 36937 w 202706"/>
                <a:gd name="connsiteY56" fmla="*/ 154522 h 204879"/>
                <a:gd name="connsiteX57" fmla="*/ 184302 w 202706"/>
                <a:gd name="connsiteY57" fmla="*/ 35020 h 204879"/>
                <a:gd name="connsiteX58" fmla="*/ 184302 w 202706"/>
                <a:gd name="connsiteY58" fmla="*/ 14570 h 204879"/>
                <a:gd name="connsiteX59" fmla="*/ 125893 w 202706"/>
                <a:gd name="connsiteY59" fmla="*/ 14570 h 204879"/>
                <a:gd name="connsiteX60" fmla="*/ 125893 w 202706"/>
                <a:gd name="connsiteY60" fmla="*/ 35020 h 204879"/>
                <a:gd name="connsiteX61" fmla="*/ 184302 w 202706"/>
                <a:gd name="connsiteY61" fmla="*/ 35020 h 204879"/>
                <a:gd name="connsiteX62" fmla="*/ 184302 w 202706"/>
                <a:gd name="connsiteY62" fmla="*/ 47673 h 204879"/>
                <a:gd name="connsiteX63" fmla="*/ 125893 w 202706"/>
                <a:gd name="connsiteY63" fmla="*/ 47673 h 204879"/>
                <a:gd name="connsiteX64" fmla="*/ 125893 w 202706"/>
                <a:gd name="connsiteY64" fmla="*/ 69401 h 204879"/>
                <a:gd name="connsiteX65" fmla="*/ 184302 w 202706"/>
                <a:gd name="connsiteY65" fmla="*/ 69401 h 204879"/>
                <a:gd name="connsiteX66" fmla="*/ 184302 w 202706"/>
                <a:gd name="connsiteY66" fmla="*/ 47673 h 2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02706" h="204879">
                  <a:moveTo>
                    <a:pt x="18405" y="82949"/>
                  </a:moveTo>
                  <a:lnTo>
                    <a:pt x="18405" y="204879"/>
                  </a:lnTo>
                  <a:lnTo>
                    <a:pt x="0" y="204879"/>
                  </a:lnTo>
                  <a:lnTo>
                    <a:pt x="0" y="0"/>
                  </a:lnTo>
                  <a:lnTo>
                    <a:pt x="92151" y="0"/>
                  </a:lnTo>
                  <a:lnTo>
                    <a:pt x="92151" y="82949"/>
                  </a:lnTo>
                  <a:lnTo>
                    <a:pt x="18277" y="82949"/>
                  </a:lnTo>
                  <a:close/>
                  <a:moveTo>
                    <a:pt x="18405" y="35020"/>
                  </a:moveTo>
                  <a:lnTo>
                    <a:pt x="74385" y="35020"/>
                  </a:lnTo>
                  <a:lnTo>
                    <a:pt x="74385" y="14570"/>
                  </a:lnTo>
                  <a:lnTo>
                    <a:pt x="18405" y="14570"/>
                  </a:lnTo>
                  <a:lnTo>
                    <a:pt x="18405" y="35020"/>
                  </a:lnTo>
                  <a:close/>
                  <a:moveTo>
                    <a:pt x="74385" y="69401"/>
                  </a:moveTo>
                  <a:lnTo>
                    <a:pt x="74385" y="47673"/>
                  </a:lnTo>
                  <a:lnTo>
                    <a:pt x="18405" y="47673"/>
                  </a:lnTo>
                  <a:lnTo>
                    <a:pt x="18405" y="69401"/>
                  </a:lnTo>
                  <a:lnTo>
                    <a:pt x="74385" y="69401"/>
                  </a:lnTo>
                  <a:close/>
                  <a:moveTo>
                    <a:pt x="36554" y="154650"/>
                  </a:moveTo>
                  <a:lnTo>
                    <a:pt x="36554" y="140847"/>
                  </a:lnTo>
                  <a:lnTo>
                    <a:pt x="92534" y="140847"/>
                  </a:lnTo>
                  <a:lnTo>
                    <a:pt x="92534" y="124870"/>
                  </a:lnTo>
                  <a:lnTo>
                    <a:pt x="39877" y="124870"/>
                  </a:lnTo>
                  <a:lnTo>
                    <a:pt x="39877" y="110811"/>
                  </a:lnTo>
                  <a:lnTo>
                    <a:pt x="72468" y="110811"/>
                  </a:lnTo>
                  <a:cubicBezTo>
                    <a:pt x="67356" y="103398"/>
                    <a:pt x="62882" y="97008"/>
                    <a:pt x="58920" y="91768"/>
                  </a:cubicBezTo>
                  <a:lnTo>
                    <a:pt x="74641" y="87678"/>
                  </a:lnTo>
                  <a:cubicBezTo>
                    <a:pt x="81670" y="96369"/>
                    <a:pt x="87166" y="104165"/>
                    <a:pt x="91256" y="110811"/>
                  </a:cubicBezTo>
                  <a:lnTo>
                    <a:pt x="110811" y="110811"/>
                  </a:lnTo>
                  <a:cubicBezTo>
                    <a:pt x="117841" y="102376"/>
                    <a:pt x="123464" y="94835"/>
                    <a:pt x="127682" y="87933"/>
                  </a:cubicBezTo>
                  <a:lnTo>
                    <a:pt x="143403" y="91256"/>
                  </a:lnTo>
                  <a:cubicBezTo>
                    <a:pt x="140207" y="96496"/>
                    <a:pt x="135606" y="103015"/>
                    <a:pt x="129599" y="110811"/>
                  </a:cubicBezTo>
                  <a:lnTo>
                    <a:pt x="162702" y="110811"/>
                  </a:lnTo>
                  <a:lnTo>
                    <a:pt x="162702" y="124870"/>
                  </a:lnTo>
                  <a:lnTo>
                    <a:pt x="110044" y="124870"/>
                  </a:lnTo>
                  <a:lnTo>
                    <a:pt x="110044" y="140847"/>
                  </a:lnTo>
                  <a:lnTo>
                    <a:pt x="166025" y="140847"/>
                  </a:lnTo>
                  <a:lnTo>
                    <a:pt x="166025" y="154650"/>
                  </a:lnTo>
                  <a:lnTo>
                    <a:pt x="115540" y="154650"/>
                  </a:lnTo>
                  <a:cubicBezTo>
                    <a:pt x="127554" y="164363"/>
                    <a:pt x="138929" y="174844"/>
                    <a:pt x="149410" y="186091"/>
                  </a:cubicBezTo>
                  <a:cubicBezTo>
                    <a:pt x="161807" y="186858"/>
                    <a:pt x="168965" y="187242"/>
                    <a:pt x="171137" y="187242"/>
                  </a:cubicBezTo>
                  <a:cubicBezTo>
                    <a:pt x="177528" y="187242"/>
                    <a:pt x="181234" y="186602"/>
                    <a:pt x="182512" y="185324"/>
                  </a:cubicBezTo>
                  <a:cubicBezTo>
                    <a:pt x="183663" y="184046"/>
                    <a:pt x="184302" y="180084"/>
                    <a:pt x="184302" y="173438"/>
                  </a:cubicBezTo>
                  <a:lnTo>
                    <a:pt x="184302" y="82949"/>
                  </a:lnTo>
                  <a:lnTo>
                    <a:pt x="108127" y="82949"/>
                  </a:lnTo>
                  <a:lnTo>
                    <a:pt x="108127" y="0"/>
                  </a:lnTo>
                  <a:lnTo>
                    <a:pt x="202706" y="0"/>
                  </a:lnTo>
                  <a:lnTo>
                    <a:pt x="202706" y="172927"/>
                  </a:lnTo>
                  <a:cubicBezTo>
                    <a:pt x="202706" y="186602"/>
                    <a:pt x="201173" y="195038"/>
                    <a:pt x="198105" y="198233"/>
                  </a:cubicBezTo>
                  <a:cubicBezTo>
                    <a:pt x="195038" y="201428"/>
                    <a:pt x="186986" y="203090"/>
                    <a:pt x="174205" y="203090"/>
                  </a:cubicBezTo>
                  <a:cubicBezTo>
                    <a:pt x="168453" y="203090"/>
                    <a:pt x="160401" y="202706"/>
                    <a:pt x="149921" y="201940"/>
                  </a:cubicBezTo>
                  <a:lnTo>
                    <a:pt x="149665" y="194527"/>
                  </a:lnTo>
                  <a:lnTo>
                    <a:pt x="139952" y="200023"/>
                  </a:lnTo>
                  <a:cubicBezTo>
                    <a:pt x="128193" y="185836"/>
                    <a:pt x="116179" y="173694"/>
                    <a:pt x="103782" y="163341"/>
                  </a:cubicBezTo>
                  <a:cubicBezTo>
                    <a:pt x="93429" y="179062"/>
                    <a:pt x="73874" y="191076"/>
                    <a:pt x="44989" y="199256"/>
                  </a:cubicBezTo>
                  <a:lnTo>
                    <a:pt x="35659" y="185452"/>
                  </a:lnTo>
                  <a:cubicBezTo>
                    <a:pt x="65950" y="177400"/>
                    <a:pt x="84227" y="167048"/>
                    <a:pt x="90234" y="154522"/>
                  </a:cubicBezTo>
                  <a:lnTo>
                    <a:pt x="36937" y="154522"/>
                  </a:lnTo>
                  <a:close/>
                  <a:moveTo>
                    <a:pt x="184302" y="35020"/>
                  </a:moveTo>
                  <a:lnTo>
                    <a:pt x="184302" y="14570"/>
                  </a:lnTo>
                  <a:lnTo>
                    <a:pt x="125893" y="14570"/>
                  </a:lnTo>
                  <a:lnTo>
                    <a:pt x="125893" y="35020"/>
                  </a:lnTo>
                  <a:lnTo>
                    <a:pt x="184302" y="35020"/>
                  </a:lnTo>
                  <a:close/>
                  <a:moveTo>
                    <a:pt x="184302" y="47673"/>
                  </a:moveTo>
                  <a:lnTo>
                    <a:pt x="125893" y="47673"/>
                  </a:lnTo>
                  <a:lnTo>
                    <a:pt x="125893" y="69401"/>
                  </a:lnTo>
                  <a:lnTo>
                    <a:pt x="184302" y="69401"/>
                  </a:lnTo>
                  <a:lnTo>
                    <a:pt x="184302" y="47673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AA2E5F73-09D5-29B9-8F7F-B8FA71B1D470}"/>
                </a:ext>
              </a:extLst>
            </p:cNvPr>
            <p:cNvSpPr/>
            <p:nvPr/>
          </p:nvSpPr>
          <p:spPr>
            <a:xfrm>
              <a:off x="1783153" y="516067"/>
              <a:ext cx="225328" cy="207307"/>
            </a:xfrm>
            <a:custGeom>
              <a:avLst/>
              <a:gdLst>
                <a:gd name="connsiteX0" fmla="*/ 0 w 225328"/>
                <a:gd name="connsiteY0" fmla="*/ 176633 h 207307"/>
                <a:gd name="connsiteX1" fmla="*/ 22622 w 225328"/>
                <a:gd name="connsiteY1" fmla="*/ 73491 h 207307"/>
                <a:gd name="connsiteX2" fmla="*/ 40516 w 225328"/>
                <a:gd name="connsiteY2" fmla="*/ 75408 h 207307"/>
                <a:gd name="connsiteX3" fmla="*/ 17893 w 225328"/>
                <a:gd name="connsiteY3" fmla="*/ 182640 h 207307"/>
                <a:gd name="connsiteX4" fmla="*/ 0 w 225328"/>
                <a:gd name="connsiteY4" fmla="*/ 176633 h 207307"/>
                <a:gd name="connsiteX5" fmla="*/ 60582 w 225328"/>
                <a:gd name="connsiteY5" fmla="*/ 16232 h 207307"/>
                <a:gd name="connsiteX6" fmla="*/ 64672 w 225328"/>
                <a:gd name="connsiteY6" fmla="*/ 0 h 207307"/>
                <a:gd name="connsiteX7" fmla="*/ 173310 w 225328"/>
                <a:gd name="connsiteY7" fmla="*/ 29013 h 207307"/>
                <a:gd name="connsiteX8" fmla="*/ 167814 w 225328"/>
                <a:gd name="connsiteY8" fmla="*/ 45500 h 207307"/>
                <a:gd name="connsiteX9" fmla="*/ 60582 w 225328"/>
                <a:gd name="connsiteY9" fmla="*/ 16232 h 207307"/>
                <a:gd name="connsiteX10" fmla="*/ 86527 w 225328"/>
                <a:gd name="connsiteY10" fmla="*/ 47673 h 207307"/>
                <a:gd name="connsiteX11" fmla="*/ 86527 w 225328"/>
                <a:gd name="connsiteY11" fmla="*/ 170882 h 207307"/>
                <a:gd name="connsiteX12" fmla="*/ 88061 w 225328"/>
                <a:gd name="connsiteY12" fmla="*/ 186858 h 207307"/>
                <a:gd name="connsiteX13" fmla="*/ 97647 w 225328"/>
                <a:gd name="connsiteY13" fmla="*/ 190181 h 207307"/>
                <a:gd name="connsiteX14" fmla="*/ 118608 w 225328"/>
                <a:gd name="connsiteY14" fmla="*/ 191076 h 207307"/>
                <a:gd name="connsiteX15" fmla="*/ 139568 w 225328"/>
                <a:gd name="connsiteY15" fmla="*/ 190181 h 207307"/>
                <a:gd name="connsiteX16" fmla="*/ 156056 w 225328"/>
                <a:gd name="connsiteY16" fmla="*/ 181873 h 207307"/>
                <a:gd name="connsiteX17" fmla="*/ 160913 w 225328"/>
                <a:gd name="connsiteY17" fmla="*/ 133561 h 207307"/>
                <a:gd name="connsiteX18" fmla="*/ 179317 w 225328"/>
                <a:gd name="connsiteY18" fmla="*/ 135990 h 207307"/>
                <a:gd name="connsiteX19" fmla="*/ 177656 w 225328"/>
                <a:gd name="connsiteY19" fmla="*/ 163341 h 207307"/>
                <a:gd name="connsiteX20" fmla="*/ 175355 w 225328"/>
                <a:gd name="connsiteY20" fmla="*/ 181746 h 207307"/>
                <a:gd name="connsiteX21" fmla="*/ 172160 w 225328"/>
                <a:gd name="connsiteY21" fmla="*/ 194271 h 207307"/>
                <a:gd name="connsiteX22" fmla="*/ 166664 w 225328"/>
                <a:gd name="connsiteY22" fmla="*/ 200917 h 207307"/>
                <a:gd name="connsiteX23" fmla="*/ 158740 w 225328"/>
                <a:gd name="connsiteY23" fmla="*/ 204751 h 207307"/>
                <a:gd name="connsiteX24" fmla="*/ 147365 w 225328"/>
                <a:gd name="connsiteY24" fmla="*/ 206157 h 207307"/>
                <a:gd name="connsiteX25" fmla="*/ 119247 w 225328"/>
                <a:gd name="connsiteY25" fmla="*/ 207308 h 207307"/>
                <a:gd name="connsiteX26" fmla="*/ 91384 w 225328"/>
                <a:gd name="connsiteY26" fmla="*/ 206413 h 207307"/>
                <a:gd name="connsiteX27" fmla="*/ 70807 w 225328"/>
                <a:gd name="connsiteY27" fmla="*/ 199895 h 207307"/>
                <a:gd name="connsiteX28" fmla="*/ 66844 w 225328"/>
                <a:gd name="connsiteY28" fmla="*/ 173310 h 207307"/>
                <a:gd name="connsiteX29" fmla="*/ 66844 w 225328"/>
                <a:gd name="connsiteY29" fmla="*/ 47801 h 207307"/>
                <a:gd name="connsiteX30" fmla="*/ 86400 w 225328"/>
                <a:gd name="connsiteY30" fmla="*/ 47801 h 207307"/>
                <a:gd name="connsiteX31" fmla="*/ 180340 w 225328"/>
                <a:gd name="connsiteY31" fmla="*/ 71573 h 207307"/>
                <a:gd name="connsiteX32" fmla="*/ 197466 w 225328"/>
                <a:gd name="connsiteY32" fmla="*/ 67100 h 207307"/>
                <a:gd name="connsiteX33" fmla="*/ 225329 w 225328"/>
                <a:gd name="connsiteY33" fmla="*/ 175227 h 207307"/>
                <a:gd name="connsiteX34" fmla="*/ 207691 w 225328"/>
                <a:gd name="connsiteY34" fmla="*/ 179062 h 207307"/>
                <a:gd name="connsiteX35" fmla="*/ 180340 w 225328"/>
                <a:gd name="connsiteY35" fmla="*/ 71573 h 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5328" h="207307">
                  <a:moveTo>
                    <a:pt x="0" y="176633"/>
                  </a:moveTo>
                  <a:cubicBezTo>
                    <a:pt x="11247" y="147237"/>
                    <a:pt x="18788" y="112856"/>
                    <a:pt x="22622" y="73491"/>
                  </a:cubicBezTo>
                  <a:lnTo>
                    <a:pt x="40516" y="75408"/>
                  </a:lnTo>
                  <a:cubicBezTo>
                    <a:pt x="37065" y="117202"/>
                    <a:pt x="29524" y="152860"/>
                    <a:pt x="17893" y="182640"/>
                  </a:cubicBezTo>
                  <a:lnTo>
                    <a:pt x="0" y="176633"/>
                  </a:lnTo>
                  <a:close/>
                  <a:moveTo>
                    <a:pt x="60582" y="16232"/>
                  </a:moveTo>
                  <a:lnTo>
                    <a:pt x="64672" y="0"/>
                  </a:lnTo>
                  <a:cubicBezTo>
                    <a:pt x="99564" y="4985"/>
                    <a:pt x="135862" y="14570"/>
                    <a:pt x="173310" y="29013"/>
                  </a:cubicBezTo>
                  <a:lnTo>
                    <a:pt x="167814" y="45500"/>
                  </a:lnTo>
                  <a:cubicBezTo>
                    <a:pt x="131644" y="31313"/>
                    <a:pt x="95857" y="21600"/>
                    <a:pt x="60582" y="16232"/>
                  </a:cubicBezTo>
                  <a:close/>
                  <a:moveTo>
                    <a:pt x="86527" y="47673"/>
                  </a:moveTo>
                  <a:lnTo>
                    <a:pt x="86527" y="170882"/>
                  </a:lnTo>
                  <a:cubicBezTo>
                    <a:pt x="86527" y="179828"/>
                    <a:pt x="87038" y="185069"/>
                    <a:pt x="88061" y="186858"/>
                  </a:cubicBezTo>
                  <a:cubicBezTo>
                    <a:pt x="89083" y="188647"/>
                    <a:pt x="92279" y="189670"/>
                    <a:pt x="97647" y="190181"/>
                  </a:cubicBezTo>
                  <a:cubicBezTo>
                    <a:pt x="103398" y="190820"/>
                    <a:pt x="110300" y="191076"/>
                    <a:pt x="118608" y="191076"/>
                  </a:cubicBezTo>
                  <a:cubicBezTo>
                    <a:pt x="126404" y="191076"/>
                    <a:pt x="133434" y="190820"/>
                    <a:pt x="139568" y="190181"/>
                  </a:cubicBezTo>
                  <a:cubicBezTo>
                    <a:pt x="148771" y="189414"/>
                    <a:pt x="154267" y="186602"/>
                    <a:pt x="156056" y="181873"/>
                  </a:cubicBezTo>
                  <a:cubicBezTo>
                    <a:pt x="157845" y="177144"/>
                    <a:pt x="159507" y="161040"/>
                    <a:pt x="160913" y="133561"/>
                  </a:cubicBezTo>
                  <a:lnTo>
                    <a:pt x="179317" y="135990"/>
                  </a:lnTo>
                  <a:cubicBezTo>
                    <a:pt x="178678" y="147876"/>
                    <a:pt x="178167" y="157078"/>
                    <a:pt x="177656" y="163341"/>
                  </a:cubicBezTo>
                  <a:cubicBezTo>
                    <a:pt x="177144" y="169731"/>
                    <a:pt x="176378" y="175866"/>
                    <a:pt x="175355" y="181746"/>
                  </a:cubicBezTo>
                  <a:cubicBezTo>
                    <a:pt x="174333" y="187753"/>
                    <a:pt x="173182" y="191843"/>
                    <a:pt x="172160" y="194271"/>
                  </a:cubicBezTo>
                  <a:cubicBezTo>
                    <a:pt x="171010" y="196699"/>
                    <a:pt x="169220" y="198872"/>
                    <a:pt x="166664" y="200917"/>
                  </a:cubicBezTo>
                  <a:cubicBezTo>
                    <a:pt x="164108" y="202962"/>
                    <a:pt x="161552" y="204240"/>
                    <a:pt x="158740" y="204751"/>
                  </a:cubicBezTo>
                  <a:cubicBezTo>
                    <a:pt x="155928" y="205263"/>
                    <a:pt x="152222" y="205646"/>
                    <a:pt x="147365" y="206157"/>
                  </a:cubicBezTo>
                  <a:cubicBezTo>
                    <a:pt x="137779" y="206924"/>
                    <a:pt x="128449" y="207308"/>
                    <a:pt x="119247" y="207308"/>
                  </a:cubicBezTo>
                  <a:cubicBezTo>
                    <a:pt x="108127" y="207308"/>
                    <a:pt x="98797" y="207052"/>
                    <a:pt x="91384" y="206413"/>
                  </a:cubicBezTo>
                  <a:cubicBezTo>
                    <a:pt x="80265" y="205646"/>
                    <a:pt x="73363" y="203473"/>
                    <a:pt x="70807" y="199895"/>
                  </a:cubicBezTo>
                  <a:cubicBezTo>
                    <a:pt x="68123" y="196316"/>
                    <a:pt x="66844" y="187497"/>
                    <a:pt x="66844" y="173310"/>
                  </a:cubicBezTo>
                  <a:lnTo>
                    <a:pt x="66844" y="47801"/>
                  </a:lnTo>
                  <a:lnTo>
                    <a:pt x="86400" y="47801"/>
                  </a:lnTo>
                  <a:close/>
                  <a:moveTo>
                    <a:pt x="180340" y="71573"/>
                  </a:moveTo>
                  <a:lnTo>
                    <a:pt x="197466" y="67100"/>
                  </a:lnTo>
                  <a:cubicBezTo>
                    <a:pt x="209353" y="102887"/>
                    <a:pt x="218683" y="138929"/>
                    <a:pt x="225329" y="175227"/>
                  </a:cubicBezTo>
                  <a:lnTo>
                    <a:pt x="207691" y="179062"/>
                  </a:lnTo>
                  <a:cubicBezTo>
                    <a:pt x="200534" y="140847"/>
                    <a:pt x="191459" y="104932"/>
                    <a:pt x="180340" y="71573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DE6B4912-94F7-A1A7-2D06-322011362D74}"/>
                </a:ext>
              </a:extLst>
            </p:cNvPr>
            <p:cNvSpPr/>
            <p:nvPr/>
          </p:nvSpPr>
          <p:spPr>
            <a:xfrm>
              <a:off x="2032765" y="536773"/>
              <a:ext cx="211653" cy="182384"/>
            </a:xfrm>
            <a:custGeom>
              <a:avLst/>
              <a:gdLst>
                <a:gd name="connsiteX0" fmla="*/ 0 w 211653"/>
                <a:gd name="connsiteY0" fmla="*/ 21344 h 182384"/>
                <a:gd name="connsiteX1" fmla="*/ 0 w 211653"/>
                <a:gd name="connsiteY1" fmla="*/ 4729 h 182384"/>
                <a:gd name="connsiteX2" fmla="*/ 192737 w 211653"/>
                <a:gd name="connsiteY2" fmla="*/ 0 h 182384"/>
                <a:gd name="connsiteX3" fmla="*/ 193632 w 211653"/>
                <a:gd name="connsiteY3" fmla="*/ 16615 h 182384"/>
                <a:gd name="connsiteX4" fmla="*/ 101481 w 211653"/>
                <a:gd name="connsiteY4" fmla="*/ 45628 h 182384"/>
                <a:gd name="connsiteX5" fmla="*/ 69529 w 211653"/>
                <a:gd name="connsiteY5" fmla="*/ 104165 h 182384"/>
                <a:gd name="connsiteX6" fmla="*/ 87933 w 211653"/>
                <a:gd name="connsiteY6" fmla="*/ 149154 h 182384"/>
                <a:gd name="connsiteX7" fmla="*/ 137012 w 211653"/>
                <a:gd name="connsiteY7" fmla="*/ 165642 h 182384"/>
                <a:gd name="connsiteX8" fmla="*/ 166792 w 211653"/>
                <a:gd name="connsiteY8" fmla="*/ 162958 h 182384"/>
                <a:gd name="connsiteX9" fmla="*/ 168965 w 211653"/>
                <a:gd name="connsiteY9" fmla="*/ 179573 h 182384"/>
                <a:gd name="connsiteX10" fmla="*/ 136373 w 211653"/>
                <a:gd name="connsiteY10" fmla="*/ 182385 h 182384"/>
                <a:gd name="connsiteX11" fmla="*/ 73491 w 211653"/>
                <a:gd name="connsiteY11" fmla="*/ 161807 h 182384"/>
                <a:gd name="connsiteX12" fmla="*/ 50101 w 211653"/>
                <a:gd name="connsiteY12" fmla="*/ 105699 h 182384"/>
                <a:gd name="connsiteX13" fmla="*/ 68506 w 211653"/>
                <a:gd name="connsiteY13" fmla="*/ 54064 h 182384"/>
                <a:gd name="connsiteX14" fmla="*/ 121036 w 211653"/>
                <a:gd name="connsiteY14" fmla="*/ 18660 h 182384"/>
                <a:gd name="connsiteX15" fmla="*/ 120780 w 211653"/>
                <a:gd name="connsiteY15" fmla="*/ 18149 h 182384"/>
                <a:gd name="connsiteX16" fmla="*/ 0 w 211653"/>
                <a:gd name="connsiteY16" fmla="*/ 20961 h 182384"/>
                <a:gd name="connsiteX17" fmla="*/ 141102 w 211653"/>
                <a:gd name="connsiteY17" fmla="*/ 56109 h 182384"/>
                <a:gd name="connsiteX18" fmla="*/ 155161 w 211653"/>
                <a:gd name="connsiteY18" fmla="*/ 48440 h 182384"/>
                <a:gd name="connsiteX19" fmla="*/ 177272 w 211653"/>
                <a:gd name="connsiteY19" fmla="*/ 87550 h 182384"/>
                <a:gd name="connsiteX20" fmla="*/ 162958 w 211653"/>
                <a:gd name="connsiteY20" fmla="*/ 94707 h 182384"/>
                <a:gd name="connsiteX21" fmla="*/ 141102 w 211653"/>
                <a:gd name="connsiteY21" fmla="*/ 56109 h 182384"/>
                <a:gd name="connsiteX22" fmla="*/ 174461 w 211653"/>
                <a:gd name="connsiteY22" fmla="*/ 47034 h 182384"/>
                <a:gd name="connsiteX23" fmla="*/ 188775 w 211653"/>
                <a:gd name="connsiteY23" fmla="*/ 39110 h 182384"/>
                <a:gd name="connsiteX24" fmla="*/ 211653 w 211653"/>
                <a:gd name="connsiteY24" fmla="*/ 79114 h 182384"/>
                <a:gd name="connsiteX25" fmla="*/ 197083 w 211653"/>
                <a:gd name="connsiteY25" fmla="*/ 86272 h 182384"/>
                <a:gd name="connsiteX26" fmla="*/ 174461 w 211653"/>
                <a:gd name="connsiteY26" fmla="*/ 46906 h 1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1653" h="182384">
                  <a:moveTo>
                    <a:pt x="0" y="21344"/>
                  </a:moveTo>
                  <a:lnTo>
                    <a:pt x="0" y="4729"/>
                  </a:lnTo>
                  <a:cubicBezTo>
                    <a:pt x="63010" y="4729"/>
                    <a:pt x="127299" y="3195"/>
                    <a:pt x="192737" y="0"/>
                  </a:cubicBezTo>
                  <a:lnTo>
                    <a:pt x="193632" y="16615"/>
                  </a:lnTo>
                  <a:cubicBezTo>
                    <a:pt x="153500" y="20322"/>
                    <a:pt x="122698" y="29907"/>
                    <a:pt x="101481" y="45628"/>
                  </a:cubicBezTo>
                  <a:cubicBezTo>
                    <a:pt x="80137" y="61349"/>
                    <a:pt x="69529" y="80904"/>
                    <a:pt x="69529" y="104165"/>
                  </a:cubicBezTo>
                  <a:cubicBezTo>
                    <a:pt x="69529" y="123209"/>
                    <a:pt x="75663" y="138290"/>
                    <a:pt x="87933" y="149154"/>
                  </a:cubicBezTo>
                  <a:cubicBezTo>
                    <a:pt x="100203" y="160146"/>
                    <a:pt x="116563" y="165642"/>
                    <a:pt x="137012" y="165642"/>
                  </a:cubicBezTo>
                  <a:cubicBezTo>
                    <a:pt x="146342" y="165642"/>
                    <a:pt x="156312" y="164747"/>
                    <a:pt x="166792" y="162958"/>
                  </a:cubicBezTo>
                  <a:lnTo>
                    <a:pt x="168965" y="179573"/>
                  </a:lnTo>
                  <a:cubicBezTo>
                    <a:pt x="158356" y="181490"/>
                    <a:pt x="147493" y="182385"/>
                    <a:pt x="136373" y="182385"/>
                  </a:cubicBezTo>
                  <a:cubicBezTo>
                    <a:pt x="110044" y="182385"/>
                    <a:pt x="89083" y="175483"/>
                    <a:pt x="73491" y="161807"/>
                  </a:cubicBezTo>
                  <a:cubicBezTo>
                    <a:pt x="57898" y="148132"/>
                    <a:pt x="50101" y="129344"/>
                    <a:pt x="50101" y="105699"/>
                  </a:cubicBezTo>
                  <a:cubicBezTo>
                    <a:pt x="50101" y="86272"/>
                    <a:pt x="56236" y="69145"/>
                    <a:pt x="68506" y="54064"/>
                  </a:cubicBezTo>
                  <a:cubicBezTo>
                    <a:pt x="80776" y="38982"/>
                    <a:pt x="98286" y="27224"/>
                    <a:pt x="121036" y="18660"/>
                  </a:cubicBezTo>
                  <a:lnTo>
                    <a:pt x="120780" y="18149"/>
                  </a:lnTo>
                  <a:cubicBezTo>
                    <a:pt x="73107" y="20066"/>
                    <a:pt x="32847" y="20961"/>
                    <a:pt x="0" y="20961"/>
                  </a:cubicBezTo>
                  <a:close/>
                  <a:moveTo>
                    <a:pt x="141102" y="56109"/>
                  </a:moveTo>
                  <a:lnTo>
                    <a:pt x="155161" y="48440"/>
                  </a:lnTo>
                  <a:cubicBezTo>
                    <a:pt x="162958" y="61349"/>
                    <a:pt x="170371" y="74385"/>
                    <a:pt x="177272" y="87550"/>
                  </a:cubicBezTo>
                  <a:lnTo>
                    <a:pt x="162958" y="94707"/>
                  </a:lnTo>
                  <a:cubicBezTo>
                    <a:pt x="155161" y="80137"/>
                    <a:pt x="147876" y="67228"/>
                    <a:pt x="141102" y="56109"/>
                  </a:cubicBezTo>
                  <a:close/>
                  <a:moveTo>
                    <a:pt x="174461" y="47034"/>
                  </a:moveTo>
                  <a:lnTo>
                    <a:pt x="188775" y="39110"/>
                  </a:lnTo>
                  <a:cubicBezTo>
                    <a:pt x="198105" y="54575"/>
                    <a:pt x="205774" y="67867"/>
                    <a:pt x="211653" y="79114"/>
                  </a:cubicBezTo>
                  <a:lnTo>
                    <a:pt x="197083" y="86272"/>
                  </a:lnTo>
                  <a:cubicBezTo>
                    <a:pt x="189798" y="72724"/>
                    <a:pt x="182257" y="59687"/>
                    <a:pt x="174461" y="46906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62E6A92D-4056-1196-B685-5C937494A14C}"/>
                </a:ext>
              </a:extLst>
            </p:cNvPr>
            <p:cNvSpPr/>
            <p:nvPr/>
          </p:nvSpPr>
          <p:spPr>
            <a:xfrm>
              <a:off x="2276243" y="520157"/>
              <a:ext cx="198233" cy="198105"/>
            </a:xfrm>
            <a:custGeom>
              <a:avLst/>
              <a:gdLst>
                <a:gd name="connsiteX0" fmla="*/ 29013 w 198233"/>
                <a:gd name="connsiteY0" fmla="*/ 6007 h 198105"/>
                <a:gd name="connsiteX1" fmla="*/ 17382 w 198233"/>
                <a:gd name="connsiteY1" fmla="*/ 100842 h 198105"/>
                <a:gd name="connsiteX2" fmla="*/ 29013 w 198233"/>
                <a:gd name="connsiteY2" fmla="*/ 195677 h 198105"/>
                <a:gd name="connsiteX3" fmla="*/ 11886 w 198233"/>
                <a:gd name="connsiteY3" fmla="*/ 198105 h 198105"/>
                <a:gd name="connsiteX4" fmla="*/ 0 w 198233"/>
                <a:gd name="connsiteY4" fmla="*/ 100970 h 198105"/>
                <a:gd name="connsiteX5" fmla="*/ 11886 w 198233"/>
                <a:gd name="connsiteY5" fmla="*/ 3834 h 198105"/>
                <a:gd name="connsiteX6" fmla="*/ 29013 w 198233"/>
                <a:gd name="connsiteY6" fmla="*/ 6263 h 198105"/>
                <a:gd name="connsiteX7" fmla="*/ 197978 w 198233"/>
                <a:gd name="connsiteY7" fmla="*/ 55597 h 198105"/>
                <a:gd name="connsiteX8" fmla="*/ 155800 w 198233"/>
                <a:gd name="connsiteY8" fmla="*/ 55597 h 198105"/>
                <a:gd name="connsiteX9" fmla="*/ 155800 w 198233"/>
                <a:gd name="connsiteY9" fmla="*/ 133434 h 198105"/>
                <a:gd name="connsiteX10" fmla="*/ 198233 w 198233"/>
                <a:gd name="connsiteY10" fmla="*/ 170371 h 198105"/>
                <a:gd name="connsiteX11" fmla="*/ 186091 w 198233"/>
                <a:gd name="connsiteY11" fmla="*/ 182257 h 198105"/>
                <a:gd name="connsiteX12" fmla="*/ 155800 w 198233"/>
                <a:gd name="connsiteY12" fmla="*/ 154139 h 198105"/>
                <a:gd name="connsiteX13" fmla="*/ 108894 w 198233"/>
                <a:gd name="connsiteY13" fmla="*/ 197722 h 198105"/>
                <a:gd name="connsiteX14" fmla="*/ 70935 w 198233"/>
                <a:gd name="connsiteY14" fmla="*/ 186602 h 198105"/>
                <a:gd name="connsiteX15" fmla="*/ 57514 w 198233"/>
                <a:gd name="connsiteY15" fmla="*/ 155545 h 198105"/>
                <a:gd name="connsiteX16" fmla="*/ 70807 w 198233"/>
                <a:gd name="connsiteY16" fmla="*/ 126788 h 198105"/>
                <a:gd name="connsiteX17" fmla="*/ 108894 w 198233"/>
                <a:gd name="connsiteY17" fmla="*/ 116690 h 198105"/>
                <a:gd name="connsiteX18" fmla="*/ 138418 w 198233"/>
                <a:gd name="connsiteY18" fmla="*/ 123081 h 198105"/>
                <a:gd name="connsiteX19" fmla="*/ 138418 w 198233"/>
                <a:gd name="connsiteY19" fmla="*/ 55470 h 198105"/>
                <a:gd name="connsiteX20" fmla="*/ 63649 w 198233"/>
                <a:gd name="connsiteY20" fmla="*/ 55470 h 198105"/>
                <a:gd name="connsiteX21" fmla="*/ 63649 w 198233"/>
                <a:gd name="connsiteY21" fmla="*/ 39493 h 198105"/>
                <a:gd name="connsiteX22" fmla="*/ 138418 w 198233"/>
                <a:gd name="connsiteY22" fmla="*/ 39493 h 198105"/>
                <a:gd name="connsiteX23" fmla="*/ 138418 w 198233"/>
                <a:gd name="connsiteY23" fmla="*/ 0 h 198105"/>
                <a:gd name="connsiteX24" fmla="*/ 155800 w 198233"/>
                <a:gd name="connsiteY24" fmla="*/ 0 h 198105"/>
                <a:gd name="connsiteX25" fmla="*/ 155800 w 198233"/>
                <a:gd name="connsiteY25" fmla="*/ 39493 h 198105"/>
                <a:gd name="connsiteX26" fmla="*/ 197978 w 198233"/>
                <a:gd name="connsiteY26" fmla="*/ 39493 h 198105"/>
                <a:gd name="connsiteX27" fmla="*/ 197978 w 198233"/>
                <a:gd name="connsiteY27" fmla="*/ 55470 h 198105"/>
                <a:gd name="connsiteX28" fmla="*/ 138418 w 198233"/>
                <a:gd name="connsiteY28" fmla="*/ 141741 h 198105"/>
                <a:gd name="connsiteX29" fmla="*/ 108127 w 198233"/>
                <a:gd name="connsiteY29" fmla="*/ 132922 h 198105"/>
                <a:gd name="connsiteX30" fmla="*/ 74769 w 198233"/>
                <a:gd name="connsiteY30" fmla="*/ 155545 h 198105"/>
                <a:gd name="connsiteX31" fmla="*/ 108127 w 198233"/>
                <a:gd name="connsiteY31" fmla="*/ 181746 h 198105"/>
                <a:gd name="connsiteX32" fmla="*/ 131261 w 198233"/>
                <a:gd name="connsiteY32" fmla="*/ 174205 h 198105"/>
                <a:gd name="connsiteX33" fmla="*/ 138418 w 198233"/>
                <a:gd name="connsiteY33" fmla="*/ 150049 h 198105"/>
                <a:gd name="connsiteX34" fmla="*/ 138418 w 198233"/>
                <a:gd name="connsiteY34" fmla="*/ 141741 h 19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8233" h="198105">
                  <a:moveTo>
                    <a:pt x="29013" y="6007"/>
                  </a:moveTo>
                  <a:cubicBezTo>
                    <a:pt x="21216" y="35531"/>
                    <a:pt x="17382" y="67100"/>
                    <a:pt x="17382" y="100842"/>
                  </a:cubicBezTo>
                  <a:cubicBezTo>
                    <a:pt x="17382" y="134584"/>
                    <a:pt x="21216" y="166153"/>
                    <a:pt x="29013" y="195677"/>
                  </a:cubicBezTo>
                  <a:lnTo>
                    <a:pt x="11886" y="198105"/>
                  </a:lnTo>
                  <a:cubicBezTo>
                    <a:pt x="3962" y="167942"/>
                    <a:pt x="0" y="135479"/>
                    <a:pt x="0" y="100970"/>
                  </a:cubicBezTo>
                  <a:cubicBezTo>
                    <a:pt x="0" y="66461"/>
                    <a:pt x="3962" y="33997"/>
                    <a:pt x="11886" y="3834"/>
                  </a:cubicBezTo>
                  <a:lnTo>
                    <a:pt x="29013" y="6263"/>
                  </a:lnTo>
                  <a:close/>
                  <a:moveTo>
                    <a:pt x="197978" y="55597"/>
                  </a:moveTo>
                  <a:lnTo>
                    <a:pt x="155800" y="55597"/>
                  </a:lnTo>
                  <a:lnTo>
                    <a:pt x="155800" y="133434"/>
                  </a:lnTo>
                  <a:cubicBezTo>
                    <a:pt x="167431" y="141358"/>
                    <a:pt x="181490" y="153627"/>
                    <a:pt x="198233" y="170371"/>
                  </a:cubicBezTo>
                  <a:lnTo>
                    <a:pt x="186091" y="182257"/>
                  </a:lnTo>
                  <a:cubicBezTo>
                    <a:pt x="174716" y="170626"/>
                    <a:pt x="164619" y="161296"/>
                    <a:pt x="155800" y="154139"/>
                  </a:cubicBezTo>
                  <a:cubicBezTo>
                    <a:pt x="154650" y="183152"/>
                    <a:pt x="139057" y="197722"/>
                    <a:pt x="108894" y="197722"/>
                  </a:cubicBezTo>
                  <a:cubicBezTo>
                    <a:pt x="92534" y="197722"/>
                    <a:pt x="79881" y="194015"/>
                    <a:pt x="70935" y="186602"/>
                  </a:cubicBezTo>
                  <a:cubicBezTo>
                    <a:pt x="61988" y="179189"/>
                    <a:pt x="57514" y="168837"/>
                    <a:pt x="57514" y="155545"/>
                  </a:cubicBezTo>
                  <a:cubicBezTo>
                    <a:pt x="57514" y="143147"/>
                    <a:pt x="61988" y="133561"/>
                    <a:pt x="70807" y="126788"/>
                  </a:cubicBezTo>
                  <a:cubicBezTo>
                    <a:pt x="79753" y="120013"/>
                    <a:pt x="92406" y="116690"/>
                    <a:pt x="108894" y="116690"/>
                  </a:cubicBezTo>
                  <a:cubicBezTo>
                    <a:pt x="118863" y="116690"/>
                    <a:pt x="128705" y="118863"/>
                    <a:pt x="138418" y="123081"/>
                  </a:cubicBezTo>
                  <a:lnTo>
                    <a:pt x="138418" y="55470"/>
                  </a:lnTo>
                  <a:lnTo>
                    <a:pt x="63649" y="55470"/>
                  </a:lnTo>
                  <a:lnTo>
                    <a:pt x="63649" y="39493"/>
                  </a:lnTo>
                  <a:lnTo>
                    <a:pt x="138418" y="39493"/>
                  </a:lnTo>
                  <a:lnTo>
                    <a:pt x="138418" y="0"/>
                  </a:lnTo>
                  <a:lnTo>
                    <a:pt x="155800" y="0"/>
                  </a:lnTo>
                  <a:lnTo>
                    <a:pt x="155800" y="39493"/>
                  </a:lnTo>
                  <a:lnTo>
                    <a:pt x="197978" y="39493"/>
                  </a:lnTo>
                  <a:lnTo>
                    <a:pt x="197978" y="55470"/>
                  </a:lnTo>
                  <a:close/>
                  <a:moveTo>
                    <a:pt x="138418" y="141741"/>
                  </a:moveTo>
                  <a:cubicBezTo>
                    <a:pt x="128193" y="135862"/>
                    <a:pt x="118224" y="132922"/>
                    <a:pt x="108127" y="132922"/>
                  </a:cubicBezTo>
                  <a:cubicBezTo>
                    <a:pt x="85888" y="132922"/>
                    <a:pt x="74769" y="140463"/>
                    <a:pt x="74769" y="155545"/>
                  </a:cubicBezTo>
                  <a:cubicBezTo>
                    <a:pt x="74769" y="173055"/>
                    <a:pt x="85888" y="181746"/>
                    <a:pt x="108127" y="181746"/>
                  </a:cubicBezTo>
                  <a:cubicBezTo>
                    <a:pt x="118735" y="181746"/>
                    <a:pt x="126532" y="179189"/>
                    <a:pt x="131261" y="174205"/>
                  </a:cubicBezTo>
                  <a:cubicBezTo>
                    <a:pt x="135990" y="169220"/>
                    <a:pt x="138418" y="161168"/>
                    <a:pt x="138418" y="150049"/>
                  </a:cubicBezTo>
                  <a:lnTo>
                    <a:pt x="138418" y="141741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00833907-2BE8-C91A-AF59-7C2E6542EFD1}"/>
                </a:ext>
              </a:extLst>
            </p:cNvPr>
            <p:cNvSpPr/>
            <p:nvPr/>
          </p:nvSpPr>
          <p:spPr>
            <a:xfrm>
              <a:off x="2513075" y="506098"/>
              <a:ext cx="213058" cy="211908"/>
            </a:xfrm>
            <a:custGeom>
              <a:avLst/>
              <a:gdLst>
                <a:gd name="connsiteX0" fmla="*/ 147109 w 213058"/>
                <a:gd name="connsiteY0" fmla="*/ 10992 h 211908"/>
                <a:gd name="connsiteX1" fmla="*/ 160146 w 213058"/>
                <a:gd name="connsiteY1" fmla="*/ 4090 h 211908"/>
                <a:gd name="connsiteX2" fmla="*/ 180212 w 213058"/>
                <a:gd name="connsiteY2" fmla="*/ 39621 h 211908"/>
                <a:gd name="connsiteX3" fmla="*/ 173566 w 213058"/>
                <a:gd name="connsiteY3" fmla="*/ 42944 h 211908"/>
                <a:gd name="connsiteX4" fmla="*/ 173566 w 213058"/>
                <a:gd name="connsiteY4" fmla="*/ 46523 h 211908"/>
                <a:gd name="connsiteX5" fmla="*/ 135990 w 213058"/>
                <a:gd name="connsiteY5" fmla="*/ 165641 h 211908"/>
                <a:gd name="connsiteX6" fmla="*/ 16488 w 213058"/>
                <a:gd name="connsiteY6" fmla="*/ 211909 h 211908"/>
                <a:gd name="connsiteX7" fmla="*/ 13676 w 213058"/>
                <a:gd name="connsiteY7" fmla="*/ 195293 h 211908"/>
                <a:gd name="connsiteX8" fmla="*/ 87550 w 213058"/>
                <a:gd name="connsiteY8" fmla="*/ 178167 h 211908"/>
                <a:gd name="connsiteX9" fmla="*/ 132539 w 213058"/>
                <a:gd name="connsiteY9" fmla="*/ 140974 h 211908"/>
                <a:gd name="connsiteX10" fmla="*/ 54191 w 213058"/>
                <a:gd name="connsiteY10" fmla="*/ 103782 h 211908"/>
                <a:gd name="connsiteX11" fmla="*/ 62499 w 213058"/>
                <a:gd name="connsiteY11" fmla="*/ 87805 h 211908"/>
                <a:gd name="connsiteX12" fmla="*/ 141102 w 213058"/>
                <a:gd name="connsiteY12" fmla="*/ 124998 h 211908"/>
                <a:gd name="connsiteX13" fmla="*/ 154139 w 213058"/>
                <a:gd name="connsiteY13" fmla="*/ 56109 h 211908"/>
                <a:gd name="connsiteX14" fmla="*/ 58793 w 213058"/>
                <a:gd name="connsiteY14" fmla="*/ 56109 h 211908"/>
                <a:gd name="connsiteX15" fmla="*/ 12398 w 213058"/>
                <a:gd name="connsiteY15" fmla="*/ 129216 h 211908"/>
                <a:gd name="connsiteX16" fmla="*/ 0 w 213058"/>
                <a:gd name="connsiteY16" fmla="*/ 117841 h 211908"/>
                <a:gd name="connsiteX17" fmla="*/ 33358 w 213058"/>
                <a:gd name="connsiteY17" fmla="*/ 72085 h 211908"/>
                <a:gd name="connsiteX18" fmla="*/ 49590 w 213058"/>
                <a:gd name="connsiteY18" fmla="*/ 15593 h 211908"/>
                <a:gd name="connsiteX19" fmla="*/ 66972 w 213058"/>
                <a:gd name="connsiteY19" fmla="*/ 16487 h 211908"/>
                <a:gd name="connsiteX20" fmla="*/ 63394 w 213058"/>
                <a:gd name="connsiteY20" fmla="*/ 39365 h 211908"/>
                <a:gd name="connsiteX21" fmla="*/ 163469 w 213058"/>
                <a:gd name="connsiteY21" fmla="*/ 39365 h 211908"/>
                <a:gd name="connsiteX22" fmla="*/ 146981 w 213058"/>
                <a:gd name="connsiteY22" fmla="*/ 10992 h 211908"/>
                <a:gd name="connsiteX23" fmla="*/ 179317 w 213058"/>
                <a:gd name="connsiteY23" fmla="*/ 6902 h 211908"/>
                <a:gd name="connsiteX24" fmla="*/ 192610 w 213058"/>
                <a:gd name="connsiteY24" fmla="*/ 0 h 211908"/>
                <a:gd name="connsiteX25" fmla="*/ 213059 w 213058"/>
                <a:gd name="connsiteY25" fmla="*/ 36170 h 211908"/>
                <a:gd name="connsiteX26" fmla="*/ 199767 w 213058"/>
                <a:gd name="connsiteY26" fmla="*/ 42816 h 211908"/>
                <a:gd name="connsiteX27" fmla="*/ 179317 w 213058"/>
                <a:gd name="connsiteY27" fmla="*/ 6902 h 21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058" h="211908">
                  <a:moveTo>
                    <a:pt x="147109" y="10992"/>
                  </a:moveTo>
                  <a:lnTo>
                    <a:pt x="160146" y="4090"/>
                  </a:lnTo>
                  <a:cubicBezTo>
                    <a:pt x="166664" y="14698"/>
                    <a:pt x="173310" y="26584"/>
                    <a:pt x="180212" y="39621"/>
                  </a:cubicBezTo>
                  <a:lnTo>
                    <a:pt x="173566" y="42944"/>
                  </a:lnTo>
                  <a:lnTo>
                    <a:pt x="173566" y="46523"/>
                  </a:lnTo>
                  <a:cubicBezTo>
                    <a:pt x="173566" y="99692"/>
                    <a:pt x="161040" y="139441"/>
                    <a:pt x="135990" y="165641"/>
                  </a:cubicBezTo>
                  <a:cubicBezTo>
                    <a:pt x="110939" y="191843"/>
                    <a:pt x="71190" y="207308"/>
                    <a:pt x="16488" y="211909"/>
                  </a:cubicBezTo>
                  <a:lnTo>
                    <a:pt x="13676" y="195293"/>
                  </a:lnTo>
                  <a:cubicBezTo>
                    <a:pt x="43583" y="192609"/>
                    <a:pt x="68123" y="186858"/>
                    <a:pt x="87550" y="178167"/>
                  </a:cubicBezTo>
                  <a:cubicBezTo>
                    <a:pt x="106977" y="169476"/>
                    <a:pt x="121931" y="157078"/>
                    <a:pt x="132539" y="140974"/>
                  </a:cubicBezTo>
                  <a:cubicBezTo>
                    <a:pt x="105827" y="127298"/>
                    <a:pt x="79753" y="114901"/>
                    <a:pt x="54191" y="103782"/>
                  </a:cubicBezTo>
                  <a:lnTo>
                    <a:pt x="62499" y="87805"/>
                  </a:lnTo>
                  <a:cubicBezTo>
                    <a:pt x="90873" y="100203"/>
                    <a:pt x="117074" y="112600"/>
                    <a:pt x="141102" y="124998"/>
                  </a:cubicBezTo>
                  <a:cubicBezTo>
                    <a:pt x="149026" y="106593"/>
                    <a:pt x="153372" y="83588"/>
                    <a:pt x="154139" y="56109"/>
                  </a:cubicBezTo>
                  <a:lnTo>
                    <a:pt x="58793" y="56109"/>
                  </a:lnTo>
                  <a:cubicBezTo>
                    <a:pt x="49718" y="84354"/>
                    <a:pt x="34253" y="108766"/>
                    <a:pt x="12398" y="129216"/>
                  </a:cubicBezTo>
                  <a:lnTo>
                    <a:pt x="0" y="117841"/>
                  </a:lnTo>
                  <a:cubicBezTo>
                    <a:pt x="13676" y="104932"/>
                    <a:pt x="24795" y="89723"/>
                    <a:pt x="33358" y="72085"/>
                  </a:cubicBezTo>
                  <a:cubicBezTo>
                    <a:pt x="41922" y="54447"/>
                    <a:pt x="47290" y="35659"/>
                    <a:pt x="49590" y="15593"/>
                  </a:cubicBezTo>
                  <a:lnTo>
                    <a:pt x="66972" y="16487"/>
                  </a:lnTo>
                  <a:cubicBezTo>
                    <a:pt x="66206" y="24284"/>
                    <a:pt x="64927" y="31952"/>
                    <a:pt x="63394" y="39365"/>
                  </a:cubicBezTo>
                  <a:lnTo>
                    <a:pt x="163469" y="39365"/>
                  </a:lnTo>
                  <a:cubicBezTo>
                    <a:pt x="157462" y="28374"/>
                    <a:pt x="151966" y="18916"/>
                    <a:pt x="146981" y="10992"/>
                  </a:cubicBezTo>
                  <a:close/>
                  <a:moveTo>
                    <a:pt x="179317" y="6902"/>
                  </a:moveTo>
                  <a:lnTo>
                    <a:pt x="192610" y="0"/>
                  </a:lnTo>
                  <a:cubicBezTo>
                    <a:pt x="199767" y="11758"/>
                    <a:pt x="206541" y="23773"/>
                    <a:pt x="213059" y="36170"/>
                  </a:cubicBezTo>
                  <a:lnTo>
                    <a:pt x="199767" y="42816"/>
                  </a:lnTo>
                  <a:cubicBezTo>
                    <a:pt x="192737" y="29652"/>
                    <a:pt x="185963" y="17638"/>
                    <a:pt x="179317" y="6902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F1667DBE-B9BB-CA00-6DA4-F7532E215D37}"/>
                </a:ext>
              </a:extLst>
            </p:cNvPr>
            <p:cNvSpPr/>
            <p:nvPr/>
          </p:nvSpPr>
          <p:spPr>
            <a:xfrm>
              <a:off x="2753357" y="526164"/>
              <a:ext cx="185835" cy="191459"/>
            </a:xfrm>
            <a:custGeom>
              <a:avLst/>
              <a:gdLst>
                <a:gd name="connsiteX0" fmla="*/ 26968 w 185835"/>
                <a:gd name="connsiteY0" fmla="*/ 48823 h 191459"/>
                <a:gd name="connsiteX1" fmla="*/ 38599 w 185835"/>
                <a:gd name="connsiteY1" fmla="*/ 34764 h 191459"/>
                <a:gd name="connsiteX2" fmla="*/ 105827 w 185835"/>
                <a:gd name="connsiteY2" fmla="*/ 85760 h 191459"/>
                <a:gd name="connsiteX3" fmla="*/ 144681 w 185835"/>
                <a:gd name="connsiteY3" fmla="*/ 0 h 191459"/>
                <a:gd name="connsiteX4" fmla="*/ 163213 w 185835"/>
                <a:gd name="connsiteY4" fmla="*/ 3834 h 191459"/>
                <a:gd name="connsiteX5" fmla="*/ 121036 w 185835"/>
                <a:gd name="connsiteY5" fmla="*/ 98414 h 191459"/>
                <a:gd name="connsiteX6" fmla="*/ 185835 w 185835"/>
                <a:gd name="connsiteY6" fmla="*/ 156056 h 191459"/>
                <a:gd name="connsiteX7" fmla="*/ 172671 w 185835"/>
                <a:gd name="connsiteY7" fmla="*/ 169348 h 191459"/>
                <a:gd name="connsiteX8" fmla="*/ 110044 w 185835"/>
                <a:gd name="connsiteY8" fmla="*/ 113112 h 191459"/>
                <a:gd name="connsiteX9" fmla="*/ 10736 w 185835"/>
                <a:gd name="connsiteY9" fmla="*/ 191459 h 191459"/>
                <a:gd name="connsiteX10" fmla="*/ 0 w 185835"/>
                <a:gd name="connsiteY10" fmla="*/ 175994 h 191459"/>
                <a:gd name="connsiteX11" fmla="*/ 94835 w 185835"/>
                <a:gd name="connsiteY11" fmla="*/ 100714 h 191459"/>
                <a:gd name="connsiteX12" fmla="*/ 26968 w 185835"/>
                <a:gd name="connsiteY12" fmla="*/ 48823 h 1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835" h="191459">
                  <a:moveTo>
                    <a:pt x="26968" y="48823"/>
                  </a:moveTo>
                  <a:lnTo>
                    <a:pt x="38599" y="34764"/>
                  </a:lnTo>
                  <a:cubicBezTo>
                    <a:pt x="62243" y="51380"/>
                    <a:pt x="84610" y="68378"/>
                    <a:pt x="105827" y="85760"/>
                  </a:cubicBezTo>
                  <a:cubicBezTo>
                    <a:pt x="122698" y="60838"/>
                    <a:pt x="135606" y="32208"/>
                    <a:pt x="144681" y="0"/>
                  </a:cubicBezTo>
                  <a:lnTo>
                    <a:pt x="163213" y="3834"/>
                  </a:lnTo>
                  <a:cubicBezTo>
                    <a:pt x="153372" y="40005"/>
                    <a:pt x="139313" y="71574"/>
                    <a:pt x="121036" y="98414"/>
                  </a:cubicBezTo>
                  <a:cubicBezTo>
                    <a:pt x="145320" y="118735"/>
                    <a:pt x="166920" y="137907"/>
                    <a:pt x="185835" y="156056"/>
                  </a:cubicBezTo>
                  <a:lnTo>
                    <a:pt x="172671" y="169348"/>
                  </a:lnTo>
                  <a:cubicBezTo>
                    <a:pt x="150432" y="148260"/>
                    <a:pt x="129599" y="129471"/>
                    <a:pt x="110044" y="113112"/>
                  </a:cubicBezTo>
                  <a:cubicBezTo>
                    <a:pt x="85249" y="144042"/>
                    <a:pt x="52146" y="170243"/>
                    <a:pt x="10736" y="191459"/>
                  </a:cubicBezTo>
                  <a:lnTo>
                    <a:pt x="0" y="175994"/>
                  </a:lnTo>
                  <a:cubicBezTo>
                    <a:pt x="39749" y="155161"/>
                    <a:pt x="71318" y="130111"/>
                    <a:pt x="94835" y="100714"/>
                  </a:cubicBezTo>
                  <a:cubicBezTo>
                    <a:pt x="68506" y="79242"/>
                    <a:pt x="45884" y="61988"/>
                    <a:pt x="26968" y="48823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51F28289-F0E8-7016-872D-3C585853F2DE}"/>
                </a:ext>
              </a:extLst>
            </p:cNvPr>
            <p:cNvSpPr/>
            <p:nvPr/>
          </p:nvSpPr>
          <p:spPr>
            <a:xfrm>
              <a:off x="2981626" y="656914"/>
              <a:ext cx="62243" cy="63776"/>
            </a:xfrm>
            <a:custGeom>
              <a:avLst/>
              <a:gdLst>
                <a:gd name="connsiteX0" fmla="*/ 62115 w 62243"/>
                <a:gd name="connsiteY0" fmla="*/ 51635 h 63776"/>
                <a:gd name="connsiteX1" fmla="*/ 46651 w 62243"/>
                <a:gd name="connsiteY1" fmla="*/ 63777 h 63776"/>
                <a:gd name="connsiteX2" fmla="*/ 0 w 62243"/>
                <a:gd name="connsiteY2" fmla="*/ 13036 h 63776"/>
                <a:gd name="connsiteX3" fmla="*/ 14570 w 62243"/>
                <a:gd name="connsiteY3" fmla="*/ 0 h 63776"/>
                <a:gd name="connsiteX4" fmla="*/ 62243 w 62243"/>
                <a:gd name="connsiteY4" fmla="*/ 51635 h 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3" h="63776">
                  <a:moveTo>
                    <a:pt x="62115" y="51635"/>
                  </a:moveTo>
                  <a:lnTo>
                    <a:pt x="46651" y="63777"/>
                  </a:lnTo>
                  <a:cubicBezTo>
                    <a:pt x="30419" y="44350"/>
                    <a:pt x="14826" y="27479"/>
                    <a:pt x="0" y="13036"/>
                  </a:cubicBezTo>
                  <a:lnTo>
                    <a:pt x="14570" y="0"/>
                  </a:lnTo>
                  <a:cubicBezTo>
                    <a:pt x="30802" y="15848"/>
                    <a:pt x="46651" y="33103"/>
                    <a:pt x="62243" y="51635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3CB9A48F-CBB4-417D-D454-BF63BA345846}"/>
                </a:ext>
              </a:extLst>
            </p:cNvPr>
            <p:cNvSpPr/>
            <p:nvPr/>
          </p:nvSpPr>
          <p:spPr>
            <a:xfrm>
              <a:off x="3217819" y="510699"/>
              <a:ext cx="91256" cy="180084"/>
            </a:xfrm>
            <a:custGeom>
              <a:avLst/>
              <a:gdLst>
                <a:gd name="connsiteX0" fmla="*/ 17382 w 91256"/>
                <a:gd name="connsiteY0" fmla="*/ 180084 h 180084"/>
                <a:gd name="connsiteX1" fmla="*/ 0 w 91256"/>
                <a:gd name="connsiteY1" fmla="*/ 180084 h 180084"/>
                <a:gd name="connsiteX2" fmla="*/ 0 w 91256"/>
                <a:gd name="connsiteY2" fmla="*/ 0 h 180084"/>
                <a:gd name="connsiteX3" fmla="*/ 91256 w 91256"/>
                <a:gd name="connsiteY3" fmla="*/ 0 h 180084"/>
                <a:gd name="connsiteX4" fmla="*/ 91256 w 91256"/>
                <a:gd name="connsiteY4" fmla="*/ 14954 h 180084"/>
                <a:gd name="connsiteX5" fmla="*/ 17382 w 91256"/>
                <a:gd name="connsiteY5" fmla="*/ 14954 h 180084"/>
                <a:gd name="connsiteX6" fmla="*/ 17382 w 91256"/>
                <a:gd name="connsiteY6" fmla="*/ 180084 h 18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56" h="180084">
                  <a:moveTo>
                    <a:pt x="17382" y="180084"/>
                  </a:moveTo>
                  <a:lnTo>
                    <a:pt x="0" y="180084"/>
                  </a:lnTo>
                  <a:lnTo>
                    <a:pt x="0" y="0"/>
                  </a:lnTo>
                  <a:lnTo>
                    <a:pt x="91256" y="0"/>
                  </a:lnTo>
                  <a:lnTo>
                    <a:pt x="91256" y="14954"/>
                  </a:lnTo>
                  <a:lnTo>
                    <a:pt x="17382" y="14954"/>
                  </a:lnTo>
                  <a:lnTo>
                    <a:pt x="17382" y="180084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F451199F-9805-B261-FCE2-A7FA923E6F8D}"/>
                </a:ext>
              </a:extLst>
            </p:cNvPr>
            <p:cNvSpPr/>
            <p:nvPr/>
          </p:nvSpPr>
          <p:spPr>
            <a:xfrm>
              <a:off x="3339366" y="509677"/>
              <a:ext cx="209608" cy="219193"/>
            </a:xfrm>
            <a:custGeom>
              <a:avLst/>
              <a:gdLst>
                <a:gd name="connsiteX0" fmla="*/ 116052 w 209608"/>
                <a:gd name="connsiteY0" fmla="*/ 46267 h 219193"/>
                <a:gd name="connsiteX1" fmla="*/ 209608 w 209608"/>
                <a:gd name="connsiteY1" fmla="*/ 46267 h 219193"/>
                <a:gd name="connsiteX2" fmla="*/ 209608 w 209608"/>
                <a:gd name="connsiteY2" fmla="*/ 61988 h 219193"/>
                <a:gd name="connsiteX3" fmla="*/ 0 w 209608"/>
                <a:gd name="connsiteY3" fmla="*/ 61988 h 219193"/>
                <a:gd name="connsiteX4" fmla="*/ 0 w 209608"/>
                <a:gd name="connsiteY4" fmla="*/ 46267 h 219193"/>
                <a:gd name="connsiteX5" fmla="*/ 37576 w 209608"/>
                <a:gd name="connsiteY5" fmla="*/ 46267 h 219193"/>
                <a:gd name="connsiteX6" fmla="*/ 37576 w 209608"/>
                <a:gd name="connsiteY6" fmla="*/ 5751 h 219193"/>
                <a:gd name="connsiteX7" fmla="*/ 55981 w 209608"/>
                <a:gd name="connsiteY7" fmla="*/ 5751 h 219193"/>
                <a:gd name="connsiteX8" fmla="*/ 55981 w 209608"/>
                <a:gd name="connsiteY8" fmla="*/ 46267 h 219193"/>
                <a:gd name="connsiteX9" fmla="*/ 97008 w 209608"/>
                <a:gd name="connsiteY9" fmla="*/ 46267 h 219193"/>
                <a:gd name="connsiteX10" fmla="*/ 97008 w 209608"/>
                <a:gd name="connsiteY10" fmla="*/ 0 h 219193"/>
                <a:gd name="connsiteX11" fmla="*/ 116052 w 209608"/>
                <a:gd name="connsiteY11" fmla="*/ 0 h 219193"/>
                <a:gd name="connsiteX12" fmla="*/ 116052 w 209608"/>
                <a:gd name="connsiteY12" fmla="*/ 14315 h 219193"/>
                <a:gd name="connsiteX13" fmla="*/ 194655 w 209608"/>
                <a:gd name="connsiteY13" fmla="*/ 14315 h 219193"/>
                <a:gd name="connsiteX14" fmla="*/ 194655 w 209608"/>
                <a:gd name="connsiteY14" fmla="*/ 29141 h 219193"/>
                <a:gd name="connsiteX15" fmla="*/ 116052 w 209608"/>
                <a:gd name="connsiteY15" fmla="*/ 29141 h 219193"/>
                <a:gd name="connsiteX16" fmla="*/ 116052 w 209608"/>
                <a:gd name="connsiteY16" fmla="*/ 46267 h 219193"/>
                <a:gd name="connsiteX17" fmla="*/ 25051 w 209608"/>
                <a:gd name="connsiteY17" fmla="*/ 70807 h 219193"/>
                <a:gd name="connsiteX18" fmla="*/ 25051 w 209608"/>
                <a:gd name="connsiteY18" fmla="*/ 194015 h 219193"/>
                <a:gd name="connsiteX19" fmla="*/ 184685 w 209608"/>
                <a:gd name="connsiteY19" fmla="*/ 194015 h 219193"/>
                <a:gd name="connsiteX20" fmla="*/ 184685 w 209608"/>
                <a:gd name="connsiteY20" fmla="*/ 70807 h 219193"/>
                <a:gd name="connsiteX21" fmla="*/ 203090 w 209608"/>
                <a:gd name="connsiteY21" fmla="*/ 70807 h 219193"/>
                <a:gd name="connsiteX22" fmla="*/ 203090 w 209608"/>
                <a:gd name="connsiteY22" fmla="*/ 219194 h 219193"/>
                <a:gd name="connsiteX23" fmla="*/ 184685 w 209608"/>
                <a:gd name="connsiteY23" fmla="*/ 219194 h 219193"/>
                <a:gd name="connsiteX24" fmla="*/ 184685 w 209608"/>
                <a:gd name="connsiteY24" fmla="*/ 208969 h 219193"/>
                <a:gd name="connsiteX25" fmla="*/ 25051 w 209608"/>
                <a:gd name="connsiteY25" fmla="*/ 208969 h 219193"/>
                <a:gd name="connsiteX26" fmla="*/ 25051 w 209608"/>
                <a:gd name="connsiteY26" fmla="*/ 219194 h 219193"/>
                <a:gd name="connsiteX27" fmla="*/ 6646 w 209608"/>
                <a:gd name="connsiteY27" fmla="*/ 219194 h 219193"/>
                <a:gd name="connsiteX28" fmla="*/ 6646 w 209608"/>
                <a:gd name="connsiteY28" fmla="*/ 70807 h 219193"/>
                <a:gd name="connsiteX29" fmla="*/ 25051 w 209608"/>
                <a:gd name="connsiteY29" fmla="*/ 70807 h 219193"/>
                <a:gd name="connsiteX30" fmla="*/ 177656 w 209608"/>
                <a:gd name="connsiteY30" fmla="*/ 173182 h 219193"/>
                <a:gd name="connsiteX31" fmla="*/ 166664 w 209608"/>
                <a:gd name="connsiteY31" fmla="*/ 185069 h 219193"/>
                <a:gd name="connsiteX32" fmla="*/ 113495 w 209608"/>
                <a:gd name="connsiteY32" fmla="*/ 134839 h 219193"/>
                <a:gd name="connsiteX33" fmla="*/ 113495 w 209608"/>
                <a:gd name="connsiteY33" fmla="*/ 188008 h 219193"/>
                <a:gd name="connsiteX34" fmla="*/ 95857 w 209608"/>
                <a:gd name="connsiteY34" fmla="*/ 188008 h 219193"/>
                <a:gd name="connsiteX35" fmla="*/ 95857 w 209608"/>
                <a:gd name="connsiteY35" fmla="*/ 137268 h 219193"/>
                <a:gd name="connsiteX36" fmla="*/ 41538 w 209608"/>
                <a:gd name="connsiteY36" fmla="*/ 183663 h 219193"/>
                <a:gd name="connsiteX37" fmla="*/ 32208 w 209608"/>
                <a:gd name="connsiteY37" fmla="*/ 170498 h 219193"/>
                <a:gd name="connsiteX38" fmla="*/ 84866 w 209608"/>
                <a:gd name="connsiteY38" fmla="*/ 129344 h 219193"/>
                <a:gd name="connsiteX39" fmla="*/ 36042 w 209608"/>
                <a:gd name="connsiteY39" fmla="*/ 129344 h 219193"/>
                <a:gd name="connsiteX40" fmla="*/ 36042 w 209608"/>
                <a:gd name="connsiteY40" fmla="*/ 115029 h 219193"/>
                <a:gd name="connsiteX41" fmla="*/ 95857 w 209608"/>
                <a:gd name="connsiteY41" fmla="*/ 115029 h 219193"/>
                <a:gd name="connsiteX42" fmla="*/ 95857 w 209608"/>
                <a:gd name="connsiteY42" fmla="*/ 67867 h 219193"/>
                <a:gd name="connsiteX43" fmla="*/ 113495 w 209608"/>
                <a:gd name="connsiteY43" fmla="*/ 67867 h 219193"/>
                <a:gd name="connsiteX44" fmla="*/ 113495 w 209608"/>
                <a:gd name="connsiteY44" fmla="*/ 115029 h 219193"/>
                <a:gd name="connsiteX45" fmla="*/ 173310 w 209608"/>
                <a:gd name="connsiteY45" fmla="*/ 115029 h 219193"/>
                <a:gd name="connsiteX46" fmla="*/ 173310 w 209608"/>
                <a:gd name="connsiteY46" fmla="*/ 129344 h 219193"/>
                <a:gd name="connsiteX47" fmla="*/ 128066 w 209608"/>
                <a:gd name="connsiteY47" fmla="*/ 129344 h 219193"/>
                <a:gd name="connsiteX48" fmla="*/ 177656 w 209608"/>
                <a:gd name="connsiteY48" fmla="*/ 173182 h 219193"/>
                <a:gd name="connsiteX49" fmla="*/ 42688 w 209608"/>
                <a:gd name="connsiteY49" fmla="*/ 79370 h 219193"/>
                <a:gd name="connsiteX50" fmla="*/ 55342 w 209608"/>
                <a:gd name="connsiteY50" fmla="*/ 70551 h 219193"/>
                <a:gd name="connsiteX51" fmla="*/ 81798 w 209608"/>
                <a:gd name="connsiteY51" fmla="*/ 104421 h 219193"/>
                <a:gd name="connsiteX52" fmla="*/ 68890 w 209608"/>
                <a:gd name="connsiteY52" fmla="*/ 113240 h 219193"/>
                <a:gd name="connsiteX53" fmla="*/ 42688 w 209608"/>
                <a:gd name="connsiteY53" fmla="*/ 79370 h 219193"/>
                <a:gd name="connsiteX54" fmla="*/ 166920 w 209608"/>
                <a:gd name="connsiteY54" fmla="*/ 79114 h 219193"/>
                <a:gd name="connsiteX55" fmla="*/ 140463 w 209608"/>
                <a:gd name="connsiteY55" fmla="*/ 113240 h 219193"/>
                <a:gd name="connsiteX56" fmla="*/ 128066 w 209608"/>
                <a:gd name="connsiteY56" fmla="*/ 104165 h 219193"/>
                <a:gd name="connsiteX57" fmla="*/ 154011 w 209608"/>
                <a:gd name="connsiteY57" fmla="*/ 70551 h 219193"/>
                <a:gd name="connsiteX58" fmla="*/ 166920 w 209608"/>
                <a:gd name="connsiteY58" fmla="*/ 79114 h 2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9608" h="219193">
                  <a:moveTo>
                    <a:pt x="116052" y="46267"/>
                  </a:moveTo>
                  <a:lnTo>
                    <a:pt x="209608" y="46267"/>
                  </a:lnTo>
                  <a:lnTo>
                    <a:pt x="209608" y="61988"/>
                  </a:lnTo>
                  <a:lnTo>
                    <a:pt x="0" y="61988"/>
                  </a:lnTo>
                  <a:lnTo>
                    <a:pt x="0" y="46267"/>
                  </a:lnTo>
                  <a:lnTo>
                    <a:pt x="37576" y="46267"/>
                  </a:lnTo>
                  <a:lnTo>
                    <a:pt x="37576" y="5751"/>
                  </a:lnTo>
                  <a:lnTo>
                    <a:pt x="55981" y="5751"/>
                  </a:lnTo>
                  <a:lnTo>
                    <a:pt x="55981" y="46267"/>
                  </a:lnTo>
                  <a:lnTo>
                    <a:pt x="97008" y="46267"/>
                  </a:lnTo>
                  <a:lnTo>
                    <a:pt x="97008" y="0"/>
                  </a:lnTo>
                  <a:lnTo>
                    <a:pt x="116052" y="0"/>
                  </a:lnTo>
                  <a:lnTo>
                    <a:pt x="116052" y="14315"/>
                  </a:lnTo>
                  <a:lnTo>
                    <a:pt x="194655" y="14315"/>
                  </a:lnTo>
                  <a:lnTo>
                    <a:pt x="194655" y="29141"/>
                  </a:lnTo>
                  <a:lnTo>
                    <a:pt x="116052" y="29141"/>
                  </a:lnTo>
                  <a:lnTo>
                    <a:pt x="116052" y="46267"/>
                  </a:lnTo>
                  <a:close/>
                  <a:moveTo>
                    <a:pt x="25051" y="70807"/>
                  </a:moveTo>
                  <a:lnTo>
                    <a:pt x="25051" y="194015"/>
                  </a:lnTo>
                  <a:lnTo>
                    <a:pt x="184685" y="194015"/>
                  </a:lnTo>
                  <a:lnTo>
                    <a:pt x="184685" y="70807"/>
                  </a:lnTo>
                  <a:lnTo>
                    <a:pt x="203090" y="70807"/>
                  </a:lnTo>
                  <a:lnTo>
                    <a:pt x="203090" y="219194"/>
                  </a:lnTo>
                  <a:lnTo>
                    <a:pt x="184685" y="219194"/>
                  </a:lnTo>
                  <a:lnTo>
                    <a:pt x="184685" y="208969"/>
                  </a:lnTo>
                  <a:lnTo>
                    <a:pt x="25051" y="208969"/>
                  </a:lnTo>
                  <a:lnTo>
                    <a:pt x="25051" y="219194"/>
                  </a:lnTo>
                  <a:lnTo>
                    <a:pt x="6646" y="219194"/>
                  </a:lnTo>
                  <a:lnTo>
                    <a:pt x="6646" y="70807"/>
                  </a:lnTo>
                  <a:lnTo>
                    <a:pt x="25051" y="70807"/>
                  </a:lnTo>
                  <a:close/>
                  <a:moveTo>
                    <a:pt x="177656" y="173182"/>
                  </a:moveTo>
                  <a:lnTo>
                    <a:pt x="166664" y="185069"/>
                  </a:lnTo>
                  <a:cubicBezTo>
                    <a:pt x="145192" y="162958"/>
                    <a:pt x="127554" y="146215"/>
                    <a:pt x="113495" y="134839"/>
                  </a:cubicBezTo>
                  <a:lnTo>
                    <a:pt x="113495" y="188008"/>
                  </a:lnTo>
                  <a:lnTo>
                    <a:pt x="95857" y="188008"/>
                  </a:lnTo>
                  <a:lnTo>
                    <a:pt x="95857" y="137268"/>
                  </a:lnTo>
                  <a:cubicBezTo>
                    <a:pt x="82054" y="154905"/>
                    <a:pt x="63905" y="170371"/>
                    <a:pt x="41538" y="183663"/>
                  </a:cubicBezTo>
                  <a:lnTo>
                    <a:pt x="32208" y="170498"/>
                  </a:lnTo>
                  <a:cubicBezTo>
                    <a:pt x="54064" y="157845"/>
                    <a:pt x="71702" y="144042"/>
                    <a:pt x="84866" y="129344"/>
                  </a:cubicBezTo>
                  <a:lnTo>
                    <a:pt x="36042" y="129344"/>
                  </a:lnTo>
                  <a:lnTo>
                    <a:pt x="36042" y="115029"/>
                  </a:lnTo>
                  <a:lnTo>
                    <a:pt x="95857" y="115029"/>
                  </a:lnTo>
                  <a:lnTo>
                    <a:pt x="95857" y="67867"/>
                  </a:lnTo>
                  <a:lnTo>
                    <a:pt x="113495" y="67867"/>
                  </a:lnTo>
                  <a:lnTo>
                    <a:pt x="113495" y="115029"/>
                  </a:lnTo>
                  <a:lnTo>
                    <a:pt x="173310" y="115029"/>
                  </a:lnTo>
                  <a:lnTo>
                    <a:pt x="173310" y="129344"/>
                  </a:lnTo>
                  <a:lnTo>
                    <a:pt x="128066" y="129344"/>
                  </a:lnTo>
                  <a:cubicBezTo>
                    <a:pt x="143786" y="141613"/>
                    <a:pt x="160274" y="156184"/>
                    <a:pt x="177656" y="173182"/>
                  </a:cubicBezTo>
                  <a:close/>
                  <a:moveTo>
                    <a:pt x="42688" y="79370"/>
                  </a:moveTo>
                  <a:lnTo>
                    <a:pt x="55342" y="70551"/>
                  </a:lnTo>
                  <a:cubicBezTo>
                    <a:pt x="65183" y="81926"/>
                    <a:pt x="74002" y="93301"/>
                    <a:pt x="81798" y="104421"/>
                  </a:cubicBezTo>
                  <a:lnTo>
                    <a:pt x="68890" y="113240"/>
                  </a:lnTo>
                  <a:cubicBezTo>
                    <a:pt x="59304" y="100075"/>
                    <a:pt x="50613" y="88828"/>
                    <a:pt x="42688" y="79370"/>
                  </a:cubicBezTo>
                  <a:close/>
                  <a:moveTo>
                    <a:pt x="166920" y="79114"/>
                  </a:moveTo>
                  <a:cubicBezTo>
                    <a:pt x="160274" y="90361"/>
                    <a:pt x="151455" y="101737"/>
                    <a:pt x="140463" y="113240"/>
                  </a:cubicBezTo>
                  <a:lnTo>
                    <a:pt x="128066" y="104165"/>
                  </a:lnTo>
                  <a:cubicBezTo>
                    <a:pt x="138162" y="93557"/>
                    <a:pt x="146854" y="82310"/>
                    <a:pt x="154011" y="70551"/>
                  </a:cubicBezTo>
                  <a:lnTo>
                    <a:pt x="166920" y="79114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FB32D97E-E905-4ED1-32A6-B09B20D05B69}"/>
                </a:ext>
              </a:extLst>
            </p:cNvPr>
            <p:cNvSpPr/>
            <p:nvPr/>
          </p:nvSpPr>
          <p:spPr>
            <a:xfrm>
              <a:off x="3567506" y="520157"/>
              <a:ext cx="215359" cy="207052"/>
            </a:xfrm>
            <a:custGeom>
              <a:avLst/>
              <a:gdLst>
                <a:gd name="connsiteX0" fmla="*/ 110811 w 215359"/>
                <a:gd name="connsiteY0" fmla="*/ 15465 h 207052"/>
                <a:gd name="connsiteX1" fmla="*/ 42688 w 215359"/>
                <a:gd name="connsiteY1" fmla="*/ 15465 h 207052"/>
                <a:gd name="connsiteX2" fmla="*/ 42688 w 215359"/>
                <a:gd name="connsiteY2" fmla="*/ 94835 h 207052"/>
                <a:gd name="connsiteX3" fmla="*/ 36298 w 215359"/>
                <a:gd name="connsiteY3" fmla="*/ 161552 h 207052"/>
                <a:gd name="connsiteX4" fmla="*/ 14826 w 215359"/>
                <a:gd name="connsiteY4" fmla="*/ 207052 h 207052"/>
                <a:gd name="connsiteX5" fmla="*/ 0 w 215359"/>
                <a:gd name="connsiteY5" fmla="*/ 195166 h 207052"/>
                <a:gd name="connsiteX6" fmla="*/ 18916 w 215359"/>
                <a:gd name="connsiteY6" fmla="*/ 153372 h 207052"/>
                <a:gd name="connsiteX7" fmla="*/ 24284 w 215359"/>
                <a:gd name="connsiteY7" fmla="*/ 88189 h 207052"/>
                <a:gd name="connsiteX8" fmla="*/ 24284 w 215359"/>
                <a:gd name="connsiteY8" fmla="*/ 0 h 207052"/>
                <a:gd name="connsiteX9" fmla="*/ 215360 w 215359"/>
                <a:gd name="connsiteY9" fmla="*/ 0 h 207052"/>
                <a:gd name="connsiteX10" fmla="*/ 215360 w 215359"/>
                <a:gd name="connsiteY10" fmla="*/ 174588 h 207052"/>
                <a:gd name="connsiteX11" fmla="*/ 210631 w 215359"/>
                <a:gd name="connsiteY11" fmla="*/ 199895 h 207052"/>
                <a:gd name="connsiteX12" fmla="*/ 185836 w 215359"/>
                <a:gd name="connsiteY12" fmla="*/ 204751 h 207052"/>
                <a:gd name="connsiteX13" fmla="*/ 152477 w 215359"/>
                <a:gd name="connsiteY13" fmla="*/ 203601 h 207052"/>
                <a:gd name="connsiteX14" fmla="*/ 151710 w 215359"/>
                <a:gd name="connsiteY14" fmla="*/ 187625 h 207052"/>
                <a:gd name="connsiteX15" fmla="*/ 183152 w 215359"/>
                <a:gd name="connsiteY15" fmla="*/ 188775 h 207052"/>
                <a:gd name="connsiteX16" fmla="*/ 195038 w 215359"/>
                <a:gd name="connsiteY16" fmla="*/ 186858 h 207052"/>
                <a:gd name="connsiteX17" fmla="*/ 196955 w 215359"/>
                <a:gd name="connsiteY17" fmla="*/ 174972 h 207052"/>
                <a:gd name="connsiteX18" fmla="*/ 196955 w 215359"/>
                <a:gd name="connsiteY18" fmla="*/ 15337 h 207052"/>
                <a:gd name="connsiteX19" fmla="*/ 128577 w 215359"/>
                <a:gd name="connsiteY19" fmla="*/ 15337 h 207052"/>
                <a:gd name="connsiteX20" fmla="*/ 128577 w 215359"/>
                <a:gd name="connsiteY20" fmla="*/ 35531 h 207052"/>
                <a:gd name="connsiteX21" fmla="*/ 180723 w 215359"/>
                <a:gd name="connsiteY21" fmla="*/ 35531 h 207052"/>
                <a:gd name="connsiteX22" fmla="*/ 180723 w 215359"/>
                <a:gd name="connsiteY22" fmla="*/ 49335 h 207052"/>
                <a:gd name="connsiteX23" fmla="*/ 128577 w 215359"/>
                <a:gd name="connsiteY23" fmla="*/ 49335 h 207052"/>
                <a:gd name="connsiteX24" fmla="*/ 128577 w 215359"/>
                <a:gd name="connsiteY24" fmla="*/ 76686 h 207052"/>
                <a:gd name="connsiteX25" fmla="*/ 186219 w 215359"/>
                <a:gd name="connsiteY25" fmla="*/ 76686 h 207052"/>
                <a:gd name="connsiteX26" fmla="*/ 186219 w 215359"/>
                <a:gd name="connsiteY26" fmla="*/ 91001 h 207052"/>
                <a:gd name="connsiteX27" fmla="*/ 53297 w 215359"/>
                <a:gd name="connsiteY27" fmla="*/ 91001 h 207052"/>
                <a:gd name="connsiteX28" fmla="*/ 53297 w 215359"/>
                <a:gd name="connsiteY28" fmla="*/ 76686 h 207052"/>
                <a:gd name="connsiteX29" fmla="*/ 110683 w 215359"/>
                <a:gd name="connsiteY29" fmla="*/ 76686 h 207052"/>
                <a:gd name="connsiteX30" fmla="*/ 110683 w 215359"/>
                <a:gd name="connsiteY30" fmla="*/ 49335 h 207052"/>
                <a:gd name="connsiteX31" fmla="*/ 58793 w 215359"/>
                <a:gd name="connsiteY31" fmla="*/ 49335 h 207052"/>
                <a:gd name="connsiteX32" fmla="*/ 58793 w 215359"/>
                <a:gd name="connsiteY32" fmla="*/ 35531 h 207052"/>
                <a:gd name="connsiteX33" fmla="*/ 110683 w 215359"/>
                <a:gd name="connsiteY33" fmla="*/ 35531 h 207052"/>
                <a:gd name="connsiteX34" fmla="*/ 110683 w 215359"/>
                <a:gd name="connsiteY34" fmla="*/ 15337 h 207052"/>
                <a:gd name="connsiteX35" fmla="*/ 81031 w 215359"/>
                <a:gd name="connsiteY35" fmla="*/ 174588 h 207052"/>
                <a:gd name="connsiteX36" fmla="*/ 81031 w 215359"/>
                <a:gd name="connsiteY36" fmla="*/ 187242 h 207052"/>
                <a:gd name="connsiteX37" fmla="*/ 63649 w 215359"/>
                <a:gd name="connsiteY37" fmla="*/ 187242 h 207052"/>
                <a:gd name="connsiteX38" fmla="*/ 63649 w 215359"/>
                <a:gd name="connsiteY38" fmla="*/ 107232 h 207052"/>
                <a:gd name="connsiteX39" fmla="*/ 175611 w 215359"/>
                <a:gd name="connsiteY39" fmla="*/ 107232 h 207052"/>
                <a:gd name="connsiteX40" fmla="*/ 175611 w 215359"/>
                <a:gd name="connsiteY40" fmla="*/ 174588 h 207052"/>
                <a:gd name="connsiteX41" fmla="*/ 81031 w 215359"/>
                <a:gd name="connsiteY41" fmla="*/ 174588 h 207052"/>
                <a:gd name="connsiteX42" fmla="*/ 81031 w 215359"/>
                <a:gd name="connsiteY42" fmla="*/ 160529 h 207052"/>
                <a:gd name="connsiteX43" fmla="*/ 158229 w 215359"/>
                <a:gd name="connsiteY43" fmla="*/ 160529 h 207052"/>
                <a:gd name="connsiteX44" fmla="*/ 158229 w 215359"/>
                <a:gd name="connsiteY44" fmla="*/ 121419 h 207052"/>
                <a:gd name="connsiteX45" fmla="*/ 81031 w 215359"/>
                <a:gd name="connsiteY45" fmla="*/ 121419 h 207052"/>
                <a:gd name="connsiteX46" fmla="*/ 81031 w 215359"/>
                <a:gd name="connsiteY46" fmla="*/ 160529 h 2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5359" h="207052">
                  <a:moveTo>
                    <a:pt x="110811" y="15465"/>
                  </a:moveTo>
                  <a:lnTo>
                    <a:pt x="42688" y="15465"/>
                  </a:lnTo>
                  <a:lnTo>
                    <a:pt x="42688" y="94835"/>
                  </a:lnTo>
                  <a:cubicBezTo>
                    <a:pt x="42688" y="122570"/>
                    <a:pt x="40516" y="144809"/>
                    <a:pt x="36298" y="161552"/>
                  </a:cubicBezTo>
                  <a:cubicBezTo>
                    <a:pt x="32080" y="178295"/>
                    <a:pt x="24923" y="193376"/>
                    <a:pt x="14826" y="207052"/>
                  </a:cubicBezTo>
                  <a:lnTo>
                    <a:pt x="0" y="195166"/>
                  </a:lnTo>
                  <a:cubicBezTo>
                    <a:pt x="9074" y="182640"/>
                    <a:pt x="15337" y="168709"/>
                    <a:pt x="18916" y="153372"/>
                  </a:cubicBezTo>
                  <a:cubicBezTo>
                    <a:pt x="22495" y="138035"/>
                    <a:pt x="24284" y="116307"/>
                    <a:pt x="24284" y="88189"/>
                  </a:cubicBezTo>
                  <a:lnTo>
                    <a:pt x="24284" y="0"/>
                  </a:lnTo>
                  <a:lnTo>
                    <a:pt x="215360" y="0"/>
                  </a:lnTo>
                  <a:lnTo>
                    <a:pt x="215360" y="174588"/>
                  </a:lnTo>
                  <a:cubicBezTo>
                    <a:pt x="215360" y="188264"/>
                    <a:pt x="213826" y="196699"/>
                    <a:pt x="210631" y="199895"/>
                  </a:cubicBezTo>
                  <a:cubicBezTo>
                    <a:pt x="207436" y="203090"/>
                    <a:pt x="199256" y="204751"/>
                    <a:pt x="185836" y="204751"/>
                  </a:cubicBezTo>
                  <a:cubicBezTo>
                    <a:pt x="182640" y="204751"/>
                    <a:pt x="171521" y="204368"/>
                    <a:pt x="152477" y="203601"/>
                  </a:cubicBezTo>
                  <a:lnTo>
                    <a:pt x="151710" y="187625"/>
                  </a:lnTo>
                  <a:cubicBezTo>
                    <a:pt x="169987" y="188392"/>
                    <a:pt x="180467" y="188775"/>
                    <a:pt x="183152" y="188775"/>
                  </a:cubicBezTo>
                  <a:cubicBezTo>
                    <a:pt x="189798" y="188775"/>
                    <a:pt x="193760" y="188136"/>
                    <a:pt x="195038" y="186858"/>
                  </a:cubicBezTo>
                  <a:cubicBezTo>
                    <a:pt x="196316" y="185580"/>
                    <a:pt x="196955" y="181618"/>
                    <a:pt x="196955" y="174972"/>
                  </a:cubicBezTo>
                  <a:lnTo>
                    <a:pt x="196955" y="15337"/>
                  </a:lnTo>
                  <a:lnTo>
                    <a:pt x="128577" y="15337"/>
                  </a:lnTo>
                  <a:lnTo>
                    <a:pt x="128577" y="35531"/>
                  </a:lnTo>
                  <a:lnTo>
                    <a:pt x="180723" y="35531"/>
                  </a:lnTo>
                  <a:lnTo>
                    <a:pt x="180723" y="49335"/>
                  </a:lnTo>
                  <a:lnTo>
                    <a:pt x="128577" y="49335"/>
                  </a:lnTo>
                  <a:lnTo>
                    <a:pt x="128577" y="76686"/>
                  </a:lnTo>
                  <a:lnTo>
                    <a:pt x="186219" y="76686"/>
                  </a:lnTo>
                  <a:lnTo>
                    <a:pt x="186219" y="91001"/>
                  </a:lnTo>
                  <a:lnTo>
                    <a:pt x="53297" y="91001"/>
                  </a:lnTo>
                  <a:lnTo>
                    <a:pt x="53297" y="76686"/>
                  </a:lnTo>
                  <a:lnTo>
                    <a:pt x="110683" y="76686"/>
                  </a:lnTo>
                  <a:lnTo>
                    <a:pt x="110683" y="49335"/>
                  </a:lnTo>
                  <a:lnTo>
                    <a:pt x="58793" y="49335"/>
                  </a:lnTo>
                  <a:lnTo>
                    <a:pt x="58793" y="35531"/>
                  </a:lnTo>
                  <a:lnTo>
                    <a:pt x="110683" y="35531"/>
                  </a:lnTo>
                  <a:lnTo>
                    <a:pt x="110683" y="15337"/>
                  </a:lnTo>
                  <a:close/>
                  <a:moveTo>
                    <a:pt x="81031" y="174588"/>
                  </a:moveTo>
                  <a:lnTo>
                    <a:pt x="81031" y="187242"/>
                  </a:lnTo>
                  <a:lnTo>
                    <a:pt x="63649" y="187242"/>
                  </a:lnTo>
                  <a:lnTo>
                    <a:pt x="63649" y="107232"/>
                  </a:lnTo>
                  <a:lnTo>
                    <a:pt x="175611" y="107232"/>
                  </a:lnTo>
                  <a:lnTo>
                    <a:pt x="175611" y="174588"/>
                  </a:lnTo>
                  <a:lnTo>
                    <a:pt x="81031" y="174588"/>
                  </a:lnTo>
                  <a:close/>
                  <a:moveTo>
                    <a:pt x="81031" y="160529"/>
                  </a:moveTo>
                  <a:lnTo>
                    <a:pt x="158229" y="160529"/>
                  </a:lnTo>
                  <a:lnTo>
                    <a:pt x="158229" y="121419"/>
                  </a:lnTo>
                  <a:lnTo>
                    <a:pt x="81031" y="121419"/>
                  </a:lnTo>
                  <a:lnTo>
                    <a:pt x="81031" y="160529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257FD22-474D-503D-9D77-F3E1290120FA}"/>
                </a:ext>
              </a:extLst>
            </p:cNvPr>
            <p:cNvSpPr/>
            <p:nvPr/>
          </p:nvSpPr>
          <p:spPr>
            <a:xfrm>
              <a:off x="3804721" y="508143"/>
              <a:ext cx="224306" cy="215870"/>
            </a:xfrm>
            <a:custGeom>
              <a:avLst/>
              <a:gdLst>
                <a:gd name="connsiteX0" fmla="*/ 141358 w 224306"/>
                <a:gd name="connsiteY0" fmla="*/ 20577 h 215870"/>
                <a:gd name="connsiteX1" fmla="*/ 224307 w 224306"/>
                <a:gd name="connsiteY1" fmla="*/ 20577 h 215870"/>
                <a:gd name="connsiteX2" fmla="*/ 224307 w 224306"/>
                <a:gd name="connsiteY2" fmla="*/ 36554 h 215870"/>
                <a:gd name="connsiteX3" fmla="*/ 54447 w 224306"/>
                <a:gd name="connsiteY3" fmla="*/ 36554 h 215870"/>
                <a:gd name="connsiteX4" fmla="*/ 54447 w 224306"/>
                <a:gd name="connsiteY4" fmla="*/ 102759 h 215870"/>
                <a:gd name="connsiteX5" fmla="*/ 47162 w 224306"/>
                <a:gd name="connsiteY5" fmla="*/ 171393 h 215870"/>
                <a:gd name="connsiteX6" fmla="*/ 22495 w 224306"/>
                <a:gd name="connsiteY6" fmla="*/ 215871 h 215870"/>
                <a:gd name="connsiteX7" fmla="*/ 8691 w 224306"/>
                <a:gd name="connsiteY7" fmla="*/ 202962 h 215870"/>
                <a:gd name="connsiteX8" fmla="*/ 25690 w 224306"/>
                <a:gd name="connsiteY8" fmla="*/ 177656 h 215870"/>
                <a:gd name="connsiteX9" fmla="*/ 33870 w 224306"/>
                <a:gd name="connsiteY9" fmla="*/ 145575 h 215870"/>
                <a:gd name="connsiteX10" fmla="*/ 5496 w 224306"/>
                <a:gd name="connsiteY10" fmla="*/ 160146 h 215870"/>
                <a:gd name="connsiteX11" fmla="*/ 0 w 224306"/>
                <a:gd name="connsiteY11" fmla="*/ 143658 h 215870"/>
                <a:gd name="connsiteX12" fmla="*/ 35787 w 224306"/>
                <a:gd name="connsiteY12" fmla="*/ 125126 h 215870"/>
                <a:gd name="connsiteX13" fmla="*/ 36554 w 224306"/>
                <a:gd name="connsiteY13" fmla="*/ 91767 h 215870"/>
                <a:gd name="connsiteX14" fmla="*/ 36554 w 224306"/>
                <a:gd name="connsiteY14" fmla="*/ 88444 h 215870"/>
                <a:gd name="connsiteX15" fmla="*/ 29397 w 224306"/>
                <a:gd name="connsiteY15" fmla="*/ 92918 h 215870"/>
                <a:gd name="connsiteX16" fmla="*/ 1790 w 224306"/>
                <a:gd name="connsiteY16" fmla="*/ 49590 h 215870"/>
                <a:gd name="connsiteX17" fmla="*/ 16104 w 224306"/>
                <a:gd name="connsiteY17" fmla="*/ 40260 h 215870"/>
                <a:gd name="connsiteX18" fmla="*/ 36554 w 224306"/>
                <a:gd name="connsiteY18" fmla="*/ 71446 h 215870"/>
                <a:gd name="connsiteX19" fmla="*/ 36554 w 224306"/>
                <a:gd name="connsiteY19" fmla="*/ 20449 h 215870"/>
                <a:gd name="connsiteX20" fmla="*/ 122570 w 224306"/>
                <a:gd name="connsiteY20" fmla="*/ 20449 h 215870"/>
                <a:gd name="connsiteX21" fmla="*/ 122570 w 224306"/>
                <a:gd name="connsiteY21" fmla="*/ 0 h 215870"/>
                <a:gd name="connsiteX22" fmla="*/ 141358 w 224306"/>
                <a:gd name="connsiteY22" fmla="*/ 0 h 215870"/>
                <a:gd name="connsiteX23" fmla="*/ 141358 w 224306"/>
                <a:gd name="connsiteY23" fmla="*/ 20449 h 215870"/>
                <a:gd name="connsiteX24" fmla="*/ 221878 w 224306"/>
                <a:gd name="connsiteY24" fmla="*/ 51379 h 215870"/>
                <a:gd name="connsiteX25" fmla="*/ 221878 w 224306"/>
                <a:gd name="connsiteY25" fmla="*/ 66844 h 215870"/>
                <a:gd name="connsiteX26" fmla="*/ 150432 w 224306"/>
                <a:gd name="connsiteY26" fmla="*/ 66844 h 215870"/>
                <a:gd name="connsiteX27" fmla="*/ 150432 w 224306"/>
                <a:gd name="connsiteY27" fmla="*/ 82309 h 215870"/>
                <a:gd name="connsiteX28" fmla="*/ 150432 w 224306"/>
                <a:gd name="connsiteY28" fmla="*/ 85377 h 215870"/>
                <a:gd name="connsiteX29" fmla="*/ 150432 w 224306"/>
                <a:gd name="connsiteY29" fmla="*/ 88444 h 215870"/>
                <a:gd name="connsiteX30" fmla="*/ 216638 w 224306"/>
                <a:gd name="connsiteY30" fmla="*/ 88444 h 215870"/>
                <a:gd name="connsiteX31" fmla="*/ 216638 w 224306"/>
                <a:gd name="connsiteY31" fmla="*/ 191331 h 215870"/>
                <a:gd name="connsiteX32" fmla="*/ 212676 w 224306"/>
                <a:gd name="connsiteY32" fmla="*/ 211142 h 215870"/>
                <a:gd name="connsiteX33" fmla="*/ 194015 w 224306"/>
                <a:gd name="connsiteY33" fmla="*/ 215232 h 215870"/>
                <a:gd name="connsiteX34" fmla="*/ 162574 w 224306"/>
                <a:gd name="connsiteY34" fmla="*/ 214081 h 215870"/>
                <a:gd name="connsiteX35" fmla="*/ 161807 w 224306"/>
                <a:gd name="connsiteY35" fmla="*/ 198105 h 215870"/>
                <a:gd name="connsiteX36" fmla="*/ 187497 w 224306"/>
                <a:gd name="connsiteY36" fmla="*/ 199256 h 215870"/>
                <a:gd name="connsiteX37" fmla="*/ 196827 w 224306"/>
                <a:gd name="connsiteY37" fmla="*/ 197850 h 215870"/>
                <a:gd name="connsiteX38" fmla="*/ 198233 w 224306"/>
                <a:gd name="connsiteY38" fmla="*/ 188264 h 215870"/>
                <a:gd name="connsiteX39" fmla="*/ 198233 w 224306"/>
                <a:gd name="connsiteY39" fmla="*/ 172032 h 215870"/>
                <a:gd name="connsiteX40" fmla="*/ 189414 w 224306"/>
                <a:gd name="connsiteY40" fmla="*/ 180340 h 215870"/>
                <a:gd name="connsiteX41" fmla="*/ 139185 w 224306"/>
                <a:gd name="connsiteY41" fmla="*/ 136245 h 215870"/>
                <a:gd name="connsiteX42" fmla="*/ 96369 w 224306"/>
                <a:gd name="connsiteY42" fmla="*/ 180723 h 215870"/>
                <a:gd name="connsiteX43" fmla="*/ 87550 w 224306"/>
                <a:gd name="connsiteY43" fmla="*/ 169348 h 215870"/>
                <a:gd name="connsiteX44" fmla="*/ 87550 w 224306"/>
                <a:gd name="connsiteY44" fmla="*/ 215743 h 215870"/>
                <a:gd name="connsiteX45" fmla="*/ 69657 w 224306"/>
                <a:gd name="connsiteY45" fmla="*/ 215743 h 215870"/>
                <a:gd name="connsiteX46" fmla="*/ 69657 w 224306"/>
                <a:gd name="connsiteY46" fmla="*/ 88316 h 215870"/>
                <a:gd name="connsiteX47" fmla="*/ 132795 w 224306"/>
                <a:gd name="connsiteY47" fmla="*/ 88316 h 215870"/>
                <a:gd name="connsiteX48" fmla="*/ 132795 w 224306"/>
                <a:gd name="connsiteY48" fmla="*/ 66589 h 215870"/>
                <a:gd name="connsiteX49" fmla="*/ 65439 w 224306"/>
                <a:gd name="connsiteY49" fmla="*/ 66589 h 215870"/>
                <a:gd name="connsiteX50" fmla="*/ 65439 w 224306"/>
                <a:gd name="connsiteY50" fmla="*/ 51124 h 215870"/>
                <a:gd name="connsiteX51" fmla="*/ 222134 w 224306"/>
                <a:gd name="connsiteY51" fmla="*/ 51124 h 215870"/>
                <a:gd name="connsiteX52" fmla="*/ 131133 w 224306"/>
                <a:gd name="connsiteY52" fmla="*/ 103270 h 215870"/>
                <a:gd name="connsiteX53" fmla="*/ 87294 w 224306"/>
                <a:gd name="connsiteY53" fmla="*/ 103270 h 215870"/>
                <a:gd name="connsiteX54" fmla="*/ 87294 w 224306"/>
                <a:gd name="connsiteY54" fmla="*/ 165897 h 215870"/>
                <a:gd name="connsiteX55" fmla="*/ 117457 w 224306"/>
                <a:gd name="connsiteY55" fmla="*/ 139185 h 215870"/>
                <a:gd name="connsiteX56" fmla="*/ 131133 w 224306"/>
                <a:gd name="connsiteY56" fmla="*/ 103270 h 215870"/>
                <a:gd name="connsiteX57" fmla="*/ 197977 w 224306"/>
                <a:gd name="connsiteY57" fmla="*/ 165258 h 215870"/>
                <a:gd name="connsiteX58" fmla="*/ 197977 w 224306"/>
                <a:gd name="connsiteY58" fmla="*/ 103270 h 215870"/>
                <a:gd name="connsiteX59" fmla="*/ 148898 w 224306"/>
                <a:gd name="connsiteY59" fmla="*/ 103270 h 215870"/>
                <a:gd name="connsiteX60" fmla="*/ 144809 w 224306"/>
                <a:gd name="connsiteY60" fmla="*/ 121675 h 215870"/>
                <a:gd name="connsiteX61" fmla="*/ 197977 w 224306"/>
                <a:gd name="connsiteY61" fmla="*/ 165258 h 21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4306" h="215870">
                  <a:moveTo>
                    <a:pt x="141358" y="20577"/>
                  </a:moveTo>
                  <a:lnTo>
                    <a:pt x="224307" y="20577"/>
                  </a:lnTo>
                  <a:lnTo>
                    <a:pt x="224307" y="36554"/>
                  </a:lnTo>
                  <a:lnTo>
                    <a:pt x="54447" y="36554"/>
                  </a:lnTo>
                  <a:lnTo>
                    <a:pt x="54447" y="102759"/>
                  </a:lnTo>
                  <a:cubicBezTo>
                    <a:pt x="54447" y="131772"/>
                    <a:pt x="52019" y="154650"/>
                    <a:pt x="47162" y="171393"/>
                  </a:cubicBezTo>
                  <a:cubicBezTo>
                    <a:pt x="42305" y="188008"/>
                    <a:pt x="34125" y="202962"/>
                    <a:pt x="22495" y="215871"/>
                  </a:cubicBezTo>
                  <a:lnTo>
                    <a:pt x="8691" y="202962"/>
                  </a:lnTo>
                  <a:cubicBezTo>
                    <a:pt x="16104" y="194526"/>
                    <a:pt x="21855" y="186091"/>
                    <a:pt x="25690" y="177656"/>
                  </a:cubicBezTo>
                  <a:cubicBezTo>
                    <a:pt x="29524" y="169220"/>
                    <a:pt x="32336" y="158484"/>
                    <a:pt x="33870" y="145575"/>
                  </a:cubicBezTo>
                  <a:cubicBezTo>
                    <a:pt x="26073" y="150560"/>
                    <a:pt x="16616" y="155289"/>
                    <a:pt x="5496" y="160146"/>
                  </a:cubicBezTo>
                  <a:lnTo>
                    <a:pt x="0" y="143658"/>
                  </a:lnTo>
                  <a:cubicBezTo>
                    <a:pt x="13548" y="138290"/>
                    <a:pt x="25434" y="132027"/>
                    <a:pt x="35787" y="125126"/>
                  </a:cubicBezTo>
                  <a:cubicBezTo>
                    <a:pt x="36298" y="115284"/>
                    <a:pt x="36554" y="104165"/>
                    <a:pt x="36554" y="91767"/>
                  </a:cubicBezTo>
                  <a:lnTo>
                    <a:pt x="36554" y="88444"/>
                  </a:lnTo>
                  <a:lnTo>
                    <a:pt x="29397" y="92918"/>
                  </a:lnTo>
                  <a:cubicBezTo>
                    <a:pt x="20450" y="77325"/>
                    <a:pt x="11247" y="62882"/>
                    <a:pt x="1790" y="49590"/>
                  </a:cubicBezTo>
                  <a:lnTo>
                    <a:pt x="16104" y="40260"/>
                  </a:lnTo>
                  <a:cubicBezTo>
                    <a:pt x="23773" y="51379"/>
                    <a:pt x="30547" y="61732"/>
                    <a:pt x="36554" y="71446"/>
                  </a:cubicBezTo>
                  <a:lnTo>
                    <a:pt x="36554" y="20449"/>
                  </a:lnTo>
                  <a:lnTo>
                    <a:pt x="122570" y="20449"/>
                  </a:lnTo>
                  <a:lnTo>
                    <a:pt x="122570" y="0"/>
                  </a:lnTo>
                  <a:lnTo>
                    <a:pt x="141358" y="0"/>
                  </a:lnTo>
                  <a:lnTo>
                    <a:pt x="141358" y="20449"/>
                  </a:lnTo>
                  <a:close/>
                  <a:moveTo>
                    <a:pt x="221878" y="51379"/>
                  </a:moveTo>
                  <a:lnTo>
                    <a:pt x="221878" y="66844"/>
                  </a:lnTo>
                  <a:lnTo>
                    <a:pt x="150432" y="66844"/>
                  </a:lnTo>
                  <a:lnTo>
                    <a:pt x="150432" y="82309"/>
                  </a:lnTo>
                  <a:cubicBezTo>
                    <a:pt x="150432" y="82309"/>
                    <a:pt x="150432" y="83971"/>
                    <a:pt x="150432" y="85377"/>
                  </a:cubicBezTo>
                  <a:cubicBezTo>
                    <a:pt x="150432" y="86783"/>
                    <a:pt x="150432" y="87805"/>
                    <a:pt x="150432" y="88444"/>
                  </a:cubicBezTo>
                  <a:lnTo>
                    <a:pt x="216638" y="88444"/>
                  </a:lnTo>
                  <a:lnTo>
                    <a:pt x="216638" y="191331"/>
                  </a:lnTo>
                  <a:cubicBezTo>
                    <a:pt x="216638" y="201812"/>
                    <a:pt x="215360" y="208458"/>
                    <a:pt x="212676" y="211142"/>
                  </a:cubicBezTo>
                  <a:cubicBezTo>
                    <a:pt x="209991" y="213826"/>
                    <a:pt x="203857" y="215232"/>
                    <a:pt x="194015" y="215232"/>
                  </a:cubicBezTo>
                  <a:cubicBezTo>
                    <a:pt x="189286" y="215232"/>
                    <a:pt x="178806" y="214848"/>
                    <a:pt x="162574" y="214081"/>
                  </a:cubicBezTo>
                  <a:lnTo>
                    <a:pt x="161807" y="198105"/>
                  </a:lnTo>
                  <a:cubicBezTo>
                    <a:pt x="175483" y="198872"/>
                    <a:pt x="184046" y="199256"/>
                    <a:pt x="187497" y="199256"/>
                  </a:cubicBezTo>
                  <a:cubicBezTo>
                    <a:pt x="192737" y="199256"/>
                    <a:pt x="195805" y="198744"/>
                    <a:pt x="196827" y="197850"/>
                  </a:cubicBezTo>
                  <a:cubicBezTo>
                    <a:pt x="197850" y="196955"/>
                    <a:pt x="198233" y="193760"/>
                    <a:pt x="198233" y="188264"/>
                  </a:cubicBezTo>
                  <a:lnTo>
                    <a:pt x="198233" y="172032"/>
                  </a:lnTo>
                  <a:lnTo>
                    <a:pt x="189414" y="180340"/>
                  </a:lnTo>
                  <a:cubicBezTo>
                    <a:pt x="175100" y="162702"/>
                    <a:pt x="158357" y="148004"/>
                    <a:pt x="139185" y="136245"/>
                  </a:cubicBezTo>
                  <a:cubicBezTo>
                    <a:pt x="130110" y="154139"/>
                    <a:pt x="115796" y="169092"/>
                    <a:pt x="96369" y="180723"/>
                  </a:cubicBezTo>
                  <a:lnTo>
                    <a:pt x="87550" y="169348"/>
                  </a:lnTo>
                  <a:lnTo>
                    <a:pt x="87550" y="215743"/>
                  </a:lnTo>
                  <a:lnTo>
                    <a:pt x="69657" y="215743"/>
                  </a:lnTo>
                  <a:lnTo>
                    <a:pt x="69657" y="88316"/>
                  </a:lnTo>
                  <a:lnTo>
                    <a:pt x="132795" y="88316"/>
                  </a:lnTo>
                  <a:lnTo>
                    <a:pt x="132795" y="66589"/>
                  </a:lnTo>
                  <a:lnTo>
                    <a:pt x="65439" y="66589"/>
                  </a:lnTo>
                  <a:lnTo>
                    <a:pt x="65439" y="51124"/>
                  </a:lnTo>
                  <a:lnTo>
                    <a:pt x="222134" y="51124"/>
                  </a:lnTo>
                  <a:close/>
                  <a:moveTo>
                    <a:pt x="131133" y="103270"/>
                  </a:moveTo>
                  <a:lnTo>
                    <a:pt x="87294" y="103270"/>
                  </a:lnTo>
                  <a:lnTo>
                    <a:pt x="87294" y="165897"/>
                  </a:lnTo>
                  <a:cubicBezTo>
                    <a:pt x="100331" y="158101"/>
                    <a:pt x="110300" y="149282"/>
                    <a:pt x="117457" y="139185"/>
                  </a:cubicBezTo>
                  <a:cubicBezTo>
                    <a:pt x="124487" y="129216"/>
                    <a:pt x="129088" y="117202"/>
                    <a:pt x="131133" y="103270"/>
                  </a:cubicBezTo>
                  <a:close/>
                  <a:moveTo>
                    <a:pt x="197977" y="165258"/>
                  </a:moveTo>
                  <a:lnTo>
                    <a:pt x="197977" y="103270"/>
                  </a:lnTo>
                  <a:lnTo>
                    <a:pt x="148898" y="103270"/>
                  </a:lnTo>
                  <a:cubicBezTo>
                    <a:pt x="147748" y="110683"/>
                    <a:pt x="146470" y="116818"/>
                    <a:pt x="144809" y="121675"/>
                  </a:cubicBezTo>
                  <a:cubicBezTo>
                    <a:pt x="164619" y="132666"/>
                    <a:pt x="182385" y="147109"/>
                    <a:pt x="197977" y="165258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E5A2CD43-F469-A900-D473-300553858558}"/>
                </a:ext>
              </a:extLst>
            </p:cNvPr>
            <p:cNvSpPr/>
            <p:nvPr/>
          </p:nvSpPr>
          <p:spPr>
            <a:xfrm>
              <a:off x="4055612" y="551215"/>
              <a:ext cx="91256" cy="180084"/>
            </a:xfrm>
            <a:custGeom>
              <a:avLst/>
              <a:gdLst>
                <a:gd name="connsiteX0" fmla="*/ 73874 w 91256"/>
                <a:gd name="connsiteY0" fmla="*/ 0 h 180084"/>
                <a:gd name="connsiteX1" fmla="*/ 91256 w 91256"/>
                <a:gd name="connsiteY1" fmla="*/ 0 h 180084"/>
                <a:gd name="connsiteX2" fmla="*/ 91256 w 91256"/>
                <a:gd name="connsiteY2" fmla="*/ 180084 h 180084"/>
                <a:gd name="connsiteX3" fmla="*/ 0 w 91256"/>
                <a:gd name="connsiteY3" fmla="*/ 180084 h 180084"/>
                <a:gd name="connsiteX4" fmla="*/ 0 w 91256"/>
                <a:gd name="connsiteY4" fmla="*/ 165130 h 180084"/>
                <a:gd name="connsiteX5" fmla="*/ 73874 w 91256"/>
                <a:gd name="connsiteY5" fmla="*/ 165130 h 180084"/>
                <a:gd name="connsiteX6" fmla="*/ 73874 w 91256"/>
                <a:gd name="connsiteY6" fmla="*/ 0 h 18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56" h="180084">
                  <a:moveTo>
                    <a:pt x="73874" y="0"/>
                  </a:moveTo>
                  <a:lnTo>
                    <a:pt x="91256" y="0"/>
                  </a:lnTo>
                  <a:lnTo>
                    <a:pt x="91256" y="180084"/>
                  </a:lnTo>
                  <a:lnTo>
                    <a:pt x="0" y="180084"/>
                  </a:lnTo>
                  <a:lnTo>
                    <a:pt x="0" y="165130"/>
                  </a:lnTo>
                  <a:lnTo>
                    <a:pt x="73874" y="165130"/>
                  </a:lnTo>
                  <a:lnTo>
                    <a:pt x="73874" y="0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513F960A-CF9E-9C27-439D-E10C8D3CC533}"/>
                </a:ext>
              </a:extLst>
            </p:cNvPr>
            <p:cNvSpPr/>
            <p:nvPr/>
          </p:nvSpPr>
          <p:spPr>
            <a:xfrm>
              <a:off x="4173325" y="652441"/>
              <a:ext cx="73107" cy="73107"/>
            </a:xfrm>
            <a:custGeom>
              <a:avLst/>
              <a:gdLst>
                <a:gd name="connsiteX0" fmla="*/ 10736 w 73107"/>
                <a:gd name="connsiteY0" fmla="*/ 62371 h 73107"/>
                <a:gd name="connsiteX1" fmla="*/ 0 w 73107"/>
                <a:gd name="connsiteY1" fmla="*/ 36426 h 73107"/>
                <a:gd name="connsiteX2" fmla="*/ 10736 w 73107"/>
                <a:gd name="connsiteY2" fmla="*/ 10608 h 73107"/>
                <a:gd name="connsiteX3" fmla="*/ 36681 w 73107"/>
                <a:gd name="connsiteY3" fmla="*/ 0 h 73107"/>
                <a:gd name="connsiteX4" fmla="*/ 62499 w 73107"/>
                <a:gd name="connsiteY4" fmla="*/ 10608 h 73107"/>
                <a:gd name="connsiteX5" fmla="*/ 73107 w 73107"/>
                <a:gd name="connsiteY5" fmla="*/ 36426 h 73107"/>
                <a:gd name="connsiteX6" fmla="*/ 62499 w 73107"/>
                <a:gd name="connsiteY6" fmla="*/ 62371 h 73107"/>
                <a:gd name="connsiteX7" fmla="*/ 36681 w 73107"/>
                <a:gd name="connsiteY7" fmla="*/ 73107 h 73107"/>
                <a:gd name="connsiteX8" fmla="*/ 10736 w 73107"/>
                <a:gd name="connsiteY8" fmla="*/ 62371 h 73107"/>
                <a:gd name="connsiteX9" fmla="*/ 20833 w 73107"/>
                <a:gd name="connsiteY9" fmla="*/ 20705 h 73107"/>
                <a:gd name="connsiteX10" fmla="*/ 14315 w 73107"/>
                <a:gd name="connsiteY10" fmla="*/ 36426 h 73107"/>
                <a:gd name="connsiteX11" fmla="*/ 20833 w 73107"/>
                <a:gd name="connsiteY11" fmla="*/ 52274 h 73107"/>
                <a:gd name="connsiteX12" fmla="*/ 36681 w 73107"/>
                <a:gd name="connsiteY12" fmla="*/ 58793 h 73107"/>
                <a:gd name="connsiteX13" fmla="*/ 52402 w 73107"/>
                <a:gd name="connsiteY13" fmla="*/ 52274 h 73107"/>
                <a:gd name="connsiteX14" fmla="*/ 58793 w 73107"/>
                <a:gd name="connsiteY14" fmla="*/ 36426 h 73107"/>
                <a:gd name="connsiteX15" fmla="*/ 52402 w 73107"/>
                <a:gd name="connsiteY15" fmla="*/ 20705 h 73107"/>
                <a:gd name="connsiteX16" fmla="*/ 36681 w 73107"/>
                <a:gd name="connsiteY16" fmla="*/ 14315 h 73107"/>
                <a:gd name="connsiteX17" fmla="*/ 20833 w 73107"/>
                <a:gd name="connsiteY17" fmla="*/ 20705 h 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07" h="73107">
                  <a:moveTo>
                    <a:pt x="10736" y="62371"/>
                  </a:moveTo>
                  <a:cubicBezTo>
                    <a:pt x="3579" y="55214"/>
                    <a:pt x="0" y="46523"/>
                    <a:pt x="0" y="36426"/>
                  </a:cubicBezTo>
                  <a:cubicBezTo>
                    <a:pt x="0" y="26329"/>
                    <a:pt x="3579" y="17638"/>
                    <a:pt x="10736" y="10608"/>
                  </a:cubicBezTo>
                  <a:cubicBezTo>
                    <a:pt x="17893" y="3579"/>
                    <a:pt x="26585" y="0"/>
                    <a:pt x="36681" y="0"/>
                  </a:cubicBezTo>
                  <a:cubicBezTo>
                    <a:pt x="46778" y="0"/>
                    <a:pt x="55469" y="3579"/>
                    <a:pt x="62499" y="10608"/>
                  </a:cubicBezTo>
                  <a:cubicBezTo>
                    <a:pt x="69529" y="17638"/>
                    <a:pt x="73107" y="26329"/>
                    <a:pt x="73107" y="36426"/>
                  </a:cubicBezTo>
                  <a:cubicBezTo>
                    <a:pt x="73107" y="46523"/>
                    <a:pt x="69529" y="55214"/>
                    <a:pt x="62499" y="62371"/>
                  </a:cubicBezTo>
                  <a:cubicBezTo>
                    <a:pt x="55469" y="69529"/>
                    <a:pt x="46778" y="73107"/>
                    <a:pt x="36681" y="73107"/>
                  </a:cubicBezTo>
                  <a:cubicBezTo>
                    <a:pt x="26585" y="73107"/>
                    <a:pt x="17893" y="69529"/>
                    <a:pt x="10736" y="62371"/>
                  </a:cubicBezTo>
                  <a:close/>
                  <a:moveTo>
                    <a:pt x="20833" y="20705"/>
                  </a:moveTo>
                  <a:cubicBezTo>
                    <a:pt x="16488" y="25051"/>
                    <a:pt x="14315" y="30291"/>
                    <a:pt x="14315" y="36426"/>
                  </a:cubicBezTo>
                  <a:cubicBezTo>
                    <a:pt x="14315" y="42561"/>
                    <a:pt x="16488" y="47929"/>
                    <a:pt x="20833" y="52274"/>
                  </a:cubicBezTo>
                  <a:cubicBezTo>
                    <a:pt x="25179" y="56620"/>
                    <a:pt x="30419" y="58793"/>
                    <a:pt x="36681" y="58793"/>
                  </a:cubicBezTo>
                  <a:cubicBezTo>
                    <a:pt x="42944" y="58793"/>
                    <a:pt x="48057" y="56620"/>
                    <a:pt x="52402" y="52274"/>
                  </a:cubicBezTo>
                  <a:cubicBezTo>
                    <a:pt x="56748" y="47929"/>
                    <a:pt x="58793" y="42688"/>
                    <a:pt x="58793" y="36426"/>
                  </a:cubicBezTo>
                  <a:cubicBezTo>
                    <a:pt x="58793" y="30163"/>
                    <a:pt x="56620" y="25051"/>
                    <a:pt x="52402" y="20705"/>
                  </a:cubicBezTo>
                  <a:cubicBezTo>
                    <a:pt x="48057" y="16360"/>
                    <a:pt x="42816" y="14315"/>
                    <a:pt x="36681" y="14315"/>
                  </a:cubicBezTo>
                  <a:cubicBezTo>
                    <a:pt x="30547" y="14315"/>
                    <a:pt x="25179" y="16487"/>
                    <a:pt x="20833" y="20705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9" name="グラフィックス 4">
              <a:extLst>
                <a:ext uri="{FF2B5EF4-FFF2-40B4-BE49-F238E27FC236}">
                  <a16:creationId xmlns:a16="http://schemas.microsoft.com/office/drawing/2014/main" id="{6AE9F685-B51B-4B59-5C1F-83ABA3C8130B}"/>
                </a:ext>
              </a:extLst>
            </p:cNvPr>
            <p:cNvGrpSpPr/>
            <p:nvPr/>
          </p:nvGrpSpPr>
          <p:grpSpPr>
            <a:xfrm>
              <a:off x="-250045" y="1577822"/>
              <a:ext cx="2820468" cy="2567222"/>
              <a:chOff x="-250045" y="1577822"/>
              <a:chExt cx="2820468" cy="2567222"/>
            </a:xfrm>
          </p:grpSpPr>
          <p:grpSp>
            <p:nvGrpSpPr>
              <p:cNvPr id="40" name="グラフィックス 4">
                <a:extLst>
                  <a:ext uri="{FF2B5EF4-FFF2-40B4-BE49-F238E27FC236}">
                    <a16:creationId xmlns:a16="http://schemas.microsoft.com/office/drawing/2014/main" id="{B499FEA3-5427-91BA-8335-0C0BA95328BC}"/>
                  </a:ext>
                </a:extLst>
              </p:cNvPr>
              <p:cNvGrpSpPr/>
              <p:nvPr/>
            </p:nvGrpSpPr>
            <p:grpSpPr>
              <a:xfrm>
                <a:off x="1339014" y="2161747"/>
                <a:ext cx="1180451" cy="868084"/>
                <a:chOff x="1339014" y="2161747"/>
                <a:chExt cx="1180451" cy="868084"/>
              </a:xfrm>
              <a:solidFill>
                <a:srgbClr val="FFFFFF"/>
              </a:solidFill>
            </p:grpSpPr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B69352C3-9D2D-A104-0E4D-E9F4BF12D447}"/>
                    </a:ext>
                  </a:extLst>
                </p:cNvPr>
                <p:cNvSpPr/>
                <p:nvPr/>
              </p:nvSpPr>
              <p:spPr>
                <a:xfrm>
                  <a:off x="1339014" y="2851920"/>
                  <a:ext cx="149665" cy="177911"/>
                </a:xfrm>
                <a:custGeom>
                  <a:avLst/>
                  <a:gdLst>
                    <a:gd name="connsiteX0" fmla="*/ 13420 w 149665"/>
                    <a:gd name="connsiteY0" fmla="*/ 102503 h 177911"/>
                    <a:gd name="connsiteX1" fmla="*/ 30035 w 149665"/>
                    <a:gd name="connsiteY1" fmla="*/ 111706 h 177911"/>
                    <a:gd name="connsiteX2" fmla="*/ 45628 w 149665"/>
                    <a:gd name="connsiteY2" fmla="*/ 122825 h 177911"/>
                    <a:gd name="connsiteX3" fmla="*/ 60454 w 149665"/>
                    <a:gd name="connsiteY3" fmla="*/ 134840 h 177911"/>
                    <a:gd name="connsiteX4" fmla="*/ 74130 w 149665"/>
                    <a:gd name="connsiteY4" fmla="*/ 148260 h 177911"/>
                    <a:gd name="connsiteX5" fmla="*/ 88700 w 149665"/>
                    <a:gd name="connsiteY5" fmla="*/ 160657 h 177911"/>
                    <a:gd name="connsiteX6" fmla="*/ 105315 w 149665"/>
                    <a:gd name="connsiteY6" fmla="*/ 169987 h 177911"/>
                    <a:gd name="connsiteX7" fmla="*/ 122442 w 149665"/>
                    <a:gd name="connsiteY7" fmla="*/ 177911 h 177911"/>
                    <a:gd name="connsiteX8" fmla="*/ 139313 w 149665"/>
                    <a:gd name="connsiteY8" fmla="*/ 172671 h 177911"/>
                    <a:gd name="connsiteX9" fmla="*/ 148387 w 149665"/>
                    <a:gd name="connsiteY9" fmla="*/ 155289 h 177911"/>
                    <a:gd name="connsiteX10" fmla="*/ 149665 w 149665"/>
                    <a:gd name="connsiteY10" fmla="*/ 135351 h 177911"/>
                    <a:gd name="connsiteX11" fmla="*/ 148004 w 149665"/>
                    <a:gd name="connsiteY11" fmla="*/ 115540 h 177911"/>
                    <a:gd name="connsiteX12" fmla="*/ 147748 w 149665"/>
                    <a:gd name="connsiteY12" fmla="*/ 95602 h 177911"/>
                    <a:gd name="connsiteX13" fmla="*/ 144681 w 149665"/>
                    <a:gd name="connsiteY13" fmla="*/ 75791 h 177911"/>
                    <a:gd name="connsiteX14" fmla="*/ 140207 w 149665"/>
                    <a:gd name="connsiteY14" fmla="*/ 56236 h 177911"/>
                    <a:gd name="connsiteX15" fmla="*/ 134200 w 149665"/>
                    <a:gd name="connsiteY15" fmla="*/ 37193 h 177911"/>
                    <a:gd name="connsiteX16" fmla="*/ 128960 w 149665"/>
                    <a:gd name="connsiteY16" fmla="*/ 17893 h 177911"/>
                    <a:gd name="connsiteX17" fmla="*/ 118991 w 149665"/>
                    <a:gd name="connsiteY17" fmla="*/ 0 h 177911"/>
                    <a:gd name="connsiteX18" fmla="*/ 103654 w 149665"/>
                    <a:gd name="connsiteY18" fmla="*/ 10608 h 177911"/>
                    <a:gd name="connsiteX19" fmla="*/ 87806 w 149665"/>
                    <a:gd name="connsiteY19" fmla="*/ 19427 h 177911"/>
                    <a:gd name="connsiteX20" fmla="*/ 72596 w 149665"/>
                    <a:gd name="connsiteY20" fmla="*/ 29396 h 177911"/>
                    <a:gd name="connsiteX21" fmla="*/ 57387 w 149665"/>
                    <a:gd name="connsiteY21" fmla="*/ 39493 h 177911"/>
                    <a:gd name="connsiteX22" fmla="*/ 42561 w 149665"/>
                    <a:gd name="connsiteY22" fmla="*/ 50229 h 177911"/>
                    <a:gd name="connsiteX23" fmla="*/ 26968 w 149665"/>
                    <a:gd name="connsiteY23" fmla="*/ 59815 h 177911"/>
                    <a:gd name="connsiteX24" fmla="*/ 13548 w 149665"/>
                    <a:gd name="connsiteY24" fmla="*/ 72212 h 177911"/>
                    <a:gd name="connsiteX25" fmla="*/ 0 w 149665"/>
                    <a:gd name="connsiteY25" fmla="*/ 85377 h 177911"/>
                    <a:gd name="connsiteX26" fmla="*/ 13420 w 149665"/>
                    <a:gd name="connsiteY26" fmla="*/ 102503 h 177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9665" h="177911">
                      <a:moveTo>
                        <a:pt x="13420" y="102503"/>
                      </a:moveTo>
                      <a:lnTo>
                        <a:pt x="30035" y="111706"/>
                      </a:lnTo>
                      <a:lnTo>
                        <a:pt x="45628" y="122825"/>
                      </a:lnTo>
                      <a:lnTo>
                        <a:pt x="60454" y="134840"/>
                      </a:lnTo>
                      <a:lnTo>
                        <a:pt x="74130" y="148260"/>
                      </a:lnTo>
                      <a:lnTo>
                        <a:pt x="88700" y="160657"/>
                      </a:lnTo>
                      <a:lnTo>
                        <a:pt x="105315" y="169987"/>
                      </a:lnTo>
                      <a:lnTo>
                        <a:pt x="122442" y="177911"/>
                      </a:lnTo>
                      <a:lnTo>
                        <a:pt x="139313" y="172671"/>
                      </a:lnTo>
                      <a:lnTo>
                        <a:pt x="148387" y="155289"/>
                      </a:lnTo>
                      <a:lnTo>
                        <a:pt x="149665" y="135351"/>
                      </a:lnTo>
                      <a:lnTo>
                        <a:pt x="148004" y="115540"/>
                      </a:lnTo>
                      <a:lnTo>
                        <a:pt x="147748" y="95602"/>
                      </a:lnTo>
                      <a:lnTo>
                        <a:pt x="144681" y="75791"/>
                      </a:lnTo>
                      <a:lnTo>
                        <a:pt x="140207" y="56236"/>
                      </a:lnTo>
                      <a:lnTo>
                        <a:pt x="134200" y="37193"/>
                      </a:lnTo>
                      <a:lnTo>
                        <a:pt x="128960" y="17893"/>
                      </a:lnTo>
                      <a:lnTo>
                        <a:pt x="118991" y="0"/>
                      </a:lnTo>
                      <a:lnTo>
                        <a:pt x="103654" y="10608"/>
                      </a:lnTo>
                      <a:lnTo>
                        <a:pt x="87806" y="19427"/>
                      </a:lnTo>
                      <a:lnTo>
                        <a:pt x="72596" y="29396"/>
                      </a:lnTo>
                      <a:lnTo>
                        <a:pt x="57387" y="39493"/>
                      </a:lnTo>
                      <a:lnTo>
                        <a:pt x="42561" y="50229"/>
                      </a:lnTo>
                      <a:lnTo>
                        <a:pt x="26968" y="59815"/>
                      </a:lnTo>
                      <a:lnTo>
                        <a:pt x="13548" y="72212"/>
                      </a:lnTo>
                      <a:lnTo>
                        <a:pt x="0" y="85377"/>
                      </a:lnTo>
                      <a:lnTo>
                        <a:pt x="13420" y="1025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99A04542-A912-DD12-9FD1-520A7CC8FD15}"/>
                    </a:ext>
                  </a:extLst>
                </p:cNvPr>
                <p:cNvSpPr/>
                <p:nvPr/>
              </p:nvSpPr>
              <p:spPr>
                <a:xfrm>
                  <a:off x="1556163" y="2722960"/>
                  <a:ext cx="149154" cy="178550"/>
                </a:xfrm>
                <a:custGeom>
                  <a:avLst/>
                  <a:gdLst>
                    <a:gd name="connsiteX0" fmla="*/ 12653 w 149154"/>
                    <a:gd name="connsiteY0" fmla="*/ 102120 h 178550"/>
                    <a:gd name="connsiteX1" fmla="*/ 28757 w 149154"/>
                    <a:gd name="connsiteY1" fmla="*/ 112345 h 178550"/>
                    <a:gd name="connsiteX2" fmla="*/ 44606 w 149154"/>
                    <a:gd name="connsiteY2" fmla="*/ 122953 h 178550"/>
                    <a:gd name="connsiteX3" fmla="*/ 58409 w 149154"/>
                    <a:gd name="connsiteY3" fmla="*/ 136245 h 178550"/>
                    <a:gd name="connsiteX4" fmla="*/ 73491 w 149154"/>
                    <a:gd name="connsiteY4" fmla="*/ 147876 h 178550"/>
                    <a:gd name="connsiteX5" fmla="*/ 88956 w 149154"/>
                    <a:gd name="connsiteY5" fmla="*/ 158995 h 178550"/>
                    <a:gd name="connsiteX6" fmla="*/ 103782 w 149154"/>
                    <a:gd name="connsiteY6" fmla="*/ 171138 h 178550"/>
                    <a:gd name="connsiteX7" fmla="*/ 121419 w 149154"/>
                    <a:gd name="connsiteY7" fmla="*/ 178550 h 178550"/>
                    <a:gd name="connsiteX8" fmla="*/ 139952 w 149154"/>
                    <a:gd name="connsiteY8" fmla="*/ 173949 h 178550"/>
                    <a:gd name="connsiteX9" fmla="*/ 146215 w 149154"/>
                    <a:gd name="connsiteY9" fmla="*/ 154905 h 178550"/>
                    <a:gd name="connsiteX10" fmla="*/ 148259 w 149154"/>
                    <a:gd name="connsiteY10" fmla="*/ 135223 h 178550"/>
                    <a:gd name="connsiteX11" fmla="*/ 149154 w 149154"/>
                    <a:gd name="connsiteY11" fmla="*/ 115284 h 178550"/>
                    <a:gd name="connsiteX12" fmla="*/ 146726 w 149154"/>
                    <a:gd name="connsiteY12" fmla="*/ 95474 h 178550"/>
                    <a:gd name="connsiteX13" fmla="*/ 142252 w 149154"/>
                    <a:gd name="connsiteY13" fmla="*/ 75919 h 178550"/>
                    <a:gd name="connsiteX14" fmla="*/ 138162 w 149154"/>
                    <a:gd name="connsiteY14" fmla="*/ 56492 h 178550"/>
                    <a:gd name="connsiteX15" fmla="*/ 134967 w 149154"/>
                    <a:gd name="connsiteY15" fmla="*/ 36681 h 178550"/>
                    <a:gd name="connsiteX16" fmla="*/ 127810 w 149154"/>
                    <a:gd name="connsiteY16" fmla="*/ 18021 h 178550"/>
                    <a:gd name="connsiteX17" fmla="*/ 118096 w 149154"/>
                    <a:gd name="connsiteY17" fmla="*/ 0 h 178550"/>
                    <a:gd name="connsiteX18" fmla="*/ 102120 w 149154"/>
                    <a:gd name="connsiteY18" fmla="*/ 9202 h 178550"/>
                    <a:gd name="connsiteX19" fmla="*/ 87294 w 149154"/>
                    <a:gd name="connsiteY19" fmla="*/ 19938 h 178550"/>
                    <a:gd name="connsiteX20" fmla="*/ 71062 w 149154"/>
                    <a:gd name="connsiteY20" fmla="*/ 28246 h 178550"/>
                    <a:gd name="connsiteX21" fmla="*/ 55725 w 149154"/>
                    <a:gd name="connsiteY21" fmla="*/ 38087 h 178550"/>
                    <a:gd name="connsiteX22" fmla="*/ 40643 w 149154"/>
                    <a:gd name="connsiteY22" fmla="*/ 48568 h 178550"/>
                    <a:gd name="connsiteX23" fmla="*/ 26840 w 149154"/>
                    <a:gd name="connsiteY23" fmla="*/ 60582 h 178550"/>
                    <a:gd name="connsiteX24" fmla="*/ 13548 w 149154"/>
                    <a:gd name="connsiteY24" fmla="*/ 72979 h 178550"/>
                    <a:gd name="connsiteX25" fmla="*/ 0 w 149154"/>
                    <a:gd name="connsiteY25" fmla="*/ 85377 h 178550"/>
                    <a:gd name="connsiteX26" fmla="*/ 12653 w 149154"/>
                    <a:gd name="connsiteY26" fmla="*/ 102120 h 17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9154" h="178550">
                      <a:moveTo>
                        <a:pt x="12653" y="102120"/>
                      </a:moveTo>
                      <a:lnTo>
                        <a:pt x="28757" y="112345"/>
                      </a:lnTo>
                      <a:lnTo>
                        <a:pt x="44606" y="122953"/>
                      </a:lnTo>
                      <a:lnTo>
                        <a:pt x="58409" y="136245"/>
                      </a:lnTo>
                      <a:lnTo>
                        <a:pt x="73491" y="147876"/>
                      </a:lnTo>
                      <a:lnTo>
                        <a:pt x="88956" y="158995"/>
                      </a:lnTo>
                      <a:lnTo>
                        <a:pt x="103782" y="171138"/>
                      </a:lnTo>
                      <a:lnTo>
                        <a:pt x="121419" y="178550"/>
                      </a:lnTo>
                      <a:lnTo>
                        <a:pt x="139952" y="173949"/>
                      </a:lnTo>
                      <a:lnTo>
                        <a:pt x="146215" y="154905"/>
                      </a:lnTo>
                      <a:lnTo>
                        <a:pt x="148259" y="135223"/>
                      </a:lnTo>
                      <a:lnTo>
                        <a:pt x="149154" y="115284"/>
                      </a:lnTo>
                      <a:lnTo>
                        <a:pt x="146726" y="95474"/>
                      </a:lnTo>
                      <a:lnTo>
                        <a:pt x="142252" y="75919"/>
                      </a:lnTo>
                      <a:lnTo>
                        <a:pt x="138162" y="56492"/>
                      </a:lnTo>
                      <a:lnTo>
                        <a:pt x="134967" y="36681"/>
                      </a:lnTo>
                      <a:lnTo>
                        <a:pt x="127810" y="18021"/>
                      </a:lnTo>
                      <a:lnTo>
                        <a:pt x="118096" y="0"/>
                      </a:lnTo>
                      <a:lnTo>
                        <a:pt x="102120" y="9202"/>
                      </a:lnTo>
                      <a:lnTo>
                        <a:pt x="87294" y="19938"/>
                      </a:lnTo>
                      <a:lnTo>
                        <a:pt x="71062" y="28246"/>
                      </a:lnTo>
                      <a:lnTo>
                        <a:pt x="55725" y="38087"/>
                      </a:lnTo>
                      <a:lnTo>
                        <a:pt x="40643" y="48568"/>
                      </a:lnTo>
                      <a:lnTo>
                        <a:pt x="26840" y="60582"/>
                      </a:lnTo>
                      <a:lnTo>
                        <a:pt x="13548" y="72979"/>
                      </a:lnTo>
                      <a:lnTo>
                        <a:pt x="0" y="85377"/>
                      </a:lnTo>
                      <a:lnTo>
                        <a:pt x="12653" y="102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84D248A2-B9B6-F1F8-C346-7CC10892DEFE}"/>
                    </a:ext>
                  </a:extLst>
                </p:cNvPr>
                <p:cNvSpPr/>
                <p:nvPr/>
              </p:nvSpPr>
              <p:spPr>
                <a:xfrm>
                  <a:off x="1768966" y="2594639"/>
                  <a:ext cx="149409" cy="176888"/>
                </a:xfrm>
                <a:custGeom>
                  <a:avLst/>
                  <a:gdLst>
                    <a:gd name="connsiteX0" fmla="*/ 12014 w 149409"/>
                    <a:gd name="connsiteY0" fmla="*/ 102887 h 176888"/>
                    <a:gd name="connsiteX1" fmla="*/ 29013 w 149409"/>
                    <a:gd name="connsiteY1" fmla="*/ 111195 h 176888"/>
                    <a:gd name="connsiteX2" fmla="*/ 43839 w 149409"/>
                    <a:gd name="connsiteY2" fmla="*/ 123209 h 176888"/>
                    <a:gd name="connsiteX3" fmla="*/ 58793 w 149409"/>
                    <a:gd name="connsiteY3" fmla="*/ 134967 h 176888"/>
                    <a:gd name="connsiteX4" fmla="*/ 73746 w 149409"/>
                    <a:gd name="connsiteY4" fmla="*/ 146981 h 176888"/>
                    <a:gd name="connsiteX5" fmla="*/ 87550 w 149409"/>
                    <a:gd name="connsiteY5" fmla="*/ 160146 h 176888"/>
                    <a:gd name="connsiteX6" fmla="*/ 104293 w 149409"/>
                    <a:gd name="connsiteY6" fmla="*/ 169476 h 176888"/>
                    <a:gd name="connsiteX7" fmla="*/ 121547 w 149409"/>
                    <a:gd name="connsiteY7" fmla="*/ 176889 h 176888"/>
                    <a:gd name="connsiteX8" fmla="*/ 139696 w 149409"/>
                    <a:gd name="connsiteY8" fmla="*/ 173055 h 176888"/>
                    <a:gd name="connsiteX9" fmla="*/ 146470 w 149409"/>
                    <a:gd name="connsiteY9" fmla="*/ 154267 h 176888"/>
                    <a:gd name="connsiteX10" fmla="*/ 149410 w 149409"/>
                    <a:gd name="connsiteY10" fmla="*/ 134584 h 176888"/>
                    <a:gd name="connsiteX11" fmla="*/ 147365 w 149409"/>
                    <a:gd name="connsiteY11" fmla="*/ 114645 h 176888"/>
                    <a:gd name="connsiteX12" fmla="*/ 146726 w 149409"/>
                    <a:gd name="connsiteY12" fmla="*/ 94707 h 176888"/>
                    <a:gd name="connsiteX13" fmla="*/ 143403 w 149409"/>
                    <a:gd name="connsiteY13" fmla="*/ 75024 h 176888"/>
                    <a:gd name="connsiteX14" fmla="*/ 140080 w 149409"/>
                    <a:gd name="connsiteY14" fmla="*/ 55214 h 176888"/>
                    <a:gd name="connsiteX15" fmla="*/ 133178 w 149409"/>
                    <a:gd name="connsiteY15" fmla="*/ 36426 h 176888"/>
                    <a:gd name="connsiteX16" fmla="*/ 126915 w 149409"/>
                    <a:gd name="connsiteY16" fmla="*/ 17510 h 176888"/>
                    <a:gd name="connsiteX17" fmla="*/ 118096 w 149409"/>
                    <a:gd name="connsiteY17" fmla="*/ 0 h 176888"/>
                    <a:gd name="connsiteX18" fmla="*/ 102759 w 149409"/>
                    <a:gd name="connsiteY18" fmla="*/ 9714 h 176888"/>
                    <a:gd name="connsiteX19" fmla="*/ 86400 w 149409"/>
                    <a:gd name="connsiteY19" fmla="*/ 17766 h 176888"/>
                    <a:gd name="connsiteX20" fmla="*/ 71829 w 149409"/>
                    <a:gd name="connsiteY20" fmla="*/ 28630 h 176888"/>
                    <a:gd name="connsiteX21" fmla="*/ 56620 w 149409"/>
                    <a:gd name="connsiteY21" fmla="*/ 38726 h 176888"/>
                    <a:gd name="connsiteX22" fmla="*/ 41794 w 149409"/>
                    <a:gd name="connsiteY22" fmla="*/ 49335 h 176888"/>
                    <a:gd name="connsiteX23" fmla="*/ 25945 w 149409"/>
                    <a:gd name="connsiteY23" fmla="*/ 58793 h 176888"/>
                    <a:gd name="connsiteX24" fmla="*/ 12653 w 149409"/>
                    <a:gd name="connsiteY24" fmla="*/ 71318 h 176888"/>
                    <a:gd name="connsiteX25" fmla="*/ 0 w 149409"/>
                    <a:gd name="connsiteY25" fmla="*/ 84738 h 176888"/>
                    <a:gd name="connsiteX26" fmla="*/ 12014 w 149409"/>
                    <a:gd name="connsiteY26" fmla="*/ 102887 h 176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9409" h="176888">
                      <a:moveTo>
                        <a:pt x="12014" y="102887"/>
                      </a:moveTo>
                      <a:lnTo>
                        <a:pt x="29013" y="111195"/>
                      </a:lnTo>
                      <a:lnTo>
                        <a:pt x="43839" y="123209"/>
                      </a:lnTo>
                      <a:lnTo>
                        <a:pt x="58793" y="134967"/>
                      </a:lnTo>
                      <a:lnTo>
                        <a:pt x="73746" y="146981"/>
                      </a:lnTo>
                      <a:lnTo>
                        <a:pt x="87550" y="160146"/>
                      </a:lnTo>
                      <a:lnTo>
                        <a:pt x="104293" y="169476"/>
                      </a:lnTo>
                      <a:lnTo>
                        <a:pt x="121547" y="176889"/>
                      </a:lnTo>
                      <a:lnTo>
                        <a:pt x="139696" y="173055"/>
                      </a:lnTo>
                      <a:lnTo>
                        <a:pt x="146470" y="154267"/>
                      </a:lnTo>
                      <a:lnTo>
                        <a:pt x="149410" y="134584"/>
                      </a:lnTo>
                      <a:lnTo>
                        <a:pt x="147365" y="114645"/>
                      </a:lnTo>
                      <a:lnTo>
                        <a:pt x="146726" y="94707"/>
                      </a:lnTo>
                      <a:lnTo>
                        <a:pt x="143403" y="75024"/>
                      </a:lnTo>
                      <a:lnTo>
                        <a:pt x="140080" y="55214"/>
                      </a:lnTo>
                      <a:lnTo>
                        <a:pt x="133178" y="36426"/>
                      </a:lnTo>
                      <a:lnTo>
                        <a:pt x="126915" y="17510"/>
                      </a:lnTo>
                      <a:lnTo>
                        <a:pt x="118096" y="0"/>
                      </a:lnTo>
                      <a:lnTo>
                        <a:pt x="102759" y="9714"/>
                      </a:lnTo>
                      <a:lnTo>
                        <a:pt x="86400" y="17766"/>
                      </a:lnTo>
                      <a:lnTo>
                        <a:pt x="71829" y="28630"/>
                      </a:lnTo>
                      <a:lnTo>
                        <a:pt x="56620" y="38726"/>
                      </a:lnTo>
                      <a:lnTo>
                        <a:pt x="41794" y="49335"/>
                      </a:lnTo>
                      <a:lnTo>
                        <a:pt x="25945" y="58793"/>
                      </a:lnTo>
                      <a:lnTo>
                        <a:pt x="12653" y="71318"/>
                      </a:lnTo>
                      <a:lnTo>
                        <a:pt x="0" y="84738"/>
                      </a:lnTo>
                      <a:lnTo>
                        <a:pt x="12014" y="1028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A7F5A4A2-9CB4-BA56-55BB-48285CC763F1}"/>
                    </a:ext>
                  </a:extLst>
                </p:cNvPr>
                <p:cNvSpPr/>
                <p:nvPr/>
              </p:nvSpPr>
              <p:spPr>
                <a:xfrm>
                  <a:off x="1961064" y="2462611"/>
                  <a:ext cx="148898" cy="175738"/>
                </a:xfrm>
                <a:custGeom>
                  <a:avLst/>
                  <a:gdLst>
                    <a:gd name="connsiteX0" fmla="*/ 11886 w 148898"/>
                    <a:gd name="connsiteY0" fmla="*/ 102120 h 175738"/>
                    <a:gd name="connsiteX1" fmla="*/ 29141 w 148898"/>
                    <a:gd name="connsiteY1" fmla="*/ 110044 h 175738"/>
                    <a:gd name="connsiteX2" fmla="*/ 43711 w 148898"/>
                    <a:gd name="connsiteY2" fmla="*/ 122442 h 175738"/>
                    <a:gd name="connsiteX3" fmla="*/ 58281 w 148898"/>
                    <a:gd name="connsiteY3" fmla="*/ 134712 h 175738"/>
                    <a:gd name="connsiteX4" fmla="*/ 73235 w 148898"/>
                    <a:gd name="connsiteY4" fmla="*/ 146598 h 175738"/>
                    <a:gd name="connsiteX5" fmla="*/ 88317 w 148898"/>
                    <a:gd name="connsiteY5" fmla="*/ 158229 h 175738"/>
                    <a:gd name="connsiteX6" fmla="*/ 103526 w 148898"/>
                    <a:gd name="connsiteY6" fmla="*/ 169731 h 175738"/>
                    <a:gd name="connsiteX7" fmla="*/ 121419 w 148898"/>
                    <a:gd name="connsiteY7" fmla="*/ 175739 h 175738"/>
                    <a:gd name="connsiteX8" fmla="*/ 139313 w 148898"/>
                    <a:gd name="connsiteY8" fmla="*/ 172287 h 175738"/>
                    <a:gd name="connsiteX9" fmla="*/ 146981 w 148898"/>
                    <a:gd name="connsiteY9" fmla="*/ 153883 h 175738"/>
                    <a:gd name="connsiteX10" fmla="*/ 148899 w 148898"/>
                    <a:gd name="connsiteY10" fmla="*/ 134072 h 175738"/>
                    <a:gd name="connsiteX11" fmla="*/ 147876 w 148898"/>
                    <a:gd name="connsiteY11" fmla="*/ 114134 h 175738"/>
                    <a:gd name="connsiteX12" fmla="*/ 147109 w 148898"/>
                    <a:gd name="connsiteY12" fmla="*/ 94068 h 175738"/>
                    <a:gd name="connsiteX13" fmla="*/ 142380 w 148898"/>
                    <a:gd name="connsiteY13" fmla="*/ 74641 h 175738"/>
                    <a:gd name="connsiteX14" fmla="*/ 140080 w 148898"/>
                    <a:gd name="connsiteY14" fmla="*/ 54703 h 175738"/>
                    <a:gd name="connsiteX15" fmla="*/ 134456 w 148898"/>
                    <a:gd name="connsiteY15" fmla="*/ 35403 h 175738"/>
                    <a:gd name="connsiteX16" fmla="*/ 126915 w 148898"/>
                    <a:gd name="connsiteY16" fmla="*/ 16999 h 175738"/>
                    <a:gd name="connsiteX17" fmla="*/ 117841 w 148898"/>
                    <a:gd name="connsiteY17" fmla="*/ 0 h 175738"/>
                    <a:gd name="connsiteX18" fmla="*/ 101609 w 148898"/>
                    <a:gd name="connsiteY18" fmla="*/ 7541 h 175738"/>
                    <a:gd name="connsiteX19" fmla="*/ 86144 w 148898"/>
                    <a:gd name="connsiteY19" fmla="*/ 17254 h 175738"/>
                    <a:gd name="connsiteX20" fmla="*/ 71446 w 148898"/>
                    <a:gd name="connsiteY20" fmla="*/ 27862 h 175738"/>
                    <a:gd name="connsiteX21" fmla="*/ 56109 w 148898"/>
                    <a:gd name="connsiteY21" fmla="*/ 37704 h 175738"/>
                    <a:gd name="connsiteX22" fmla="*/ 40771 w 148898"/>
                    <a:gd name="connsiteY22" fmla="*/ 47673 h 175738"/>
                    <a:gd name="connsiteX23" fmla="*/ 26329 w 148898"/>
                    <a:gd name="connsiteY23" fmla="*/ 59048 h 175738"/>
                    <a:gd name="connsiteX24" fmla="*/ 13420 w 148898"/>
                    <a:gd name="connsiteY24" fmla="*/ 71957 h 175738"/>
                    <a:gd name="connsiteX25" fmla="*/ 0 w 148898"/>
                    <a:gd name="connsiteY25" fmla="*/ 84227 h 175738"/>
                    <a:gd name="connsiteX26" fmla="*/ 11886 w 148898"/>
                    <a:gd name="connsiteY26" fmla="*/ 102120 h 175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8898" h="175738">
                      <a:moveTo>
                        <a:pt x="11886" y="102120"/>
                      </a:moveTo>
                      <a:lnTo>
                        <a:pt x="29141" y="110044"/>
                      </a:lnTo>
                      <a:lnTo>
                        <a:pt x="43711" y="122442"/>
                      </a:lnTo>
                      <a:lnTo>
                        <a:pt x="58281" y="134712"/>
                      </a:lnTo>
                      <a:lnTo>
                        <a:pt x="73235" y="146598"/>
                      </a:lnTo>
                      <a:lnTo>
                        <a:pt x="88317" y="158229"/>
                      </a:lnTo>
                      <a:lnTo>
                        <a:pt x="103526" y="169731"/>
                      </a:lnTo>
                      <a:lnTo>
                        <a:pt x="121419" y="175739"/>
                      </a:lnTo>
                      <a:lnTo>
                        <a:pt x="139313" y="172287"/>
                      </a:lnTo>
                      <a:lnTo>
                        <a:pt x="146981" y="153883"/>
                      </a:lnTo>
                      <a:lnTo>
                        <a:pt x="148899" y="134072"/>
                      </a:lnTo>
                      <a:lnTo>
                        <a:pt x="147876" y="114134"/>
                      </a:lnTo>
                      <a:lnTo>
                        <a:pt x="147109" y="94068"/>
                      </a:lnTo>
                      <a:lnTo>
                        <a:pt x="142380" y="74641"/>
                      </a:lnTo>
                      <a:lnTo>
                        <a:pt x="140080" y="54703"/>
                      </a:lnTo>
                      <a:lnTo>
                        <a:pt x="134456" y="35403"/>
                      </a:lnTo>
                      <a:lnTo>
                        <a:pt x="126915" y="16999"/>
                      </a:lnTo>
                      <a:lnTo>
                        <a:pt x="117841" y="0"/>
                      </a:lnTo>
                      <a:lnTo>
                        <a:pt x="101609" y="7541"/>
                      </a:lnTo>
                      <a:lnTo>
                        <a:pt x="86144" y="17254"/>
                      </a:lnTo>
                      <a:lnTo>
                        <a:pt x="71446" y="27862"/>
                      </a:lnTo>
                      <a:lnTo>
                        <a:pt x="56109" y="37704"/>
                      </a:lnTo>
                      <a:lnTo>
                        <a:pt x="40771" y="47673"/>
                      </a:lnTo>
                      <a:lnTo>
                        <a:pt x="26329" y="59048"/>
                      </a:lnTo>
                      <a:lnTo>
                        <a:pt x="13420" y="71957"/>
                      </a:lnTo>
                      <a:lnTo>
                        <a:pt x="0" y="84227"/>
                      </a:lnTo>
                      <a:lnTo>
                        <a:pt x="11886" y="102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E6CEBB8B-D2C8-F1B8-4033-4512893DD552}"/>
                    </a:ext>
                  </a:extLst>
                </p:cNvPr>
                <p:cNvSpPr/>
                <p:nvPr/>
              </p:nvSpPr>
              <p:spPr>
                <a:xfrm>
                  <a:off x="2173101" y="2310901"/>
                  <a:ext cx="149154" cy="178933"/>
                </a:xfrm>
                <a:custGeom>
                  <a:avLst/>
                  <a:gdLst>
                    <a:gd name="connsiteX0" fmla="*/ 13164 w 149154"/>
                    <a:gd name="connsiteY0" fmla="*/ 102503 h 178933"/>
                    <a:gd name="connsiteX1" fmla="*/ 29652 w 149154"/>
                    <a:gd name="connsiteY1" fmla="*/ 112089 h 178933"/>
                    <a:gd name="connsiteX2" fmla="*/ 44606 w 149154"/>
                    <a:gd name="connsiteY2" fmla="*/ 123975 h 178933"/>
                    <a:gd name="connsiteX3" fmla="*/ 59176 w 149154"/>
                    <a:gd name="connsiteY3" fmla="*/ 136245 h 178933"/>
                    <a:gd name="connsiteX4" fmla="*/ 73746 w 149154"/>
                    <a:gd name="connsiteY4" fmla="*/ 148643 h 178933"/>
                    <a:gd name="connsiteX5" fmla="*/ 88189 w 149154"/>
                    <a:gd name="connsiteY5" fmla="*/ 161168 h 178933"/>
                    <a:gd name="connsiteX6" fmla="*/ 104932 w 149154"/>
                    <a:gd name="connsiteY6" fmla="*/ 170370 h 178933"/>
                    <a:gd name="connsiteX7" fmla="*/ 121931 w 149154"/>
                    <a:gd name="connsiteY7" fmla="*/ 178934 h 178933"/>
                    <a:gd name="connsiteX8" fmla="*/ 140207 w 149154"/>
                    <a:gd name="connsiteY8" fmla="*/ 174205 h 178933"/>
                    <a:gd name="connsiteX9" fmla="*/ 147109 w 149154"/>
                    <a:gd name="connsiteY9" fmla="*/ 155417 h 178933"/>
                    <a:gd name="connsiteX10" fmla="*/ 149154 w 149154"/>
                    <a:gd name="connsiteY10" fmla="*/ 135734 h 178933"/>
                    <a:gd name="connsiteX11" fmla="*/ 149154 w 149154"/>
                    <a:gd name="connsiteY11" fmla="*/ 115796 h 178933"/>
                    <a:gd name="connsiteX12" fmla="*/ 147237 w 149154"/>
                    <a:gd name="connsiteY12" fmla="*/ 95857 h 178933"/>
                    <a:gd name="connsiteX13" fmla="*/ 143147 w 149154"/>
                    <a:gd name="connsiteY13" fmla="*/ 76302 h 178933"/>
                    <a:gd name="connsiteX14" fmla="*/ 138802 w 149154"/>
                    <a:gd name="connsiteY14" fmla="*/ 56875 h 178933"/>
                    <a:gd name="connsiteX15" fmla="*/ 134328 w 149154"/>
                    <a:gd name="connsiteY15" fmla="*/ 37448 h 178933"/>
                    <a:gd name="connsiteX16" fmla="*/ 127682 w 149154"/>
                    <a:gd name="connsiteY16" fmla="*/ 18660 h 178933"/>
                    <a:gd name="connsiteX17" fmla="*/ 118735 w 149154"/>
                    <a:gd name="connsiteY17" fmla="*/ 0 h 178933"/>
                    <a:gd name="connsiteX18" fmla="*/ 103142 w 149154"/>
                    <a:gd name="connsiteY18" fmla="*/ 10608 h 178933"/>
                    <a:gd name="connsiteX19" fmla="*/ 87422 w 149154"/>
                    <a:gd name="connsiteY19" fmla="*/ 19810 h 178933"/>
                    <a:gd name="connsiteX20" fmla="*/ 72212 w 149154"/>
                    <a:gd name="connsiteY20" fmla="*/ 29652 h 178933"/>
                    <a:gd name="connsiteX21" fmla="*/ 56109 w 149154"/>
                    <a:gd name="connsiteY21" fmla="*/ 38470 h 178933"/>
                    <a:gd name="connsiteX22" fmla="*/ 41155 w 149154"/>
                    <a:gd name="connsiteY22" fmla="*/ 48951 h 178933"/>
                    <a:gd name="connsiteX23" fmla="*/ 27479 w 149154"/>
                    <a:gd name="connsiteY23" fmla="*/ 61221 h 178933"/>
                    <a:gd name="connsiteX24" fmla="*/ 12781 w 149154"/>
                    <a:gd name="connsiteY24" fmla="*/ 72085 h 178933"/>
                    <a:gd name="connsiteX25" fmla="*/ 0 w 149154"/>
                    <a:gd name="connsiteY25" fmla="*/ 85760 h 178933"/>
                    <a:gd name="connsiteX26" fmla="*/ 13164 w 149154"/>
                    <a:gd name="connsiteY26" fmla="*/ 102503 h 178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9154" h="178933">
                      <a:moveTo>
                        <a:pt x="13164" y="102503"/>
                      </a:moveTo>
                      <a:lnTo>
                        <a:pt x="29652" y="112089"/>
                      </a:lnTo>
                      <a:lnTo>
                        <a:pt x="44606" y="123975"/>
                      </a:lnTo>
                      <a:lnTo>
                        <a:pt x="59176" y="136245"/>
                      </a:lnTo>
                      <a:lnTo>
                        <a:pt x="73746" y="148643"/>
                      </a:lnTo>
                      <a:lnTo>
                        <a:pt x="88189" y="161168"/>
                      </a:lnTo>
                      <a:lnTo>
                        <a:pt x="104932" y="170370"/>
                      </a:lnTo>
                      <a:lnTo>
                        <a:pt x="121931" y="178934"/>
                      </a:lnTo>
                      <a:lnTo>
                        <a:pt x="140207" y="174205"/>
                      </a:lnTo>
                      <a:lnTo>
                        <a:pt x="147109" y="155417"/>
                      </a:lnTo>
                      <a:lnTo>
                        <a:pt x="149154" y="135734"/>
                      </a:lnTo>
                      <a:lnTo>
                        <a:pt x="149154" y="115796"/>
                      </a:lnTo>
                      <a:lnTo>
                        <a:pt x="147237" y="95857"/>
                      </a:lnTo>
                      <a:lnTo>
                        <a:pt x="143147" y="76302"/>
                      </a:lnTo>
                      <a:lnTo>
                        <a:pt x="138802" y="56875"/>
                      </a:lnTo>
                      <a:lnTo>
                        <a:pt x="134328" y="37448"/>
                      </a:lnTo>
                      <a:lnTo>
                        <a:pt x="127682" y="18660"/>
                      </a:lnTo>
                      <a:lnTo>
                        <a:pt x="118735" y="0"/>
                      </a:lnTo>
                      <a:lnTo>
                        <a:pt x="103142" y="10608"/>
                      </a:lnTo>
                      <a:lnTo>
                        <a:pt x="87422" y="19810"/>
                      </a:lnTo>
                      <a:lnTo>
                        <a:pt x="72212" y="29652"/>
                      </a:lnTo>
                      <a:lnTo>
                        <a:pt x="56109" y="38470"/>
                      </a:lnTo>
                      <a:lnTo>
                        <a:pt x="41155" y="48951"/>
                      </a:lnTo>
                      <a:lnTo>
                        <a:pt x="27479" y="61221"/>
                      </a:lnTo>
                      <a:lnTo>
                        <a:pt x="12781" y="72085"/>
                      </a:lnTo>
                      <a:lnTo>
                        <a:pt x="0" y="85760"/>
                      </a:lnTo>
                      <a:lnTo>
                        <a:pt x="13164" y="1025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C2C8C937-2475-887F-6051-92CA37AB5202}"/>
                    </a:ext>
                  </a:extLst>
                </p:cNvPr>
                <p:cNvSpPr/>
                <p:nvPr/>
              </p:nvSpPr>
              <p:spPr>
                <a:xfrm>
                  <a:off x="2368778" y="2161747"/>
                  <a:ext cx="150687" cy="174716"/>
                </a:xfrm>
                <a:custGeom>
                  <a:avLst/>
                  <a:gdLst>
                    <a:gd name="connsiteX0" fmla="*/ 12909 w 150687"/>
                    <a:gd name="connsiteY0" fmla="*/ 104932 h 174716"/>
                    <a:gd name="connsiteX1" fmla="*/ 28885 w 150687"/>
                    <a:gd name="connsiteY1" fmla="*/ 115284 h 174716"/>
                    <a:gd name="connsiteX2" fmla="*/ 44733 w 150687"/>
                    <a:gd name="connsiteY2" fmla="*/ 125765 h 174716"/>
                    <a:gd name="connsiteX3" fmla="*/ 60710 w 150687"/>
                    <a:gd name="connsiteY3" fmla="*/ 136245 h 174716"/>
                    <a:gd name="connsiteX4" fmla="*/ 75024 w 150687"/>
                    <a:gd name="connsiteY4" fmla="*/ 148898 h 174716"/>
                    <a:gd name="connsiteX5" fmla="*/ 91767 w 150687"/>
                    <a:gd name="connsiteY5" fmla="*/ 158357 h 174716"/>
                    <a:gd name="connsiteX6" fmla="*/ 107744 w 150687"/>
                    <a:gd name="connsiteY6" fmla="*/ 168453 h 174716"/>
                    <a:gd name="connsiteX7" fmla="*/ 125381 w 150687"/>
                    <a:gd name="connsiteY7" fmla="*/ 174716 h 174716"/>
                    <a:gd name="connsiteX8" fmla="*/ 141741 w 150687"/>
                    <a:gd name="connsiteY8" fmla="*/ 169604 h 174716"/>
                    <a:gd name="connsiteX9" fmla="*/ 148643 w 150687"/>
                    <a:gd name="connsiteY9" fmla="*/ 151710 h 174716"/>
                    <a:gd name="connsiteX10" fmla="*/ 150688 w 150687"/>
                    <a:gd name="connsiteY10" fmla="*/ 131900 h 174716"/>
                    <a:gd name="connsiteX11" fmla="*/ 148643 w 150687"/>
                    <a:gd name="connsiteY11" fmla="*/ 112089 h 174716"/>
                    <a:gd name="connsiteX12" fmla="*/ 144936 w 150687"/>
                    <a:gd name="connsiteY12" fmla="*/ 92534 h 174716"/>
                    <a:gd name="connsiteX13" fmla="*/ 141997 w 150687"/>
                    <a:gd name="connsiteY13" fmla="*/ 72724 h 174716"/>
                    <a:gd name="connsiteX14" fmla="*/ 137651 w 150687"/>
                    <a:gd name="connsiteY14" fmla="*/ 53297 h 174716"/>
                    <a:gd name="connsiteX15" fmla="*/ 130877 w 150687"/>
                    <a:gd name="connsiteY15" fmla="*/ 34381 h 174716"/>
                    <a:gd name="connsiteX16" fmla="*/ 123976 w 150687"/>
                    <a:gd name="connsiteY16" fmla="*/ 15721 h 174716"/>
                    <a:gd name="connsiteX17" fmla="*/ 113367 w 150687"/>
                    <a:gd name="connsiteY17" fmla="*/ 0 h 174716"/>
                    <a:gd name="connsiteX18" fmla="*/ 97391 w 150687"/>
                    <a:gd name="connsiteY18" fmla="*/ 7669 h 174716"/>
                    <a:gd name="connsiteX19" fmla="*/ 83460 w 150687"/>
                    <a:gd name="connsiteY19" fmla="*/ 19555 h 174716"/>
                    <a:gd name="connsiteX20" fmla="*/ 68634 w 150687"/>
                    <a:gd name="connsiteY20" fmla="*/ 29907 h 174716"/>
                    <a:gd name="connsiteX21" fmla="*/ 53552 w 150687"/>
                    <a:gd name="connsiteY21" fmla="*/ 40132 h 174716"/>
                    <a:gd name="connsiteX22" fmla="*/ 39621 w 150687"/>
                    <a:gd name="connsiteY22" fmla="*/ 51891 h 174716"/>
                    <a:gd name="connsiteX23" fmla="*/ 25690 w 150687"/>
                    <a:gd name="connsiteY23" fmla="*/ 63777 h 174716"/>
                    <a:gd name="connsiteX24" fmla="*/ 12014 w 150687"/>
                    <a:gd name="connsiteY24" fmla="*/ 75791 h 174716"/>
                    <a:gd name="connsiteX25" fmla="*/ 0 w 150687"/>
                    <a:gd name="connsiteY25" fmla="*/ 89211 h 174716"/>
                    <a:gd name="connsiteX26" fmla="*/ 12909 w 150687"/>
                    <a:gd name="connsiteY26" fmla="*/ 104932 h 1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0687" h="174716">
                      <a:moveTo>
                        <a:pt x="12909" y="104932"/>
                      </a:moveTo>
                      <a:lnTo>
                        <a:pt x="28885" y="115284"/>
                      </a:lnTo>
                      <a:lnTo>
                        <a:pt x="44733" y="125765"/>
                      </a:lnTo>
                      <a:lnTo>
                        <a:pt x="60710" y="136245"/>
                      </a:lnTo>
                      <a:lnTo>
                        <a:pt x="75024" y="148898"/>
                      </a:lnTo>
                      <a:lnTo>
                        <a:pt x="91767" y="158357"/>
                      </a:lnTo>
                      <a:lnTo>
                        <a:pt x="107744" y="168453"/>
                      </a:lnTo>
                      <a:lnTo>
                        <a:pt x="125381" y="174716"/>
                      </a:lnTo>
                      <a:lnTo>
                        <a:pt x="141741" y="169604"/>
                      </a:lnTo>
                      <a:lnTo>
                        <a:pt x="148643" y="151710"/>
                      </a:lnTo>
                      <a:lnTo>
                        <a:pt x="150688" y="131900"/>
                      </a:lnTo>
                      <a:lnTo>
                        <a:pt x="148643" y="112089"/>
                      </a:lnTo>
                      <a:lnTo>
                        <a:pt x="144936" y="92534"/>
                      </a:lnTo>
                      <a:lnTo>
                        <a:pt x="141997" y="72724"/>
                      </a:lnTo>
                      <a:lnTo>
                        <a:pt x="137651" y="53297"/>
                      </a:lnTo>
                      <a:lnTo>
                        <a:pt x="130877" y="34381"/>
                      </a:lnTo>
                      <a:lnTo>
                        <a:pt x="123976" y="15721"/>
                      </a:lnTo>
                      <a:lnTo>
                        <a:pt x="113367" y="0"/>
                      </a:lnTo>
                      <a:lnTo>
                        <a:pt x="97391" y="7669"/>
                      </a:lnTo>
                      <a:lnTo>
                        <a:pt x="83460" y="19555"/>
                      </a:lnTo>
                      <a:lnTo>
                        <a:pt x="68634" y="29907"/>
                      </a:lnTo>
                      <a:lnTo>
                        <a:pt x="53552" y="40132"/>
                      </a:lnTo>
                      <a:lnTo>
                        <a:pt x="39621" y="51891"/>
                      </a:lnTo>
                      <a:lnTo>
                        <a:pt x="25690" y="63777"/>
                      </a:lnTo>
                      <a:lnTo>
                        <a:pt x="12014" y="75791"/>
                      </a:lnTo>
                      <a:lnTo>
                        <a:pt x="0" y="89211"/>
                      </a:lnTo>
                      <a:lnTo>
                        <a:pt x="12909" y="1049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7" name="グラフィックス 4">
                <a:extLst>
                  <a:ext uri="{FF2B5EF4-FFF2-40B4-BE49-F238E27FC236}">
                    <a16:creationId xmlns:a16="http://schemas.microsoft.com/office/drawing/2014/main" id="{5A9B03C4-E9D1-1035-456E-34CF8D9689BE}"/>
                  </a:ext>
                </a:extLst>
              </p:cNvPr>
              <p:cNvGrpSpPr/>
              <p:nvPr/>
            </p:nvGrpSpPr>
            <p:grpSpPr>
              <a:xfrm>
                <a:off x="1482416" y="3050792"/>
                <a:ext cx="937357" cy="255108"/>
                <a:chOff x="1482416" y="3050792"/>
                <a:chExt cx="937357" cy="255108"/>
              </a:xfrm>
              <a:solidFill>
                <a:srgbClr val="FFFFFF"/>
              </a:solidFill>
            </p:grpSpPr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AE6AEB58-DD6E-D16F-81FB-12299F98C3A1}"/>
                    </a:ext>
                  </a:extLst>
                </p:cNvPr>
                <p:cNvSpPr/>
                <p:nvPr/>
              </p:nvSpPr>
              <p:spPr>
                <a:xfrm>
                  <a:off x="2274071" y="3148183"/>
                  <a:ext cx="145703" cy="157717"/>
                </a:xfrm>
                <a:custGeom>
                  <a:avLst/>
                  <a:gdLst>
                    <a:gd name="connsiteX0" fmla="*/ 639 w 145703"/>
                    <a:gd name="connsiteY0" fmla="*/ 128960 h 157717"/>
                    <a:gd name="connsiteX1" fmla="*/ 9330 w 145703"/>
                    <a:gd name="connsiteY1" fmla="*/ 112217 h 157717"/>
                    <a:gd name="connsiteX2" fmla="*/ 16743 w 145703"/>
                    <a:gd name="connsiteY2" fmla="*/ 94580 h 157717"/>
                    <a:gd name="connsiteX3" fmla="*/ 21983 w 145703"/>
                    <a:gd name="connsiteY3" fmla="*/ 76175 h 157717"/>
                    <a:gd name="connsiteX4" fmla="*/ 26457 w 145703"/>
                    <a:gd name="connsiteY4" fmla="*/ 57514 h 157717"/>
                    <a:gd name="connsiteX5" fmla="*/ 32208 w 145703"/>
                    <a:gd name="connsiteY5" fmla="*/ 39366 h 157717"/>
                    <a:gd name="connsiteX6" fmla="*/ 39493 w 145703"/>
                    <a:gd name="connsiteY6" fmla="*/ 21856 h 157717"/>
                    <a:gd name="connsiteX7" fmla="*/ 50229 w 145703"/>
                    <a:gd name="connsiteY7" fmla="*/ 6390 h 157717"/>
                    <a:gd name="connsiteX8" fmla="*/ 67100 w 145703"/>
                    <a:gd name="connsiteY8" fmla="*/ 0 h 157717"/>
                    <a:gd name="connsiteX9" fmla="*/ 84227 w 145703"/>
                    <a:gd name="connsiteY9" fmla="*/ 10225 h 157717"/>
                    <a:gd name="connsiteX10" fmla="*/ 96496 w 145703"/>
                    <a:gd name="connsiteY10" fmla="*/ 26073 h 157717"/>
                    <a:gd name="connsiteX11" fmla="*/ 106849 w 145703"/>
                    <a:gd name="connsiteY11" fmla="*/ 43072 h 157717"/>
                    <a:gd name="connsiteX12" fmla="*/ 115923 w 145703"/>
                    <a:gd name="connsiteY12" fmla="*/ 60838 h 157717"/>
                    <a:gd name="connsiteX13" fmla="*/ 124103 w 145703"/>
                    <a:gd name="connsiteY13" fmla="*/ 78987 h 157717"/>
                    <a:gd name="connsiteX14" fmla="*/ 133178 w 145703"/>
                    <a:gd name="connsiteY14" fmla="*/ 96880 h 157717"/>
                    <a:gd name="connsiteX15" fmla="*/ 138162 w 145703"/>
                    <a:gd name="connsiteY15" fmla="*/ 116307 h 157717"/>
                    <a:gd name="connsiteX16" fmla="*/ 143530 w 145703"/>
                    <a:gd name="connsiteY16" fmla="*/ 135479 h 157717"/>
                    <a:gd name="connsiteX17" fmla="*/ 145703 w 145703"/>
                    <a:gd name="connsiteY17" fmla="*/ 155417 h 157717"/>
                    <a:gd name="connsiteX18" fmla="*/ 127426 w 145703"/>
                    <a:gd name="connsiteY18" fmla="*/ 156567 h 157717"/>
                    <a:gd name="connsiteX19" fmla="*/ 109277 w 145703"/>
                    <a:gd name="connsiteY19" fmla="*/ 156184 h 157717"/>
                    <a:gd name="connsiteX20" fmla="*/ 91128 w 145703"/>
                    <a:gd name="connsiteY20" fmla="*/ 157717 h 157717"/>
                    <a:gd name="connsiteX21" fmla="*/ 72852 w 145703"/>
                    <a:gd name="connsiteY21" fmla="*/ 157717 h 157717"/>
                    <a:gd name="connsiteX22" fmla="*/ 54575 w 145703"/>
                    <a:gd name="connsiteY22" fmla="*/ 156312 h 157717"/>
                    <a:gd name="connsiteX23" fmla="*/ 36298 w 145703"/>
                    <a:gd name="connsiteY23" fmla="*/ 156823 h 157717"/>
                    <a:gd name="connsiteX24" fmla="*/ 18277 w 145703"/>
                    <a:gd name="connsiteY24" fmla="*/ 153500 h 157717"/>
                    <a:gd name="connsiteX25" fmla="*/ 0 w 145703"/>
                    <a:gd name="connsiteY25" fmla="*/ 150816 h 157717"/>
                    <a:gd name="connsiteX26" fmla="*/ 639 w 145703"/>
                    <a:gd name="connsiteY26" fmla="*/ 128960 h 15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5703" h="157717">
                      <a:moveTo>
                        <a:pt x="639" y="128960"/>
                      </a:moveTo>
                      <a:lnTo>
                        <a:pt x="9330" y="112217"/>
                      </a:lnTo>
                      <a:lnTo>
                        <a:pt x="16743" y="94580"/>
                      </a:lnTo>
                      <a:lnTo>
                        <a:pt x="21983" y="76175"/>
                      </a:lnTo>
                      <a:lnTo>
                        <a:pt x="26457" y="57514"/>
                      </a:lnTo>
                      <a:lnTo>
                        <a:pt x="32208" y="39366"/>
                      </a:lnTo>
                      <a:lnTo>
                        <a:pt x="39493" y="21856"/>
                      </a:lnTo>
                      <a:lnTo>
                        <a:pt x="50229" y="6390"/>
                      </a:lnTo>
                      <a:lnTo>
                        <a:pt x="67100" y="0"/>
                      </a:lnTo>
                      <a:lnTo>
                        <a:pt x="84227" y="10225"/>
                      </a:lnTo>
                      <a:lnTo>
                        <a:pt x="96496" y="26073"/>
                      </a:lnTo>
                      <a:lnTo>
                        <a:pt x="106849" y="43072"/>
                      </a:lnTo>
                      <a:lnTo>
                        <a:pt x="115923" y="60838"/>
                      </a:lnTo>
                      <a:lnTo>
                        <a:pt x="124103" y="78987"/>
                      </a:lnTo>
                      <a:lnTo>
                        <a:pt x="133178" y="96880"/>
                      </a:lnTo>
                      <a:lnTo>
                        <a:pt x="138162" y="116307"/>
                      </a:lnTo>
                      <a:lnTo>
                        <a:pt x="143530" y="135479"/>
                      </a:lnTo>
                      <a:lnTo>
                        <a:pt x="145703" y="155417"/>
                      </a:lnTo>
                      <a:lnTo>
                        <a:pt x="127426" y="156567"/>
                      </a:lnTo>
                      <a:lnTo>
                        <a:pt x="109277" y="156184"/>
                      </a:lnTo>
                      <a:lnTo>
                        <a:pt x="91128" y="157717"/>
                      </a:lnTo>
                      <a:lnTo>
                        <a:pt x="72852" y="157717"/>
                      </a:lnTo>
                      <a:lnTo>
                        <a:pt x="54575" y="156312"/>
                      </a:lnTo>
                      <a:lnTo>
                        <a:pt x="36298" y="156823"/>
                      </a:lnTo>
                      <a:lnTo>
                        <a:pt x="18277" y="153500"/>
                      </a:lnTo>
                      <a:lnTo>
                        <a:pt x="0" y="150816"/>
                      </a:lnTo>
                      <a:lnTo>
                        <a:pt x="639" y="1289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A049163D-5E6D-0C5B-F06B-05DC0FF9D441}"/>
                    </a:ext>
                  </a:extLst>
                </p:cNvPr>
                <p:cNvSpPr/>
                <p:nvPr/>
              </p:nvSpPr>
              <p:spPr>
                <a:xfrm>
                  <a:off x="2060117" y="3136297"/>
                  <a:ext cx="145191" cy="160017"/>
                </a:xfrm>
                <a:custGeom>
                  <a:avLst/>
                  <a:gdLst>
                    <a:gd name="connsiteX0" fmla="*/ 1917 w 145191"/>
                    <a:gd name="connsiteY0" fmla="*/ 129088 h 160017"/>
                    <a:gd name="connsiteX1" fmla="*/ 9330 w 145191"/>
                    <a:gd name="connsiteY1" fmla="*/ 111450 h 160017"/>
                    <a:gd name="connsiteX2" fmla="*/ 16488 w 145191"/>
                    <a:gd name="connsiteY2" fmla="*/ 93812 h 160017"/>
                    <a:gd name="connsiteX3" fmla="*/ 21600 w 145191"/>
                    <a:gd name="connsiteY3" fmla="*/ 75536 h 160017"/>
                    <a:gd name="connsiteX4" fmla="*/ 29396 w 145191"/>
                    <a:gd name="connsiteY4" fmla="*/ 57898 h 160017"/>
                    <a:gd name="connsiteX5" fmla="*/ 34637 w 145191"/>
                    <a:gd name="connsiteY5" fmla="*/ 39621 h 160017"/>
                    <a:gd name="connsiteX6" fmla="*/ 42561 w 145191"/>
                    <a:gd name="connsiteY6" fmla="*/ 22239 h 160017"/>
                    <a:gd name="connsiteX7" fmla="*/ 53169 w 145191"/>
                    <a:gd name="connsiteY7" fmla="*/ 6774 h 160017"/>
                    <a:gd name="connsiteX8" fmla="*/ 70551 w 145191"/>
                    <a:gd name="connsiteY8" fmla="*/ 0 h 160017"/>
                    <a:gd name="connsiteX9" fmla="*/ 86911 w 145191"/>
                    <a:gd name="connsiteY9" fmla="*/ 11886 h 160017"/>
                    <a:gd name="connsiteX10" fmla="*/ 98925 w 145191"/>
                    <a:gd name="connsiteY10" fmla="*/ 27862 h 160017"/>
                    <a:gd name="connsiteX11" fmla="*/ 108255 w 145191"/>
                    <a:gd name="connsiteY11" fmla="*/ 45500 h 160017"/>
                    <a:gd name="connsiteX12" fmla="*/ 118224 w 145191"/>
                    <a:gd name="connsiteY12" fmla="*/ 62627 h 160017"/>
                    <a:gd name="connsiteX13" fmla="*/ 125637 w 145191"/>
                    <a:gd name="connsiteY13" fmla="*/ 81159 h 160017"/>
                    <a:gd name="connsiteX14" fmla="*/ 133561 w 145191"/>
                    <a:gd name="connsiteY14" fmla="*/ 99564 h 160017"/>
                    <a:gd name="connsiteX15" fmla="*/ 138802 w 145191"/>
                    <a:gd name="connsiteY15" fmla="*/ 118863 h 160017"/>
                    <a:gd name="connsiteX16" fmla="*/ 143786 w 145191"/>
                    <a:gd name="connsiteY16" fmla="*/ 138162 h 160017"/>
                    <a:gd name="connsiteX17" fmla="*/ 145192 w 145191"/>
                    <a:gd name="connsiteY17" fmla="*/ 157845 h 160017"/>
                    <a:gd name="connsiteX18" fmla="*/ 127043 w 145191"/>
                    <a:gd name="connsiteY18" fmla="*/ 158740 h 160017"/>
                    <a:gd name="connsiteX19" fmla="*/ 108894 w 145191"/>
                    <a:gd name="connsiteY19" fmla="*/ 158484 h 160017"/>
                    <a:gd name="connsiteX20" fmla="*/ 90745 w 145191"/>
                    <a:gd name="connsiteY20" fmla="*/ 160018 h 160017"/>
                    <a:gd name="connsiteX21" fmla="*/ 72468 w 145191"/>
                    <a:gd name="connsiteY21" fmla="*/ 158740 h 160017"/>
                    <a:gd name="connsiteX22" fmla="*/ 54191 w 145191"/>
                    <a:gd name="connsiteY22" fmla="*/ 158357 h 160017"/>
                    <a:gd name="connsiteX23" fmla="*/ 36042 w 145191"/>
                    <a:gd name="connsiteY23" fmla="*/ 155928 h 160017"/>
                    <a:gd name="connsiteX24" fmla="*/ 18021 w 145191"/>
                    <a:gd name="connsiteY24" fmla="*/ 153500 h 160017"/>
                    <a:gd name="connsiteX25" fmla="*/ 0 w 145191"/>
                    <a:gd name="connsiteY25" fmla="*/ 149921 h 160017"/>
                    <a:gd name="connsiteX26" fmla="*/ 1917 w 145191"/>
                    <a:gd name="connsiteY26" fmla="*/ 129088 h 16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5191" h="160017">
                      <a:moveTo>
                        <a:pt x="1917" y="129088"/>
                      </a:moveTo>
                      <a:lnTo>
                        <a:pt x="9330" y="111450"/>
                      </a:lnTo>
                      <a:lnTo>
                        <a:pt x="16488" y="93812"/>
                      </a:lnTo>
                      <a:lnTo>
                        <a:pt x="21600" y="75536"/>
                      </a:lnTo>
                      <a:lnTo>
                        <a:pt x="29396" y="57898"/>
                      </a:lnTo>
                      <a:lnTo>
                        <a:pt x="34637" y="39621"/>
                      </a:lnTo>
                      <a:lnTo>
                        <a:pt x="42561" y="22239"/>
                      </a:lnTo>
                      <a:lnTo>
                        <a:pt x="53169" y="6774"/>
                      </a:lnTo>
                      <a:lnTo>
                        <a:pt x="70551" y="0"/>
                      </a:lnTo>
                      <a:lnTo>
                        <a:pt x="86911" y="11886"/>
                      </a:lnTo>
                      <a:lnTo>
                        <a:pt x="98925" y="27862"/>
                      </a:lnTo>
                      <a:lnTo>
                        <a:pt x="108255" y="45500"/>
                      </a:lnTo>
                      <a:lnTo>
                        <a:pt x="118224" y="62627"/>
                      </a:lnTo>
                      <a:lnTo>
                        <a:pt x="125637" y="81159"/>
                      </a:lnTo>
                      <a:lnTo>
                        <a:pt x="133561" y="99564"/>
                      </a:lnTo>
                      <a:lnTo>
                        <a:pt x="138802" y="118863"/>
                      </a:lnTo>
                      <a:lnTo>
                        <a:pt x="143786" y="138162"/>
                      </a:lnTo>
                      <a:lnTo>
                        <a:pt x="145192" y="157845"/>
                      </a:lnTo>
                      <a:lnTo>
                        <a:pt x="127043" y="158740"/>
                      </a:lnTo>
                      <a:lnTo>
                        <a:pt x="108894" y="158484"/>
                      </a:lnTo>
                      <a:lnTo>
                        <a:pt x="90745" y="160018"/>
                      </a:lnTo>
                      <a:lnTo>
                        <a:pt x="72468" y="158740"/>
                      </a:lnTo>
                      <a:lnTo>
                        <a:pt x="54191" y="158357"/>
                      </a:lnTo>
                      <a:lnTo>
                        <a:pt x="36042" y="155928"/>
                      </a:lnTo>
                      <a:lnTo>
                        <a:pt x="18021" y="153500"/>
                      </a:lnTo>
                      <a:lnTo>
                        <a:pt x="0" y="149921"/>
                      </a:lnTo>
                      <a:lnTo>
                        <a:pt x="1917" y="1290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B54CFAE7-6B64-BBFA-83A7-344682DBA2FD}"/>
                    </a:ext>
                  </a:extLst>
                </p:cNvPr>
                <p:cNvSpPr/>
                <p:nvPr/>
              </p:nvSpPr>
              <p:spPr>
                <a:xfrm>
                  <a:off x="1862395" y="3121599"/>
                  <a:ext cx="143914" cy="162702"/>
                </a:xfrm>
                <a:custGeom>
                  <a:avLst/>
                  <a:gdLst>
                    <a:gd name="connsiteX0" fmla="*/ 2556 w 143914"/>
                    <a:gd name="connsiteY0" fmla="*/ 123464 h 162702"/>
                    <a:gd name="connsiteX1" fmla="*/ 12270 w 143914"/>
                    <a:gd name="connsiteY1" fmla="*/ 106849 h 162702"/>
                    <a:gd name="connsiteX2" fmla="*/ 19939 w 143914"/>
                    <a:gd name="connsiteY2" fmla="*/ 89339 h 162702"/>
                    <a:gd name="connsiteX3" fmla="*/ 27224 w 143914"/>
                    <a:gd name="connsiteY3" fmla="*/ 71701 h 162702"/>
                    <a:gd name="connsiteX4" fmla="*/ 34764 w 143914"/>
                    <a:gd name="connsiteY4" fmla="*/ 54191 h 162702"/>
                    <a:gd name="connsiteX5" fmla="*/ 40771 w 143914"/>
                    <a:gd name="connsiteY5" fmla="*/ 36042 h 162702"/>
                    <a:gd name="connsiteX6" fmla="*/ 50357 w 143914"/>
                    <a:gd name="connsiteY6" fmla="*/ 19555 h 162702"/>
                    <a:gd name="connsiteX7" fmla="*/ 62244 w 143914"/>
                    <a:gd name="connsiteY7" fmla="*/ 5112 h 162702"/>
                    <a:gd name="connsiteX8" fmla="*/ 79626 w 143914"/>
                    <a:gd name="connsiteY8" fmla="*/ 0 h 162702"/>
                    <a:gd name="connsiteX9" fmla="*/ 94324 w 143914"/>
                    <a:gd name="connsiteY9" fmla="*/ 13036 h 162702"/>
                    <a:gd name="connsiteX10" fmla="*/ 105443 w 143914"/>
                    <a:gd name="connsiteY10" fmla="*/ 29524 h 162702"/>
                    <a:gd name="connsiteX11" fmla="*/ 115796 w 143914"/>
                    <a:gd name="connsiteY11" fmla="*/ 46523 h 162702"/>
                    <a:gd name="connsiteX12" fmla="*/ 123337 w 143914"/>
                    <a:gd name="connsiteY12" fmla="*/ 65055 h 162702"/>
                    <a:gd name="connsiteX13" fmla="*/ 130622 w 143914"/>
                    <a:gd name="connsiteY13" fmla="*/ 83588 h 162702"/>
                    <a:gd name="connsiteX14" fmla="*/ 135990 w 143914"/>
                    <a:gd name="connsiteY14" fmla="*/ 102887 h 162702"/>
                    <a:gd name="connsiteX15" fmla="*/ 141102 w 143914"/>
                    <a:gd name="connsiteY15" fmla="*/ 122314 h 162702"/>
                    <a:gd name="connsiteX16" fmla="*/ 143914 w 143914"/>
                    <a:gd name="connsiteY16" fmla="*/ 142124 h 162702"/>
                    <a:gd name="connsiteX17" fmla="*/ 143786 w 143914"/>
                    <a:gd name="connsiteY17" fmla="*/ 162702 h 162702"/>
                    <a:gd name="connsiteX18" fmla="*/ 125254 w 143914"/>
                    <a:gd name="connsiteY18" fmla="*/ 161040 h 162702"/>
                    <a:gd name="connsiteX19" fmla="*/ 106977 w 143914"/>
                    <a:gd name="connsiteY19" fmla="*/ 160785 h 162702"/>
                    <a:gd name="connsiteX20" fmla="*/ 88828 w 143914"/>
                    <a:gd name="connsiteY20" fmla="*/ 158995 h 162702"/>
                    <a:gd name="connsiteX21" fmla="*/ 70807 w 143914"/>
                    <a:gd name="connsiteY21" fmla="*/ 157206 h 162702"/>
                    <a:gd name="connsiteX22" fmla="*/ 52530 w 143914"/>
                    <a:gd name="connsiteY22" fmla="*/ 156184 h 162702"/>
                    <a:gd name="connsiteX23" fmla="*/ 34381 w 143914"/>
                    <a:gd name="connsiteY23" fmla="*/ 153500 h 162702"/>
                    <a:gd name="connsiteX24" fmla="*/ 16488 w 143914"/>
                    <a:gd name="connsiteY24" fmla="*/ 150049 h 162702"/>
                    <a:gd name="connsiteX25" fmla="*/ 0 w 143914"/>
                    <a:gd name="connsiteY25" fmla="*/ 143019 h 162702"/>
                    <a:gd name="connsiteX26" fmla="*/ 2556 w 143914"/>
                    <a:gd name="connsiteY26" fmla="*/ 123464 h 16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3914" h="162702">
                      <a:moveTo>
                        <a:pt x="2556" y="123464"/>
                      </a:moveTo>
                      <a:lnTo>
                        <a:pt x="12270" y="106849"/>
                      </a:lnTo>
                      <a:lnTo>
                        <a:pt x="19939" y="89339"/>
                      </a:lnTo>
                      <a:lnTo>
                        <a:pt x="27224" y="71701"/>
                      </a:lnTo>
                      <a:lnTo>
                        <a:pt x="34764" y="54191"/>
                      </a:lnTo>
                      <a:lnTo>
                        <a:pt x="40771" y="36042"/>
                      </a:lnTo>
                      <a:lnTo>
                        <a:pt x="50357" y="19555"/>
                      </a:lnTo>
                      <a:lnTo>
                        <a:pt x="62244" y="5112"/>
                      </a:lnTo>
                      <a:lnTo>
                        <a:pt x="79626" y="0"/>
                      </a:lnTo>
                      <a:lnTo>
                        <a:pt x="94324" y="13036"/>
                      </a:lnTo>
                      <a:lnTo>
                        <a:pt x="105443" y="29524"/>
                      </a:lnTo>
                      <a:lnTo>
                        <a:pt x="115796" y="46523"/>
                      </a:lnTo>
                      <a:lnTo>
                        <a:pt x="123337" y="65055"/>
                      </a:lnTo>
                      <a:lnTo>
                        <a:pt x="130622" y="83588"/>
                      </a:lnTo>
                      <a:lnTo>
                        <a:pt x="135990" y="102887"/>
                      </a:lnTo>
                      <a:lnTo>
                        <a:pt x="141102" y="122314"/>
                      </a:lnTo>
                      <a:lnTo>
                        <a:pt x="143914" y="142124"/>
                      </a:lnTo>
                      <a:lnTo>
                        <a:pt x="143786" y="162702"/>
                      </a:lnTo>
                      <a:lnTo>
                        <a:pt x="125254" y="161040"/>
                      </a:lnTo>
                      <a:lnTo>
                        <a:pt x="106977" y="160785"/>
                      </a:lnTo>
                      <a:lnTo>
                        <a:pt x="88828" y="158995"/>
                      </a:lnTo>
                      <a:lnTo>
                        <a:pt x="70807" y="157206"/>
                      </a:lnTo>
                      <a:lnTo>
                        <a:pt x="52530" y="156184"/>
                      </a:lnTo>
                      <a:lnTo>
                        <a:pt x="34381" y="153500"/>
                      </a:lnTo>
                      <a:lnTo>
                        <a:pt x="16488" y="150049"/>
                      </a:lnTo>
                      <a:lnTo>
                        <a:pt x="0" y="143019"/>
                      </a:lnTo>
                      <a:lnTo>
                        <a:pt x="2556" y="123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D3EA1F05-9078-58F8-6F36-7E1F624D24F4}"/>
                    </a:ext>
                  </a:extLst>
                </p:cNvPr>
                <p:cNvSpPr/>
                <p:nvPr/>
              </p:nvSpPr>
              <p:spPr>
                <a:xfrm>
                  <a:off x="1660967" y="3090158"/>
                  <a:ext cx="145319" cy="163340"/>
                </a:xfrm>
                <a:custGeom>
                  <a:avLst/>
                  <a:gdLst>
                    <a:gd name="connsiteX0" fmla="*/ 4345 w 145319"/>
                    <a:gd name="connsiteY0" fmla="*/ 117074 h 163340"/>
                    <a:gd name="connsiteX1" fmla="*/ 15082 w 145319"/>
                    <a:gd name="connsiteY1" fmla="*/ 101353 h 163340"/>
                    <a:gd name="connsiteX2" fmla="*/ 23773 w 145319"/>
                    <a:gd name="connsiteY2" fmla="*/ 84482 h 163340"/>
                    <a:gd name="connsiteX3" fmla="*/ 32464 w 145319"/>
                    <a:gd name="connsiteY3" fmla="*/ 67484 h 163340"/>
                    <a:gd name="connsiteX4" fmla="*/ 39110 w 145319"/>
                    <a:gd name="connsiteY4" fmla="*/ 49462 h 163340"/>
                    <a:gd name="connsiteX5" fmla="*/ 49207 w 145319"/>
                    <a:gd name="connsiteY5" fmla="*/ 33230 h 163340"/>
                    <a:gd name="connsiteX6" fmla="*/ 57003 w 145319"/>
                    <a:gd name="connsiteY6" fmla="*/ 15720 h 163340"/>
                    <a:gd name="connsiteX7" fmla="*/ 70679 w 145319"/>
                    <a:gd name="connsiteY7" fmla="*/ 2300 h 163340"/>
                    <a:gd name="connsiteX8" fmla="*/ 88189 w 145319"/>
                    <a:gd name="connsiteY8" fmla="*/ 0 h 163340"/>
                    <a:gd name="connsiteX9" fmla="*/ 102631 w 145319"/>
                    <a:gd name="connsiteY9" fmla="*/ 12398 h 163340"/>
                    <a:gd name="connsiteX10" fmla="*/ 113623 w 145319"/>
                    <a:gd name="connsiteY10" fmla="*/ 29013 h 163340"/>
                    <a:gd name="connsiteX11" fmla="*/ 121419 w 145319"/>
                    <a:gd name="connsiteY11" fmla="*/ 47289 h 163340"/>
                    <a:gd name="connsiteX12" fmla="*/ 129216 w 145319"/>
                    <a:gd name="connsiteY12" fmla="*/ 65694 h 163340"/>
                    <a:gd name="connsiteX13" fmla="*/ 134839 w 145319"/>
                    <a:gd name="connsiteY13" fmla="*/ 84993 h 163340"/>
                    <a:gd name="connsiteX14" fmla="*/ 139952 w 145319"/>
                    <a:gd name="connsiteY14" fmla="*/ 104293 h 163340"/>
                    <a:gd name="connsiteX15" fmla="*/ 141997 w 145319"/>
                    <a:gd name="connsiteY15" fmla="*/ 124231 h 163340"/>
                    <a:gd name="connsiteX16" fmla="*/ 145320 w 145319"/>
                    <a:gd name="connsiteY16" fmla="*/ 144042 h 163340"/>
                    <a:gd name="connsiteX17" fmla="*/ 143275 w 145319"/>
                    <a:gd name="connsiteY17" fmla="*/ 163341 h 163340"/>
                    <a:gd name="connsiteX18" fmla="*/ 125509 w 145319"/>
                    <a:gd name="connsiteY18" fmla="*/ 161424 h 163340"/>
                    <a:gd name="connsiteX19" fmla="*/ 107360 w 145319"/>
                    <a:gd name="connsiteY19" fmla="*/ 160146 h 163340"/>
                    <a:gd name="connsiteX20" fmla="*/ 89211 w 145319"/>
                    <a:gd name="connsiteY20" fmla="*/ 159123 h 163340"/>
                    <a:gd name="connsiteX21" fmla="*/ 71062 w 145319"/>
                    <a:gd name="connsiteY21" fmla="*/ 156439 h 163340"/>
                    <a:gd name="connsiteX22" fmla="*/ 53169 w 145319"/>
                    <a:gd name="connsiteY22" fmla="*/ 153244 h 163340"/>
                    <a:gd name="connsiteX23" fmla="*/ 35148 w 145319"/>
                    <a:gd name="connsiteY23" fmla="*/ 149537 h 163340"/>
                    <a:gd name="connsiteX24" fmla="*/ 17766 w 145319"/>
                    <a:gd name="connsiteY24" fmla="*/ 143914 h 163340"/>
                    <a:gd name="connsiteX25" fmla="*/ 0 w 145319"/>
                    <a:gd name="connsiteY25" fmla="*/ 138290 h 163340"/>
                    <a:gd name="connsiteX26" fmla="*/ 4345 w 145319"/>
                    <a:gd name="connsiteY26" fmla="*/ 117074 h 163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5319" h="163340">
                      <a:moveTo>
                        <a:pt x="4345" y="117074"/>
                      </a:moveTo>
                      <a:lnTo>
                        <a:pt x="15082" y="101353"/>
                      </a:lnTo>
                      <a:lnTo>
                        <a:pt x="23773" y="84482"/>
                      </a:lnTo>
                      <a:lnTo>
                        <a:pt x="32464" y="67484"/>
                      </a:lnTo>
                      <a:lnTo>
                        <a:pt x="39110" y="49462"/>
                      </a:lnTo>
                      <a:lnTo>
                        <a:pt x="49207" y="33230"/>
                      </a:lnTo>
                      <a:lnTo>
                        <a:pt x="57003" y="15720"/>
                      </a:lnTo>
                      <a:lnTo>
                        <a:pt x="70679" y="2300"/>
                      </a:lnTo>
                      <a:lnTo>
                        <a:pt x="88189" y="0"/>
                      </a:lnTo>
                      <a:lnTo>
                        <a:pt x="102631" y="12398"/>
                      </a:lnTo>
                      <a:lnTo>
                        <a:pt x="113623" y="29013"/>
                      </a:lnTo>
                      <a:lnTo>
                        <a:pt x="121419" y="47289"/>
                      </a:lnTo>
                      <a:lnTo>
                        <a:pt x="129216" y="65694"/>
                      </a:lnTo>
                      <a:lnTo>
                        <a:pt x="134839" y="84993"/>
                      </a:lnTo>
                      <a:lnTo>
                        <a:pt x="139952" y="104293"/>
                      </a:lnTo>
                      <a:lnTo>
                        <a:pt x="141997" y="124231"/>
                      </a:lnTo>
                      <a:lnTo>
                        <a:pt x="145320" y="144042"/>
                      </a:lnTo>
                      <a:lnTo>
                        <a:pt x="143275" y="163341"/>
                      </a:lnTo>
                      <a:lnTo>
                        <a:pt x="125509" y="161424"/>
                      </a:lnTo>
                      <a:lnTo>
                        <a:pt x="107360" y="160146"/>
                      </a:lnTo>
                      <a:lnTo>
                        <a:pt x="89211" y="159123"/>
                      </a:lnTo>
                      <a:lnTo>
                        <a:pt x="71062" y="156439"/>
                      </a:lnTo>
                      <a:lnTo>
                        <a:pt x="53169" y="153244"/>
                      </a:lnTo>
                      <a:lnTo>
                        <a:pt x="35148" y="149537"/>
                      </a:lnTo>
                      <a:lnTo>
                        <a:pt x="17766" y="143914"/>
                      </a:lnTo>
                      <a:lnTo>
                        <a:pt x="0" y="138290"/>
                      </a:lnTo>
                      <a:lnTo>
                        <a:pt x="4345" y="1170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7BB9389A-D55B-FCF2-D265-A2EB85CF2631}"/>
                    </a:ext>
                  </a:extLst>
                </p:cNvPr>
                <p:cNvSpPr/>
                <p:nvPr/>
              </p:nvSpPr>
              <p:spPr>
                <a:xfrm>
                  <a:off x="1482416" y="3050792"/>
                  <a:ext cx="142763" cy="168836"/>
                </a:xfrm>
                <a:custGeom>
                  <a:avLst/>
                  <a:gdLst>
                    <a:gd name="connsiteX0" fmla="*/ 4729 w 142763"/>
                    <a:gd name="connsiteY0" fmla="*/ 109022 h 168836"/>
                    <a:gd name="connsiteX1" fmla="*/ 16743 w 142763"/>
                    <a:gd name="connsiteY1" fmla="*/ 94579 h 168836"/>
                    <a:gd name="connsiteX2" fmla="*/ 27990 w 142763"/>
                    <a:gd name="connsiteY2" fmla="*/ 79114 h 168836"/>
                    <a:gd name="connsiteX3" fmla="*/ 37065 w 142763"/>
                    <a:gd name="connsiteY3" fmla="*/ 62371 h 168836"/>
                    <a:gd name="connsiteX4" fmla="*/ 46267 w 142763"/>
                    <a:gd name="connsiteY4" fmla="*/ 45628 h 168836"/>
                    <a:gd name="connsiteX5" fmla="*/ 57003 w 142763"/>
                    <a:gd name="connsiteY5" fmla="*/ 29907 h 168836"/>
                    <a:gd name="connsiteX6" fmla="*/ 67612 w 142763"/>
                    <a:gd name="connsiteY6" fmla="*/ 14059 h 168836"/>
                    <a:gd name="connsiteX7" fmla="*/ 81287 w 142763"/>
                    <a:gd name="connsiteY7" fmla="*/ 1278 h 168836"/>
                    <a:gd name="connsiteX8" fmla="*/ 98541 w 142763"/>
                    <a:gd name="connsiteY8" fmla="*/ 0 h 168836"/>
                    <a:gd name="connsiteX9" fmla="*/ 112217 w 142763"/>
                    <a:gd name="connsiteY9" fmla="*/ 13420 h 168836"/>
                    <a:gd name="connsiteX10" fmla="*/ 121419 w 142763"/>
                    <a:gd name="connsiteY10" fmla="*/ 31058 h 168836"/>
                    <a:gd name="connsiteX11" fmla="*/ 128705 w 142763"/>
                    <a:gd name="connsiteY11" fmla="*/ 49718 h 168836"/>
                    <a:gd name="connsiteX12" fmla="*/ 132411 w 142763"/>
                    <a:gd name="connsiteY12" fmla="*/ 69273 h 168836"/>
                    <a:gd name="connsiteX13" fmla="*/ 137523 w 142763"/>
                    <a:gd name="connsiteY13" fmla="*/ 88572 h 168836"/>
                    <a:gd name="connsiteX14" fmla="*/ 140591 w 142763"/>
                    <a:gd name="connsiteY14" fmla="*/ 108383 h 168836"/>
                    <a:gd name="connsiteX15" fmla="*/ 141613 w 142763"/>
                    <a:gd name="connsiteY15" fmla="*/ 128321 h 168836"/>
                    <a:gd name="connsiteX16" fmla="*/ 142764 w 142763"/>
                    <a:gd name="connsiteY16" fmla="*/ 148260 h 168836"/>
                    <a:gd name="connsiteX17" fmla="*/ 140719 w 142763"/>
                    <a:gd name="connsiteY17" fmla="*/ 168837 h 168836"/>
                    <a:gd name="connsiteX18" fmla="*/ 122442 w 142763"/>
                    <a:gd name="connsiteY18" fmla="*/ 163852 h 168836"/>
                    <a:gd name="connsiteX19" fmla="*/ 104676 w 142763"/>
                    <a:gd name="connsiteY19" fmla="*/ 160529 h 168836"/>
                    <a:gd name="connsiteX20" fmla="*/ 86783 w 142763"/>
                    <a:gd name="connsiteY20" fmla="*/ 157462 h 168836"/>
                    <a:gd name="connsiteX21" fmla="*/ 68762 w 142763"/>
                    <a:gd name="connsiteY21" fmla="*/ 154011 h 168836"/>
                    <a:gd name="connsiteX22" fmla="*/ 51124 w 142763"/>
                    <a:gd name="connsiteY22" fmla="*/ 149282 h 168836"/>
                    <a:gd name="connsiteX23" fmla="*/ 33614 w 142763"/>
                    <a:gd name="connsiteY23" fmla="*/ 144169 h 168836"/>
                    <a:gd name="connsiteX24" fmla="*/ 16488 w 142763"/>
                    <a:gd name="connsiteY24" fmla="*/ 137779 h 168836"/>
                    <a:gd name="connsiteX25" fmla="*/ 0 w 142763"/>
                    <a:gd name="connsiteY25" fmla="*/ 129983 h 168836"/>
                    <a:gd name="connsiteX26" fmla="*/ 4729 w 142763"/>
                    <a:gd name="connsiteY26" fmla="*/ 109022 h 168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2763" h="168836">
                      <a:moveTo>
                        <a:pt x="4729" y="109022"/>
                      </a:moveTo>
                      <a:lnTo>
                        <a:pt x="16743" y="94579"/>
                      </a:lnTo>
                      <a:lnTo>
                        <a:pt x="27990" y="79114"/>
                      </a:lnTo>
                      <a:lnTo>
                        <a:pt x="37065" y="62371"/>
                      </a:lnTo>
                      <a:lnTo>
                        <a:pt x="46267" y="45628"/>
                      </a:lnTo>
                      <a:lnTo>
                        <a:pt x="57003" y="29907"/>
                      </a:lnTo>
                      <a:lnTo>
                        <a:pt x="67612" y="14059"/>
                      </a:lnTo>
                      <a:lnTo>
                        <a:pt x="81287" y="1278"/>
                      </a:lnTo>
                      <a:lnTo>
                        <a:pt x="98541" y="0"/>
                      </a:lnTo>
                      <a:lnTo>
                        <a:pt x="112217" y="13420"/>
                      </a:lnTo>
                      <a:lnTo>
                        <a:pt x="121419" y="31058"/>
                      </a:lnTo>
                      <a:lnTo>
                        <a:pt x="128705" y="49718"/>
                      </a:lnTo>
                      <a:lnTo>
                        <a:pt x="132411" y="69273"/>
                      </a:lnTo>
                      <a:lnTo>
                        <a:pt x="137523" y="88572"/>
                      </a:lnTo>
                      <a:lnTo>
                        <a:pt x="140591" y="108383"/>
                      </a:lnTo>
                      <a:lnTo>
                        <a:pt x="141613" y="128321"/>
                      </a:lnTo>
                      <a:lnTo>
                        <a:pt x="142764" y="148260"/>
                      </a:lnTo>
                      <a:lnTo>
                        <a:pt x="140719" y="168837"/>
                      </a:lnTo>
                      <a:lnTo>
                        <a:pt x="122442" y="163852"/>
                      </a:lnTo>
                      <a:lnTo>
                        <a:pt x="104676" y="160529"/>
                      </a:lnTo>
                      <a:lnTo>
                        <a:pt x="86783" y="157462"/>
                      </a:lnTo>
                      <a:lnTo>
                        <a:pt x="68762" y="154011"/>
                      </a:lnTo>
                      <a:lnTo>
                        <a:pt x="51124" y="149282"/>
                      </a:lnTo>
                      <a:lnTo>
                        <a:pt x="33614" y="144169"/>
                      </a:lnTo>
                      <a:lnTo>
                        <a:pt x="16488" y="137779"/>
                      </a:lnTo>
                      <a:lnTo>
                        <a:pt x="0" y="129983"/>
                      </a:lnTo>
                      <a:lnTo>
                        <a:pt x="4729" y="109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8DB1B30C-D3CB-E6C8-92E8-66DC4ABD3915}"/>
                  </a:ext>
                </a:extLst>
              </p:cNvPr>
              <p:cNvSpPr/>
              <p:nvPr/>
            </p:nvSpPr>
            <p:spPr>
              <a:xfrm>
                <a:off x="-250045" y="1577822"/>
                <a:ext cx="2820468" cy="2567222"/>
              </a:xfrm>
              <a:custGeom>
                <a:avLst/>
                <a:gdLst>
                  <a:gd name="connsiteX0" fmla="*/ 1217772 w 2820468"/>
                  <a:gd name="connsiteY0" fmla="*/ 2297344 h 2567222"/>
                  <a:gd name="connsiteX1" fmla="*/ 1114119 w 2820468"/>
                  <a:gd name="connsiteY1" fmla="*/ 2384127 h 2567222"/>
                  <a:gd name="connsiteX2" fmla="*/ 1188504 w 2820468"/>
                  <a:gd name="connsiteY2" fmla="*/ 2472060 h 2567222"/>
                  <a:gd name="connsiteX3" fmla="*/ 1038711 w 2820468"/>
                  <a:gd name="connsiteY3" fmla="*/ 2453911 h 2567222"/>
                  <a:gd name="connsiteX4" fmla="*/ 958574 w 2820468"/>
                  <a:gd name="connsiteY4" fmla="*/ 2553220 h 2567222"/>
                  <a:gd name="connsiteX5" fmla="*/ 812871 w 2820468"/>
                  <a:gd name="connsiteY5" fmla="*/ 2178481 h 2567222"/>
                  <a:gd name="connsiteX6" fmla="*/ 0 w 2820468"/>
                  <a:gd name="connsiteY6" fmla="*/ 2015651 h 2567222"/>
                  <a:gd name="connsiteX7" fmla="*/ 0 w 2820468"/>
                  <a:gd name="connsiteY7" fmla="*/ 1700600 h 2567222"/>
                  <a:gd name="connsiteX8" fmla="*/ 743087 w 2820468"/>
                  <a:gd name="connsiteY8" fmla="*/ 1315253 h 2567222"/>
                  <a:gd name="connsiteX9" fmla="*/ 781429 w 2820468"/>
                  <a:gd name="connsiteY9" fmla="*/ 823441 h 2567222"/>
                  <a:gd name="connsiteX10" fmla="*/ 907066 w 2820468"/>
                  <a:gd name="connsiteY10" fmla="*/ 926967 h 2567222"/>
                  <a:gd name="connsiteX11" fmla="*/ 934929 w 2820468"/>
                  <a:gd name="connsiteY11" fmla="*/ 753657 h 2567222"/>
                  <a:gd name="connsiteX12" fmla="*/ 1284106 w 2820468"/>
                  <a:gd name="connsiteY12" fmla="*/ 1110502 h 2567222"/>
                  <a:gd name="connsiteX13" fmla="*/ 1493075 w 2820468"/>
                  <a:gd name="connsiteY13" fmla="*/ 886324 h 2567222"/>
                  <a:gd name="connsiteX14" fmla="*/ 1590721 w 2820468"/>
                  <a:gd name="connsiteY14" fmla="*/ 935147 h 2567222"/>
                  <a:gd name="connsiteX15" fmla="*/ 1845319 w 2820468"/>
                  <a:gd name="connsiteY15" fmla="*/ 708412 h 2567222"/>
                  <a:gd name="connsiteX16" fmla="*/ 1876760 w 2820468"/>
                  <a:gd name="connsiteY16" fmla="*/ 736275 h 2567222"/>
                  <a:gd name="connsiteX17" fmla="*/ 2106945 w 2820468"/>
                  <a:gd name="connsiteY17" fmla="*/ 600285 h 2567222"/>
                  <a:gd name="connsiteX18" fmla="*/ 2253415 w 2820468"/>
                  <a:gd name="connsiteY18" fmla="*/ 178129 h 2567222"/>
                  <a:gd name="connsiteX19" fmla="*/ 2382376 w 2820468"/>
                  <a:gd name="connsiteY19" fmla="*/ 327922 h 2567222"/>
                  <a:gd name="connsiteX20" fmla="*/ 2546484 w 2820468"/>
                  <a:gd name="connsiteY20" fmla="*/ 35110 h 2567222"/>
                  <a:gd name="connsiteX21" fmla="*/ 2804276 w 2820468"/>
                  <a:gd name="connsiteY21" fmla="*/ 379174 h 2567222"/>
                  <a:gd name="connsiteX22" fmla="*/ 2784977 w 2820468"/>
                  <a:gd name="connsiteY22" fmla="*/ 536252 h 2567222"/>
                  <a:gd name="connsiteX23" fmla="*/ 1515186 w 2820468"/>
                  <a:gd name="connsiteY23" fmla="*/ 1411494 h 2567222"/>
                  <a:gd name="connsiteX24" fmla="*/ 1507773 w 2820468"/>
                  <a:gd name="connsiteY24" fmla="*/ 1462490 h 2567222"/>
                  <a:gd name="connsiteX25" fmla="*/ 2645536 w 2820468"/>
                  <a:gd name="connsiteY25" fmla="*/ 1716576 h 2567222"/>
                  <a:gd name="connsiteX26" fmla="*/ 2789450 w 2820468"/>
                  <a:gd name="connsiteY26" fmla="*/ 1772557 h 2567222"/>
                  <a:gd name="connsiteX27" fmla="*/ 2570895 w 2820468"/>
                  <a:gd name="connsiteY27" fmla="*/ 2096810 h 2567222"/>
                  <a:gd name="connsiteX28" fmla="*/ 1419712 w 2820468"/>
                  <a:gd name="connsiteY28" fmla="*/ 2054889 h 2567222"/>
                  <a:gd name="connsiteX29" fmla="*/ 999345 w 2820468"/>
                  <a:gd name="connsiteY29" fmla="*/ 2141033 h 2567222"/>
                  <a:gd name="connsiteX30" fmla="*/ 1020306 w 2820468"/>
                  <a:gd name="connsiteY30" fmla="*/ 2261813 h 2567222"/>
                  <a:gd name="connsiteX31" fmla="*/ 1217644 w 2820468"/>
                  <a:gd name="connsiteY31" fmla="*/ 2297472 h 256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20468" h="2567222">
                    <a:moveTo>
                      <a:pt x="1217772" y="2297344"/>
                    </a:moveTo>
                    <a:cubicBezTo>
                      <a:pt x="1231959" y="2361122"/>
                      <a:pt x="1114119" y="2384127"/>
                      <a:pt x="1114119" y="2384127"/>
                    </a:cubicBezTo>
                    <a:cubicBezTo>
                      <a:pt x="1224546" y="2395375"/>
                      <a:pt x="1217772" y="2447265"/>
                      <a:pt x="1188504" y="2472060"/>
                    </a:cubicBezTo>
                    <a:cubicBezTo>
                      <a:pt x="1150161" y="2504524"/>
                      <a:pt x="1069641" y="2469376"/>
                      <a:pt x="1038711" y="2453911"/>
                    </a:cubicBezTo>
                    <a:cubicBezTo>
                      <a:pt x="1109645" y="2511042"/>
                      <a:pt x="1033471" y="2602299"/>
                      <a:pt x="958574" y="2553220"/>
                    </a:cubicBezTo>
                    <a:cubicBezTo>
                      <a:pt x="785519" y="2439725"/>
                      <a:pt x="812871" y="2178481"/>
                      <a:pt x="812871" y="2178481"/>
                    </a:cubicBezTo>
                    <a:cubicBezTo>
                      <a:pt x="358762" y="2195608"/>
                      <a:pt x="0" y="2015651"/>
                      <a:pt x="0" y="2015651"/>
                    </a:cubicBezTo>
                    <a:lnTo>
                      <a:pt x="0" y="1700600"/>
                    </a:lnTo>
                    <a:cubicBezTo>
                      <a:pt x="428674" y="1636440"/>
                      <a:pt x="743087" y="1315253"/>
                      <a:pt x="743087" y="1315253"/>
                    </a:cubicBezTo>
                    <a:cubicBezTo>
                      <a:pt x="488489" y="997774"/>
                      <a:pt x="617449" y="764137"/>
                      <a:pt x="781429" y="823441"/>
                    </a:cubicBezTo>
                    <a:cubicBezTo>
                      <a:pt x="829486" y="840823"/>
                      <a:pt x="871663" y="880189"/>
                      <a:pt x="907066" y="926967"/>
                    </a:cubicBezTo>
                    <a:cubicBezTo>
                      <a:pt x="888406" y="856927"/>
                      <a:pt x="888790" y="790722"/>
                      <a:pt x="934929" y="753657"/>
                    </a:cubicBezTo>
                    <a:cubicBezTo>
                      <a:pt x="1160513" y="571911"/>
                      <a:pt x="1265062" y="1017712"/>
                      <a:pt x="1284106" y="1110502"/>
                    </a:cubicBezTo>
                    <a:cubicBezTo>
                      <a:pt x="1258544" y="951634"/>
                      <a:pt x="1398623" y="839034"/>
                      <a:pt x="1493075" y="886324"/>
                    </a:cubicBezTo>
                    <a:lnTo>
                      <a:pt x="1590721" y="935147"/>
                    </a:lnTo>
                    <a:cubicBezTo>
                      <a:pt x="1569761" y="673520"/>
                      <a:pt x="1814005" y="680550"/>
                      <a:pt x="1845319" y="708412"/>
                    </a:cubicBezTo>
                    <a:lnTo>
                      <a:pt x="1876760" y="736275"/>
                    </a:lnTo>
                    <a:cubicBezTo>
                      <a:pt x="1838417" y="439756"/>
                      <a:pt x="2106945" y="600285"/>
                      <a:pt x="2106945" y="600285"/>
                    </a:cubicBezTo>
                    <a:cubicBezTo>
                      <a:pt x="1901171" y="153717"/>
                      <a:pt x="2131357" y="87512"/>
                      <a:pt x="2253415" y="178129"/>
                    </a:cubicBezTo>
                    <a:cubicBezTo>
                      <a:pt x="2313997" y="223118"/>
                      <a:pt x="2355663" y="281016"/>
                      <a:pt x="2382376" y="327922"/>
                    </a:cubicBezTo>
                    <a:cubicBezTo>
                      <a:pt x="2262234" y="31659"/>
                      <a:pt x="2408705" y="-57808"/>
                      <a:pt x="2546484" y="35110"/>
                    </a:cubicBezTo>
                    <a:cubicBezTo>
                      <a:pt x="2651288" y="105789"/>
                      <a:pt x="2752769" y="280377"/>
                      <a:pt x="2804276" y="379174"/>
                    </a:cubicBezTo>
                    <a:cubicBezTo>
                      <a:pt x="2831116" y="430426"/>
                      <a:pt x="2823320" y="492925"/>
                      <a:pt x="2784977" y="536252"/>
                    </a:cubicBezTo>
                    <a:cubicBezTo>
                      <a:pt x="2555302" y="794556"/>
                      <a:pt x="1694120" y="1306434"/>
                      <a:pt x="1515186" y="1411494"/>
                    </a:cubicBezTo>
                    <a:cubicBezTo>
                      <a:pt x="1496909" y="1422230"/>
                      <a:pt x="1493458" y="1447025"/>
                      <a:pt x="1507773" y="1462490"/>
                    </a:cubicBezTo>
                    <a:cubicBezTo>
                      <a:pt x="1718659" y="1690120"/>
                      <a:pt x="2426854" y="1714531"/>
                      <a:pt x="2645536" y="1716576"/>
                    </a:cubicBezTo>
                    <a:cubicBezTo>
                      <a:pt x="2686563" y="1716960"/>
                      <a:pt x="2771173" y="1735876"/>
                      <a:pt x="2789450" y="1772557"/>
                    </a:cubicBezTo>
                    <a:cubicBezTo>
                      <a:pt x="2869715" y="1933981"/>
                      <a:pt x="2793284" y="2058723"/>
                      <a:pt x="2570895" y="2096810"/>
                    </a:cubicBezTo>
                    <a:cubicBezTo>
                      <a:pt x="2326651" y="2138732"/>
                      <a:pt x="1541770" y="2027026"/>
                      <a:pt x="1419712" y="2054889"/>
                    </a:cubicBezTo>
                    <a:cubicBezTo>
                      <a:pt x="1379196" y="2064219"/>
                      <a:pt x="1208826" y="2098856"/>
                      <a:pt x="999345" y="2141033"/>
                    </a:cubicBezTo>
                    <a:cubicBezTo>
                      <a:pt x="999345" y="2141033"/>
                      <a:pt x="977106" y="2232672"/>
                      <a:pt x="1020306" y="2261813"/>
                    </a:cubicBezTo>
                    <a:cubicBezTo>
                      <a:pt x="1063378" y="2290954"/>
                      <a:pt x="1193361" y="2188067"/>
                      <a:pt x="1217644" y="2297472"/>
                    </a:cubicBez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80725FF-E47A-CC50-4C95-CFCE9ECA269D}"/>
                  </a:ext>
                </a:extLst>
              </p:cNvPr>
              <p:cNvSpPr/>
              <p:nvPr/>
            </p:nvSpPr>
            <p:spPr>
              <a:xfrm>
                <a:off x="2542343" y="2080716"/>
                <a:ext cx="8818" cy="1405"/>
              </a:xfrm>
              <a:custGeom>
                <a:avLst/>
                <a:gdLst>
                  <a:gd name="connsiteX0" fmla="*/ 8819 w 8818"/>
                  <a:gd name="connsiteY0" fmla="*/ 895 h 1405"/>
                  <a:gd name="connsiteX1" fmla="*/ 7924 w 8818"/>
                  <a:gd name="connsiteY1" fmla="*/ 0 h 1405"/>
                  <a:gd name="connsiteX2" fmla="*/ 0 w 8818"/>
                  <a:gd name="connsiteY2" fmla="*/ 511 h 1405"/>
                  <a:gd name="connsiteX3" fmla="*/ 1661 w 8818"/>
                  <a:gd name="connsiteY3" fmla="*/ 1406 h 1405"/>
                  <a:gd name="connsiteX4" fmla="*/ 8691 w 8818"/>
                  <a:gd name="connsiteY4" fmla="*/ 895 h 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8" h="1405">
                    <a:moveTo>
                      <a:pt x="8819" y="895"/>
                    </a:moveTo>
                    <a:cubicBezTo>
                      <a:pt x="8819" y="895"/>
                      <a:pt x="8180" y="255"/>
                      <a:pt x="7924" y="0"/>
                    </a:cubicBezTo>
                    <a:cubicBezTo>
                      <a:pt x="5240" y="128"/>
                      <a:pt x="2684" y="383"/>
                      <a:pt x="0" y="511"/>
                    </a:cubicBezTo>
                    <a:cubicBezTo>
                      <a:pt x="639" y="767"/>
                      <a:pt x="1278" y="1406"/>
                      <a:pt x="1661" y="1406"/>
                    </a:cubicBezTo>
                    <a:cubicBezTo>
                      <a:pt x="4090" y="1406"/>
                      <a:pt x="6390" y="1022"/>
                      <a:pt x="8691" y="895"/>
                    </a:cubicBezTo>
                    <a:close/>
                  </a:path>
                </a:pathLst>
              </a:custGeom>
              <a:solidFill>
                <a:srgbClr val="A0C9C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55" name="グラフィックス 4">
                <a:extLst>
                  <a:ext uri="{FF2B5EF4-FFF2-40B4-BE49-F238E27FC236}">
                    <a16:creationId xmlns:a16="http://schemas.microsoft.com/office/drawing/2014/main" id="{41E841BC-83E7-D568-7F66-EB2BA330BDB6}"/>
                  </a:ext>
                </a:extLst>
              </p:cNvPr>
              <p:cNvGrpSpPr/>
              <p:nvPr/>
            </p:nvGrpSpPr>
            <p:grpSpPr>
              <a:xfrm>
                <a:off x="445298" y="2368659"/>
                <a:ext cx="504660" cy="418702"/>
                <a:chOff x="445298" y="2368659"/>
                <a:chExt cx="504660" cy="418702"/>
              </a:xfrm>
            </p:grpSpPr>
            <p:grpSp>
              <p:nvGrpSpPr>
                <p:cNvPr id="56" name="グラフィックス 4">
                  <a:extLst>
                    <a:ext uri="{FF2B5EF4-FFF2-40B4-BE49-F238E27FC236}">
                      <a16:creationId xmlns:a16="http://schemas.microsoft.com/office/drawing/2014/main" id="{BD8C24D6-AD4B-5687-DC06-A56E6331A552}"/>
                    </a:ext>
                  </a:extLst>
                </p:cNvPr>
                <p:cNvGrpSpPr/>
                <p:nvPr/>
              </p:nvGrpSpPr>
              <p:grpSpPr>
                <a:xfrm>
                  <a:off x="445298" y="2487267"/>
                  <a:ext cx="239582" cy="300095"/>
                  <a:chOff x="445298" y="2487267"/>
                  <a:chExt cx="239582" cy="300095"/>
                </a:xfrm>
              </p:grpSpPr>
              <p:sp>
                <p:nvSpPr>
                  <p:cNvPr id="57" name="フリーフォーム: 図形 56">
                    <a:extLst>
                      <a:ext uri="{FF2B5EF4-FFF2-40B4-BE49-F238E27FC236}">
                        <a16:creationId xmlns:a16="http://schemas.microsoft.com/office/drawing/2014/main" id="{F6388727-3FC2-FB4A-4E81-8878E8CD2DE3}"/>
                      </a:ext>
                    </a:extLst>
                  </p:cNvPr>
                  <p:cNvSpPr/>
                  <p:nvPr/>
                </p:nvSpPr>
                <p:spPr>
                  <a:xfrm>
                    <a:off x="445298" y="2487267"/>
                    <a:ext cx="239582" cy="300095"/>
                  </a:xfrm>
                  <a:custGeom>
                    <a:avLst/>
                    <a:gdLst>
                      <a:gd name="connsiteX0" fmla="*/ 215940 w 239582"/>
                      <a:gd name="connsiteY0" fmla="*/ 106350 h 300095"/>
                      <a:gd name="connsiteX1" fmla="*/ 169801 w 239582"/>
                      <a:gd name="connsiteY1" fmla="*/ 297553 h 300095"/>
                      <a:gd name="connsiteX2" fmla="*/ 1987 w 239582"/>
                      <a:gd name="connsiteY2" fmla="*/ 64045 h 300095"/>
                      <a:gd name="connsiteX3" fmla="*/ 13234 w 239582"/>
                      <a:gd name="connsiteY3" fmla="*/ 38994 h 300095"/>
                      <a:gd name="connsiteX4" fmla="*/ 53877 w 239582"/>
                      <a:gd name="connsiteY4" fmla="*/ 7169 h 300095"/>
                      <a:gd name="connsiteX5" fmla="*/ 79439 w 239582"/>
                      <a:gd name="connsiteY5" fmla="*/ 779 h 300095"/>
                      <a:gd name="connsiteX6" fmla="*/ 197791 w 239582"/>
                      <a:gd name="connsiteY6" fmla="*/ 75164 h 300095"/>
                      <a:gd name="connsiteX7" fmla="*/ 216068 w 239582"/>
                      <a:gd name="connsiteY7" fmla="*/ 106350 h 30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82" h="300095">
                        <a:moveTo>
                          <a:pt x="215940" y="106350"/>
                        </a:moveTo>
                        <a:cubicBezTo>
                          <a:pt x="250065" y="168593"/>
                          <a:pt x="256967" y="280171"/>
                          <a:pt x="169801" y="297553"/>
                        </a:cubicBezTo>
                        <a:cubicBezTo>
                          <a:pt x="44164" y="321965"/>
                          <a:pt x="-11561" y="165015"/>
                          <a:pt x="1987" y="64045"/>
                        </a:cubicBezTo>
                        <a:cubicBezTo>
                          <a:pt x="4415" y="54715"/>
                          <a:pt x="8249" y="46407"/>
                          <a:pt x="13234" y="38994"/>
                        </a:cubicBezTo>
                        <a:cubicBezTo>
                          <a:pt x="23203" y="24296"/>
                          <a:pt x="37518" y="13560"/>
                          <a:pt x="53877" y="7169"/>
                        </a:cubicBezTo>
                        <a:cubicBezTo>
                          <a:pt x="62057" y="3974"/>
                          <a:pt x="70621" y="1801"/>
                          <a:pt x="79439" y="779"/>
                        </a:cubicBezTo>
                        <a:cubicBezTo>
                          <a:pt x="131458" y="-5995"/>
                          <a:pt x="173380" y="32476"/>
                          <a:pt x="197791" y="75164"/>
                        </a:cubicBezTo>
                        <a:cubicBezTo>
                          <a:pt x="204437" y="84878"/>
                          <a:pt x="210572" y="95230"/>
                          <a:pt x="216068" y="1063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8" name="フリーフォーム: 図形 57">
                    <a:extLst>
                      <a:ext uri="{FF2B5EF4-FFF2-40B4-BE49-F238E27FC236}">
                        <a16:creationId xmlns:a16="http://schemas.microsoft.com/office/drawing/2014/main" id="{84D10916-90FF-C39E-22C1-18D1353F3A73}"/>
                      </a:ext>
                    </a:extLst>
                  </p:cNvPr>
                  <p:cNvSpPr/>
                  <p:nvPr/>
                </p:nvSpPr>
                <p:spPr>
                  <a:xfrm>
                    <a:off x="493479" y="2558578"/>
                    <a:ext cx="162288" cy="203288"/>
                  </a:xfrm>
                  <a:custGeom>
                    <a:avLst/>
                    <a:gdLst>
                      <a:gd name="connsiteX0" fmla="*/ 146287 w 162288"/>
                      <a:gd name="connsiteY0" fmla="*/ 72104 h 203288"/>
                      <a:gd name="connsiteX1" fmla="*/ 114973 w 162288"/>
                      <a:gd name="connsiteY1" fmla="*/ 201575 h 203288"/>
                      <a:gd name="connsiteX2" fmla="*/ 1350 w 162288"/>
                      <a:gd name="connsiteY2" fmla="*/ 43474 h 203288"/>
                      <a:gd name="connsiteX3" fmla="*/ 8891 w 162288"/>
                      <a:gd name="connsiteY3" fmla="*/ 26475 h 203288"/>
                      <a:gd name="connsiteX4" fmla="*/ 36370 w 162288"/>
                      <a:gd name="connsiteY4" fmla="*/ 4875 h 203288"/>
                      <a:gd name="connsiteX5" fmla="*/ 53752 w 162288"/>
                      <a:gd name="connsiteY5" fmla="*/ 530 h 203288"/>
                      <a:gd name="connsiteX6" fmla="*/ 133889 w 162288"/>
                      <a:gd name="connsiteY6" fmla="*/ 50887 h 203288"/>
                      <a:gd name="connsiteX7" fmla="*/ 146287 w 162288"/>
                      <a:gd name="connsiteY7" fmla="*/ 71976 h 20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288" h="203288">
                        <a:moveTo>
                          <a:pt x="146287" y="72104"/>
                        </a:moveTo>
                        <a:cubicBezTo>
                          <a:pt x="169420" y="114153"/>
                          <a:pt x="174021" y="189816"/>
                          <a:pt x="114973" y="201575"/>
                        </a:cubicBezTo>
                        <a:cubicBezTo>
                          <a:pt x="29980" y="218063"/>
                          <a:pt x="-7852" y="111853"/>
                          <a:pt x="1350" y="43474"/>
                        </a:cubicBezTo>
                        <a:cubicBezTo>
                          <a:pt x="3012" y="37211"/>
                          <a:pt x="5568" y="31460"/>
                          <a:pt x="8891" y="26475"/>
                        </a:cubicBezTo>
                        <a:cubicBezTo>
                          <a:pt x="15665" y="16506"/>
                          <a:pt x="25378" y="9221"/>
                          <a:pt x="36370" y="4875"/>
                        </a:cubicBezTo>
                        <a:cubicBezTo>
                          <a:pt x="41866" y="2703"/>
                          <a:pt x="47745" y="1297"/>
                          <a:pt x="53752" y="530"/>
                        </a:cubicBezTo>
                        <a:cubicBezTo>
                          <a:pt x="89028" y="-4071"/>
                          <a:pt x="117402" y="22002"/>
                          <a:pt x="133889" y="50887"/>
                        </a:cubicBezTo>
                        <a:cubicBezTo>
                          <a:pt x="138362" y="57533"/>
                          <a:pt x="142580" y="64563"/>
                          <a:pt x="146287" y="71976"/>
                        </a:cubicBezTo>
                        <a:close/>
                      </a:path>
                    </a:pathLst>
                  </a:custGeom>
                  <a:solidFill>
                    <a:srgbClr val="272C2E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59" name="グラフィックス 4">
                  <a:extLst>
                    <a:ext uri="{FF2B5EF4-FFF2-40B4-BE49-F238E27FC236}">
                      <a16:creationId xmlns:a16="http://schemas.microsoft.com/office/drawing/2014/main" id="{DB0CCF89-37B3-4DF8-1CE5-A4BBE40E40D7}"/>
                    </a:ext>
                  </a:extLst>
                </p:cNvPr>
                <p:cNvGrpSpPr/>
                <p:nvPr/>
              </p:nvGrpSpPr>
              <p:grpSpPr>
                <a:xfrm>
                  <a:off x="710375" y="2368659"/>
                  <a:ext cx="239582" cy="300095"/>
                  <a:chOff x="710375" y="2368659"/>
                  <a:chExt cx="239582" cy="300095"/>
                </a:xfrm>
              </p:grpSpPr>
              <p:sp>
                <p:nvSpPr>
                  <p:cNvPr id="60" name="フリーフォーム: 図形 59">
                    <a:extLst>
                      <a:ext uri="{FF2B5EF4-FFF2-40B4-BE49-F238E27FC236}">
                        <a16:creationId xmlns:a16="http://schemas.microsoft.com/office/drawing/2014/main" id="{310D06F1-82A4-0C89-04C7-1D3C1C3AFD8F}"/>
                      </a:ext>
                    </a:extLst>
                  </p:cNvPr>
                  <p:cNvSpPr/>
                  <p:nvPr/>
                </p:nvSpPr>
                <p:spPr>
                  <a:xfrm>
                    <a:off x="710375" y="2368659"/>
                    <a:ext cx="239582" cy="300095"/>
                  </a:xfrm>
                  <a:custGeom>
                    <a:avLst/>
                    <a:gdLst>
                      <a:gd name="connsiteX0" fmla="*/ 215940 w 239582"/>
                      <a:gd name="connsiteY0" fmla="*/ 106350 h 300095"/>
                      <a:gd name="connsiteX1" fmla="*/ 169801 w 239582"/>
                      <a:gd name="connsiteY1" fmla="*/ 297553 h 300095"/>
                      <a:gd name="connsiteX2" fmla="*/ 1987 w 239582"/>
                      <a:gd name="connsiteY2" fmla="*/ 64045 h 300095"/>
                      <a:gd name="connsiteX3" fmla="*/ 13234 w 239582"/>
                      <a:gd name="connsiteY3" fmla="*/ 38994 h 300095"/>
                      <a:gd name="connsiteX4" fmla="*/ 53877 w 239582"/>
                      <a:gd name="connsiteY4" fmla="*/ 7169 h 300095"/>
                      <a:gd name="connsiteX5" fmla="*/ 79439 w 239582"/>
                      <a:gd name="connsiteY5" fmla="*/ 779 h 300095"/>
                      <a:gd name="connsiteX6" fmla="*/ 197791 w 239582"/>
                      <a:gd name="connsiteY6" fmla="*/ 75164 h 300095"/>
                      <a:gd name="connsiteX7" fmla="*/ 216068 w 239582"/>
                      <a:gd name="connsiteY7" fmla="*/ 106350 h 30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82" h="300095">
                        <a:moveTo>
                          <a:pt x="215940" y="106350"/>
                        </a:moveTo>
                        <a:cubicBezTo>
                          <a:pt x="250066" y="168593"/>
                          <a:pt x="256967" y="280171"/>
                          <a:pt x="169801" y="297553"/>
                        </a:cubicBezTo>
                        <a:cubicBezTo>
                          <a:pt x="44164" y="321965"/>
                          <a:pt x="-11561" y="165015"/>
                          <a:pt x="1987" y="64045"/>
                        </a:cubicBezTo>
                        <a:cubicBezTo>
                          <a:pt x="4415" y="54715"/>
                          <a:pt x="8249" y="46407"/>
                          <a:pt x="13234" y="38994"/>
                        </a:cubicBezTo>
                        <a:cubicBezTo>
                          <a:pt x="23203" y="24296"/>
                          <a:pt x="37518" y="13560"/>
                          <a:pt x="53877" y="7169"/>
                        </a:cubicBezTo>
                        <a:cubicBezTo>
                          <a:pt x="62057" y="3974"/>
                          <a:pt x="70621" y="1801"/>
                          <a:pt x="79439" y="779"/>
                        </a:cubicBezTo>
                        <a:cubicBezTo>
                          <a:pt x="131458" y="-5995"/>
                          <a:pt x="173380" y="32476"/>
                          <a:pt x="197791" y="75164"/>
                        </a:cubicBezTo>
                        <a:cubicBezTo>
                          <a:pt x="204437" y="84878"/>
                          <a:pt x="210572" y="95230"/>
                          <a:pt x="216068" y="1063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フリーフォーム: 図形 60">
                    <a:extLst>
                      <a:ext uri="{FF2B5EF4-FFF2-40B4-BE49-F238E27FC236}">
                        <a16:creationId xmlns:a16="http://schemas.microsoft.com/office/drawing/2014/main" id="{77705403-8C9D-EF5F-F95C-514FAD116349}"/>
                      </a:ext>
                    </a:extLst>
                  </p:cNvPr>
                  <p:cNvSpPr/>
                  <p:nvPr/>
                </p:nvSpPr>
                <p:spPr>
                  <a:xfrm>
                    <a:off x="758557" y="2439970"/>
                    <a:ext cx="162288" cy="203288"/>
                  </a:xfrm>
                  <a:custGeom>
                    <a:avLst/>
                    <a:gdLst>
                      <a:gd name="connsiteX0" fmla="*/ 146287 w 162288"/>
                      <a:gd name="connsiteY0" fmla="*/ 72104 h 203288"/>
                      <a:gd name="connsiteX1" fmla="*/ 114973 w 162288"/>
                      <a:gd name="connsiteY1" fmla="*/ 201575 h 203288"/>
                      <a:gd name="connsiteX2" fmla="*/ 1350 w 162288"/>
                      <a:gd name="connsiteY2" fmla="*/ 43474 h 203288"/>
                      <a:gd name="connsiteX3" fmla="*/ 8891 w 162288"/>
                      <a:gd name="connsiteY3" fmla="*/ 26475 h 203288"/>
                      <a:gd name="connsiteX4" fmla="*/ 36370 w 162288"/>
                      <a:gd name="connsiteY4" fmla="*/ 4875 h 203288"/>
                      <a:gd name="connsiteX5" fmla="*/ 53752 w 162288"/>
                      <a:gd name="connsiteY5" fmla="*/ 530 h 203288"/>
                      <a:gd name="connsiteX6" fmla="*/ 133889 w 162288"/>
                      <a:gd name="connsiteY6" fmla="*/ 50887 h 203288"/>
                      <a:gd name="connsiteX7" fmla="*/ 146287 w 162288"/>
                      <a:gd name="connsiteY7" fmla="*/ 71976 h 20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2288" h="203288">
                        <a:moveTo>
                          <a:pt x="146287" y="72104"/>
                        </a:moveTo>
                        <a:cubicBezTo>
                          <a:pt x="169420" y="114153"/>
                          <a:pt x="174021" y="189816"/>
                          <a:pt x="114973" y="201575"/>
                        </a:cubicBezTo>
                        <a:cubicBezTo>
                          <a:pt x="29980" y="218063"/>
                          <a:pt x="-7852" y="111852"/>
                          <a:pt x="1350" y="43474"/>
                        </a:cubicBezTo>
                        <a:cubicBezTo>
                          <a:pt x="3012" y="37211"/>
                          <a:pt x="5568" y="31460"/>
                          <a:pt x="8891" y="26475"/>
                        </a:cubicBezTo>
                        <a:cubicBezTo>
                          <a:pt x="15665" y="16506"/>
                          <a:pt x="25378" y="9221"/>
                          <a:pt x="36370" y="4875"/>
                        </a:cubicBezTo>
                        <a:cubicBezTo>
                          <a:pt x="41866" y="2703"/>
                          <a:pt x="47745" y="1297"/>
                          <a:pt x="53752" y="530"/>
                        </a:cubicBezTo>
                        <a:cubicBezTo>
                          <a:pt x="89028" y="-4071"/>
                          <a:pt x="117402" y="22002"/>
                          <a:pt x="133889" y="50887"/>
                        </a:cubicBezTo>
                        <a:cubicBezTo>
                          <a:pt x="138362" y="57533"/>
                          <a:pt x="142580" y="64563"/>
                          <a:pt x="146287" y="71976"/>
                        </a:cubicBezTo>
                        <a:close/>
                      </a:path>
                    </a:pathLst>
                  </a:custGeom>
                  <a:solidFill>
                    <a:srgbClr val="272C2E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62" name="グラフィックス 4">
                <a:extLst>
                  <a:ext uri="{FF2B5EF4-FFF2-40B4-BE49-F238E27FC236}">
                    <a16:creationId xmlns:a16="http://schemas.microsoft.com/office/drawing/2014/main" id="{1A9172DD-EE1A-6EDB-01BC-07DC24F09A6B}"/>
                  </a:ext>
                </a:extLst>
              </p:cNvPr>
              <p:cNvGrpSpPr/>
              <p:nvPr/>
            </p:nvGrpSpPr>
            <p:grpSpPr>
              <a:xfrm>
                <a:off x="1952621" y="1748752"/>
                <a:ext cx="360685" cy="233469"/>
                <a:chOff x="1952621" y="1748752"/>
                <a:chExt cx="360685" cy="233469"/>
              </a:xfrm>
              <a:solidFill>
                <a:srgbClr val="272C2E"/>
              </a:solidFill>
            </p:grpSpPr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ABA1677E-49F0-BDE8-1FFF-D95D4636EED1}"/>
                    </a:ext>
                  </a:extLst>
                </p:cNvPr>
                <p:cNvSpPr/>
                <p:nvPr/>
              </p:nvSpPr>
              <p:spPr>
                <a:xfrm>
                  <a:off x="1952621" y="1922311"/>
                  <a:ext cx="79129" cy="59910"/>
                </a:xfrm>
                <a:custGeom>
                  <a:avLst/>
                  <a:gdLst>
                    <a:gd name="connsiteX0" fmla="*/ 55605 w 79129"/>
                    <a:gd name="connsiteY0" fmla="*/ 1965 h 59910"/>
                    <a:gd name="connsiteX1" fmla="*/ 263 w 79129"/>
                    <a:gd name="connsiteY1" fmla="*/ 30850 h 59910"/>
                    <a:gd name="connsiteX2" fmla="*/ 16368 w 79129"/>
                    <a:gd name="connsiteY2" fmla="*/ 56795 h 59910"/>
                    <a:gd name="connsiteX3" fmla="*/ 27870 w 79129"/>
                    <a:gd name="connsiteY3" fmla="*/ 59480 h 59910"/>
                    <a:gd name="connsiteX4" fmla="*/ 34644 w 79129"/>
                    <a:gd name="connsiteY4" fmla="*/ 59863 h 59910"/>
                    <a:gd name="connsiteX5" fmla="*/ 46403 w 79129"/>
                    <a:gd name="connsiteY5" fmla="*/ 57946 h 59910"/>
                    <a:gd name="connsiteX6" fmla="*/ 55094 w 79129"/>
                    <a:gd name="connsiteY6" fmla="*/ 54112 h 59910"/>
                    <a:gd name="connsiteX7" fmla="*/ 73754 w 79129"/>
                    <a:gd name="connsiteY7" fmla="*/ 47977 h 59910"/>
                    <a:gd name="connsiteX8" fmla="*/ 55477 w 79129"/>
                    <a:gd name="connsiteY8" fmla="*/ 2093 h 59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129" h="59910">
                      <a:moveTo>
                        <a:pt x="55605" y="1965"/>
                      </a:moveTo>
                      <a:cubicBezTo>
                        <a:pt x="34900" y="-4553"/>
                        <a:pt x="391" y="5161"/>
                        <a:pt x="263" y="30850"/>
                      </a:cubicBezTo>
                      <a:cubicBezTo>
                        <a:pt x="-1526" y="41586"/>
                        <a:pt x="6015" y="52578"/>
                        <a:pt x="16368" y="56795"/>
                      </a:cubicBezTo>
                      <a:cubicBezTo>
                        <a:pt x="19691" y="58074"/>
                        <a:pt x="23653" y="58968"/>
                        <a:pt x="27870" y="59480"/>
                      </a:cubicBezTo>
                      <a:cubicBezTo>
                        <a:pt x="30171" y="59863"/>
                        <a:pt x="32472" y="59991"/>
                        <a:pt x="34644" y="59863"/>
                      </a:cubicBezTo>
                      <a:cubicBezTo>
                        <a:pt x="37712" y="59735"/>
                        <a:pt x="42568" y="59480"/>
                        <a:pt x="46403" y="57946"/>
                      </a:cubicBezTo>
                      <a:cubicBezTo>
                        <a:pt x="49598" y="57051"/>
                        <a:pt x="52538" y="55773"/>
                        <a:pt x="55094" y="54112"/>
                      </a:cubicBezTo>
                      <a:cubicBezTo>
                        <a:pt x="61740" y="54623"/>
                        <a:pt x="69664" y="53473"/>
                        <a:pt x="73754" y="47977"/>
                      </a:cubicBezTo>
                      <a:cubicBezTo>
                        <a:pt x="86918" y="30850"/>
                        <a:pt x="74010" y="7844"/>
                        <a:pt x="55477" y="2093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FA3488B0-E21F-B977-6B70-5E135FCCE0CB}"/>
                    </a:ext>
                  </a:extLst>
                </p:cNvPr>
                <p:cNvSpPr/>
                <p:nvPr/>
              </p:nvSpPr>
              <p:spPr>
                <a:xfrm>
                  <a:off x="2247295" y="1748752"/>
                  <a:ext cx="66011" cy="59570"/>
                </a:xfrm>
                <a:custGeom>
                  <a:avLst/>
                  <a:gdLst>
                    <a:gd name="connsiteX0" fmla="*/ 62562 w 66011"/>
                    <a:gd name="connsiteY0" fmla="*/ 11927 h 59570"/>
                    <a:gd name="connsiteX1" fmla="*/ 2108 w 66011"/>
                    <a:gd name="connsiteY1" fmla="*/ 44647 h 59570"/>
                    <a:gd name="connsiteX2" fmla="*/ 2492 w 66011"/>
                    <a:gd name="connsiteY2" fmla="*/ 48737 h 59570"/>
                    <a:gd name="connsiteX3" fmla="*/ 65885 w 66011"/>
                    <a:gd name="connsiteY3" fmla="*/ 27776 h 59570"/>
                    <a:gd name="connsiteX4" fmla="*/ 65885 w 66011"/>
                    <a:gd name="connsiteY4" fmla="*/ 26625 h 59570"/>
                    <a:gd name="connsiteX5" fmla="*/ 62434 w 66011"/>
                    <a:gd name="connsiteY5" fmla="*/ 11927 h 59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011" h="59570">
                      <a:moveTo>
                        <a:pt x="62562" y="11927"/>
                      </a:moveTo>
                      <a:cubicBezTo>
                        <a:pt x="44030" y="-18747"/>
                        <a:pt x="-11440" y="16145"/>
                        <a:pt x="2108" y="44647"/>
                      </a:cubicBezTo>
                      <a:cubicBezTo>
                        <a:pt x="1725" y="46053"/>
                        <a:pt x="1725" y="47331"/>
                        <a:pt x="2492" y="48737"/>
                      </a:cubicBezTo>
                      <a:cubicBezTo>
                        <a:pt x="16934" y="72765"/>
                        <a:pt x="64991" y="52827"/>
                        <a:pt x="65885" y="27776"/>
                      </a:cubicBezTo>
                      <a:cubicBezTo>
                        <a:pt x="65885" y="27393"/>
                        <a:pt x="65885" y="27009"/>
                        <a:pt x="65885" y="26625"/>
                      </a:cubicBezTo>
                      <a:cubicBezTo>
                        <a:pt x="66397" y="21769"/>
                        <a:pt x="65374" y="16784"/>
                        <a:pt x="62434" y="11927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696057B9-C5BF-F7BA-8322-C512E84D645F}"/>
                </a:ext>
              </a:extLst>
            </p:cNvPr>
            <p:cNvSpPr/>
            <p:nvPr/>
          </p:nvSpPr>
          <p:spPr>
            <a:xfrm>
              <a:off x="529338" y="1076258"/>
              <a:ext cx="237342" cy="229418"/>
            </a:xfrm>
            <a:custGeom>
              <a:avLst/>
              <a:gdLst>
                <a:gd name="connsiteX0" fmla="*/ 10736 w 237342"/>
                <a:gd name="connsiteY0" fmla="*/ 34892 h 229418"/>
                <a:gd name="connsiteX1" fmla="*/ 75152 w 237342"/>
                <a:gd name="connsiteY1" fmla="*/ 34892 h 229418"/>
                <a:gd name="connsiteX2" fmla="*/ 75152 w 237342"/>
                <a:gd name="connsiteY2" fmla="*/ 0 h 229418"/>
                <a:gd name="connsiteX3" fmla="*/ 101992 w 237342"/>
                <a:gd name="connsiteY3" fmla="*/ 0 h 229418"/>
                <a:gd name="connsiteX4" fmla="*/ 101992 w 237342"/>
                <a:gd name="connsiteY4" fmla="*/ 34892 h 229418"/>
                <a:gd name="connsiteX5" fmla="*/ 165130 w 237342"/>
                <a:gd name="connsiteY5" fmla="*/ 34892 h 229418"/>
                <a:gd name="connsiteX6" fmla="*/ 165130 w 237342"/>
                <a:gd name="connsiteY6" fmla="*/ 57642 h 229418"/>
                <a:gd name="connsiteX7" fmla="*/ 101992 w 237342"/>
                <a:gd name="connsiteY7" fmla="*/ 57642 h 229418"/>
                <a:gd name="connsiteX8" fmla="*/ 101992 w 237342"/>
                <a:gd name="connsiteY8" fmla="*/ 97391 h 229418"/>
                <a:gd name="connsiteX9" fmla="*/ 122058 w 237342"/>
                <a:gd name="connsiteY9" fmla="*/ 96624 h 229418"/>
                <a:gd name="connsiteX10" fmla="*/ 186347 w 237342"/>
                <a:gd name="connsiteY10" fmla="*/ 114901 h 229418"/>
                <a:gd name="connsiteX11" fmla="*/ 210631 w 237342"/>
                <a:gd name="connsiteY11" fmla="*/ 158356 h 229418"/>
                <a:gd name="connsiteX12" fmla="*/ 191331 w 237342"/>
                <a:gd name="connsiteY12" fmla="*/ 207436 h 229418"/>
                <a:gd name="connsiteX13" fmla="*/ 134200 w 237342"/>
                <a:gd name="connsiteY13" fmla="*/ 229418 h 229418"/>
                <a:gd name="connsiteX14" fmla="*/ 128832 w 237342"/>
                <a:gd name="connsiteY14" fmla="*/ 205263 h 229418"/>
                <a:gd name="connsiteX15" fmla="*/ 169859 w 237342"/>
                <a:gd name="connsiteY15" fmla="*/ 190948 h 229418"/>
                <a:gd name="connsiteX16" fmla="*/ 183024 w 237342"/>
                <a:gd name="connsiteY16" fmla="*/ 159634 h 229418"/>
                <a:gd name="connsiteX17" fmla="*/ 166408 w 237342"/>
                <a:gd name="connsiteY17" fmla="*/ 133306 h 229418"/>
                <a:gd name="connsiteX18" fmla="*/ 122058 w 237342"/>
                <a:gd name="connsiteY18" fmla="*/ 122058 h 229418"/>
                <a:gd name="connsiteX19" fmla="*/ 101992 w 237342"/>
                <a:gd name="connsiteY19" fmla="*/ 122825 h 229418"/>
                <a:gd name="connsiteX20" fmla="*/ 101992 w 237342"/>
                <a:gd name="connsiteY20" fmla="*/ 185069 h 229418"/>
                <a:gd name="connsiteX21" fmla="*/ 93046 w 237342"/>
                <a:gd name="connsiteY21" fmla="*/ 216510 h 229418"/>
                <a:gd name="connsiteX22" fmla="*/ 61732 w 237342"/>
                <a:gd name="connsiteY22" fmla="*/ 225329 h 229418"/>
                <a:gd name="connsiteX23" fmla="*/ 18405 w 237342"/>
                <a:gd name="connsiteY23" fmla="*/ 209097 h 229418"/>
                <a:gd name="connsiteX24" fmla="*/ 0 w 237342"/>
                <a:gd name="connsiteY24" fmla="*/ 170370 h 229418"/>
                <a:gd name="connsiteX25" fmla="*/ 19683 w 237342"/>
                <a:gd name="connsiteY25" fmla="*/ 128321 h 229418"/>
                <a:gd name="connsiteX26" fmla="*/ 75152 w 237342"/>
                <a:gd name="connsiteY26" fmla="*/ 101353 h 229418"/>
                <a:gd name="connsiteX27" fmla="*/ 75152 w 237342"/>
                <a:gd name="connsiteY27" fmla="*/ 57642 h 229418"/>
                <a:gd name="connsiteX28" fmla="*/ 10736 w 237342"/>
                <a:gd name="connsiteY28" fmla="*/ 57642 h 229418"/>
                <a:gd name="connsiteX29" fmla="*/ 10736 w 237342"/>
                <a:gd name="connsiteY29" fmla="*/ 34892 h 229418"/>
                <a:gd name="connsiteX30" fmla="*/ 75152 w 237342"/>
                <a:gd name="connsiteY30" fmla="*/ 127298 h 229418"/>
                <a:gd name="connsiteX31" fmla="*/ 39238 w 237342"/>
                <a:gd name="connsiteY31" fmla="*/ 144936 h 229418"/>
                <a:gd name="connsiteX32" fmla="*/ 26840 w 237342"/>
                <a:gd name="connsiteY32" fmla="*/ 170626 h 229418"/>
                <a:gd name="connsiteX33" fmla="*/ 36937 w 237342"/>
                <a:gd name="connsiteY33" fmla="*/ 192482 h 229418"/>
                <a:gd name="connsiteX34" fmla="*/ 59048 w 237342"/>
                <a:gd name="connsiteY34" fmla="*/ 202323 h 229418"/>
                <a:gd name="connsiteX35" fmla="*/ 71701 w 237342"/>
                <a:gd name="connsiteY35" fmla="*/ 198489 h 229418"/>
                <a:gd name="connsiteX36" fmla="*/ 75152 w 237342"/>
                <a:gd name="connsiteY36" fmla="*/ 184685 h 229418"/>
                <a:gd name="connsiteX37" fmla="*/ 75152 w 237342"/>
                <a:gd name="connsiteY37" fmla="*/ 127554 h 229418"/>
                <a:gd name="connsiteX38" fmla="*/ 175611 w 237342"/>
                <a:gd name="connsiteY38" fmla="*/ 39493 h 229418"/>
                <a:gd name="connsiteX39" fmla="*/ 194654 w 237342"/>
                <a:gd name="connsiteY39" fmla="*/ 24412 h 229418"/>
                <a:gd name="connsiteX40" fmla="*/ 237343 w 237342"/>
                <a:gd name="connsiteY40" fmla="*/ 83204 h 229418"/>
                <a:gd name="connsiteX41" fmla="*/ 216893 w 237342"/>
                <a:gd name="connsiteY41" fmla="*/ 96369 h 229418"/>
                <a:gd name="connsiteX42" fmla="*/ 175611 w 237342"/>
                <a:gd name="connsiteY42" fmla="*/ 39493 h 22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7342" h="229418">
                  <a:moveTo>
                    <a:pt x="10736" y="34892"/>
                  </a:moveTo>
                  <a:lnTo>
                    <a:pt x="75152" y="34892"/>
                  </a:lnTo>
                  <a:lnTo>
                    <a:pt x="75152" y="0"/>
                  </a:lnTo>
                  <a:lnTo>
                    <a:pt x="101992" y="0"/>
                  </a:lnTo>
                  <a:lnTo>
                    <a:pt x="101992" y="34892"/>
                  </a:lnTo>
                  <a:lnTo>
                    <a:pt x="165130" y="34892"/>
                  </a:lnTo>
                  <a:lnTo>
                    <a:pt x="165130" y="57642"/>
                  </a:lnTo>
                  <a:lnTo>
                    <a:pt x="101992" y="57642"/>
                  </a:lnTo>
                  <a:lnTo>
                    <a:pt x="101992" y="97391"/>
                  </a:lnTo>
                  <a:cubicBezTo>
                    <a:pt x="108383" y="96880"/>
                    <a:pt x="115157" y="96624"/>
                    <a:pt x="122058" y="96624"/>
                  </a:cubicBezTo>
                  <a:cubicBezTo>
                    <a:pt x="148771" y="96624"/>
                    <a:pt x="170115" y="102759"/>
                    <a:pt x="186347" y="114901"/>
                  </a:cubicBezTo>
                  <a:cubicBezTo>
                    <a:pt x="202579" y="127043"/>
                    <a:pt x="210631" y="141613"/>
                    <a:pt x="210631" y="158356"/>
                  </a:cubicBezTo>
                  <a:cubicBezTo>
                    <a:pt x="210631" y="179062"/>
                    <a:pt x="204240" y="195549"/>
                    <a:pt x="191331" y="207436"/>
                  </a:cubicBezTo>
                  <a:cubicBezTo>
                    <a:pt x="178423" y="219449"/>
                    <a:pt x="159379" y="226735"/>
                    <a:pt x="134200" y="229418"/>
                  </a:cubicBezTo>
                  <a:lnTo>
                    <a:pt x="128832" y="205263"/>
                  </a:lnTo>
                  <a:cubicBezTo>
                    <a:pt x="147493" y="203090"/>
                    <a:pt x="161168" y="198361"/>
                    <a:pt x="169859" y="190948"/>
                  </a:cubicBezTo>
                  <a:cubicBezTo>
                    <a:pt x="178678" y="183535"/>
                    <a:pt x="183024" y="173055"/>
                    <a:pt x="183024" y="159634"/>
                  </a:cubicBezTo>
                  <a:cubicBezTo>
                    <a:pt x="183024" y="149665"/>
                    <a:pt x="177528" y="140846"/>
                    <a:pt x="166408" y="133306"/>
                  </a:cubicBezTo>
                  <a:cubicBezTo>
                    <a:pt x="155289" y="125765"/>
                    <a:pt x="140591" y="122058"/>
                    <a:pt x="122058" y="122058"/>
                  </a:cubicBezTo>
                  <a:cubicBezTo>
                    <a:pt x="114773" y="122058"/>
                    <a:pt x="107999" y="122314"/>
                    <a:pt x="101992" y="122825"/>
                  </a:cubicBezTo>
                  <a:lnTo>
                    <a:pt x="101992" y="185069"/>
                  </a:lnTo>
                  <a:cubicBezTo>
                    <a:pt x="101992" y="200150"/>
                    <a:pt x="99053" y="210631"/>
                    <a:pt x="93046" y="216510"/>
                  </a:cubicBezTo>
                  <a:cubicBezTo>
                    <a:pt x="87039" y="222389"/>
                    <a:pt x="76686" y="225329"/>
                    <a:pt x="61732" y="225329"/>
                  </a:cubicBezTo>
                  <a:cubicBezTo>
                    <a:pt x="45117" y="225329"/>
                    <a:pt x="30674" y="219961"/>
                    <a:pt x="18405" y="209097"/>
                  </a:cubicBezTo>
                  <a:cubicBezTo>
                    <a:pt x="6135" y="198233"/>
                    <a:pt x="0" y="185324"/>
                    <a:pt x="0" y="170370"/>
                  </a:cubicBezTo>
                  <a:cubicBezTo>
                    <a:pt x="0" y="155417"/>
                    <a:pt x="6518" y="140974"/>
                    <a:pt x="19683" y="128321"/>
                  </a:cubicBezTo>
                  <a:cubicBezTo>
                    <a:pt x="32847" y="115668"/>
                    <a:pt x="51252" y="106721"/>
                    <a:pt x="75152" y="101353"/>
                  </a:cubicBezTo>
                  <a:lnTo>
                    <a:pt x="75152" y="57642"/>
                  </a:lnTo>
                  <a:lnTo>
                    <a:pt x="10736" y="57642"/>
                  </a:lnTo>
                  <a:lnTo>
                    <a:pt x="10736" y="34892"/>
                  </a:lnTo>
                  <a:close/>
                  <a:moveTo>
                    <a:pt x="75152" y="127298"/>
                  </a:moveTo>
                  <a:cubicBezTo>
                    <a:pt x="59432" y="131261"/>
                    <a:pt x="47417" y="137140"/>
                    <a:pt x="39238" y="144936"/>
                  </a:cubicBezTo>
                  <a:cubicBezTo>
                    <a:pt x="31058" y="152733"/>
                    <a:pt x="26840" y="161296"/>
                    <a:pt x="26840" y="170626"/>
                  </a:cubicBezTo>
                  <a:cubicBezTo>
                    <a:pt x="26840" y="178678"/>
                    <a:pt x="30163" y="185963"/>
                    <a:pt x="36937" y="192482"/>
                  </a:cubicBezTo>
                  <a:cubicBezTo>
                    <a:pt x="43711" y="199000"/>
                    <a:pt x="50996" y="202323"/>
                    <a:pt x="59048" y="202323"/>
                  </a:cubicBezTo>
                  <a:cubicBezTo>
                    <a:pt x="65183" y="202323"/>
                    <a:pt x="69401" y="201045"/>
                    <a:pt x="71701" y="198489"/>
                  </a:cubicBezTo>
                  <a:cubicBezTo>
                    <a:pt x="74002" y="195932"/>
                    <a:pt x="75152" y="191331"/>
                    <a:pt x="75152" y="184685"/>
                  </a:cubicBezTo>
                  <a:lnTo>
                    <a:pt x="75152" y="127554"/>
                  </a:lnTo>
                  <a:close/>
                  <a:moveTo>
                    <a:pt x="175611" y="39493"/>
                  </a:moveTo>
                  <a:lnTo>
                    <a:pt x="194654" y="24412"/>
                  </a:lnTo>
                  <a:cubicBezTo>
                    <a:pt x="210375" y="43200"/>
                    <a:pt x="224690" y="62755"/>
                    <a:pt x="237343" y="83204"/>
                  </a:cubicBezTo>
                  <a:lnTo>
                    <a:pt x="216893" y="96369"/>
                  </a:lnTo>
                  <a:cubicBezTo>
                    <a:pt x="203985" y="75919"/>
                    <a:pt x="190181" y="57003"/>
                    <a:pt x="175611" y="39493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4C14565E-4C9B-5950-E2AC-829743D3231A}"/>
                </a:ext>
              </a:extLst>
            </p:cNvPr>
            <p:cNvSpPr/>
            <p:nvPr/>
          </p:nvSpPr>
          <p:spPr>
            <a:xfrm>
              <a:off x="802596" y="1091595"/>
              <a:ext cx="215742" cy="220088"/>
            </a:xfrm>
            <a:custGeom>
              <a:avLst/>
              <a:gdLst>
                <a:gd name="connsiteX0" fmla="*/ 29524 w 215742"/>
                <a:gd name="connsiteY0" fmla="*/ 203985 h 220088"/>
                <a:gd name="connsiteX1" fmla="*/ 29524 w 215742"/>
                <a:gd name="connsiteY1" fmla="*/ 220088 h 220088"/>
                <a:gd name="connsiteX2" fmla="*/ 0 w 215742"/>
                <a:gd name="connsiteY2" fmla="*/ 220088 h 220088"/>
                <a:gd name="connsiteX3" fmla="*/ 0 w 215742"/>
                <a:gd name="connsiteY3" fmla="*/ 0 h 220088"/>
                <a:gd name="connsiteX4" fmla="*/ 215743 w 215742"/>
                <a:gd name="connsiteY4" fmla="*/ 0 h 220088"/>
                <a:gd name="connsiteX5" fmla="*/ 215743 w 215742"/>
                <a:gd name="connsiteY5" fmla="*/ 220088 h 220088"/>
                <a:gd name="connsiteX6" fmla="*/ 186219 w 215742"/>
                <a:gd name="connsiteY6" fmla="*/ 220088 h 220088"/>
                <a:gd name="connsiteX7" fmla="*/ 186219 w 215742"/>
                <a:gd name="connsiteY7" fmla="*/ 203985 h 220088"/>
                <a:gd name="connsiteX8" fmla="*/ 29524 w 215742"/>
                <a:gd name="connsiteY8" fmla="*/ 203985 h 220088"/>
                <a:gd name="connsiteX9" fmla="*/ 186347 w 215742"/>
                <a:gd name="connsiteY9" fmla="*/ 179828 h 220088"/>
                <a:gd name="connsiteX10" fmla="*/ 186347 w 215742"/>
                <a:gd name="connsiteY10" fmla="*/ 24923 h 220088"/>
                <a:gd name="connsiteX11" fmla="*/ 29652 w 215742"/>
                <a:gd name="connsiteY11" fmla="*/ 24923 h 220088"/>
                <a:gd name="connsiteX12" fmla="*/ 29652 w 215742"/>
                <a:gd name="connsiteY12" fmla="*/ 179828 h 220088"/>
                <a:gd name="connsiteX13" fmla="*/ 186347 w 215742"/>
                <a:gd name="connsiteY13" fmla="*/ 179828 h 2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742" h="220088">
                  <a:moveTo>
                    <a:pt x="29524" y="203985"/>
                  </a:moveTo>
                  <a:lnTo>
                    <a:pt x="29524" y="220088"/>
                  </a:lnTo>
                  <a:lnTo>
                    <a:pt x="0" y="220088"/>
                  </a:lnTo>
                  <a:lnTo>
                    <a:pt x="0" y="0"/>
                  </a:lnTo>
                  <a:lnTo>
                    <a:pt x="215743" y="0"/>
                  </a:lnTo>
                  <a:lnTo>
                    <a:pt x="215743" y="220088"/>
                  </a:lnTo>
                  <a:lnTo>
                    <a:pt x="186219" y="220088"/>
                  </a:lnTo>
                  <a:lnTo>
                    <a:pt x="186219" y="203985"/>
                  </a:lnTo>
                  <a:lnTo>
                    <a:pt x="29524" y="203985"/>
                  </a:lnTo>
                  <a:close/>
                  <a:moveTo>
                    <a:pt x="186347" y="179828"/>
                  </a:moveTo>
                  <a:lnTo>
                    <a:pt x="186347" y="24923"/>
                  </a:lnTo>
                  <a:lnTo>
                    <a:pt x="29652" y="24923"/>
                  </a:lnTo>
                  <a:lnTo>
                    <a:pt x="29652" y="179828"/>
                  </a:lnTo>
                  <a:lnTo>
                    <a:pt x="186347" y="179828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355A5A79-EF58-D8E1-81C0-28A8EDCF981D}"/>
                </a:ext>
              </a:extLst>
            </p:cNvPr>
            <p:cNvSpPr/>
            <p:nvPr/>
          </p:nvSpPr>
          <p:spPr>
            <a:xfrm>
              <a:off x="1063583" y="1095174"/>
              <a:ext cx="230824" cy="205390"/>
            </a:xfrm>
            <a:custGeom>
              <a:avLst/>
              <a:gdLst>
                <a:gd name="connsiteX0" fmla="*/ 139441 w 230824"/>
                <a:gd name="connsiteY0" fmla="*/ 179701 h 205390"/>
                <a:gd name="connsiteX1" fmla="*/ 187114 w 230824"/>
                <a:gd name="connsiteY1" fmla="*/ 155417 h 205390"/>
                <a:gd name="connsiteX2" fmla="*/ 203857 w 230824"/>
                <a:gd name="connsiteY2" fmla="*/ 100586 h 205390"/>
                <a:gd name="connsiteX3" fmla="*/ 184046 w 230824"/>
                <a:gd name="connsiteY3" fmla="*/ 48951 h 205390"/>
                <a:gd name="connsiteX4" fmla="*/ 133050 w 230824"/>
                <a:gd name="connsiteY4" fmla="*/ 25690 h 205390"/>
                <a:gd name="connsiteX5" fmla="*/ 118480 w 230824"/>
                <a:gd name="connsiteY5" fmla="*/ 112345 h 205390"/>
                <a:gd name="connsiteX6" fmla="*/ 99564 w 230824"/>
                <a:gd name="connsiteY6" fmla="*/ 165769 h 205390"/>
                <a:gd name="connsiteX7" fmla="*/ 78475 w 230824"/>
                <a:gd name="connsiteY7" fmla="*/ 191331 h 205390"/>
                <a:gd name="connsiteX8" fmla="*/ 54958 w 230824"/>
                <a:gd name="connsiteY8" fmla="*/ 198616 h 205390"/>
                <a:gd name="connsiteX9" fmla="*/ 17126 w 230824"/>
                <a:gd name="connsiteY9" fmla="*/ 174461 h 205390"/>
                <a:gd name="connsiteX10" fmla="*/ 0 w 230824"/>
                <a:gd name="connsiteY10" fmla="*/ 115412 h 205390"/>
                <a:gd name="connsiteX11" fmla="*/ 34892 w 230824"/>
                <a:gd name="connsiteY11" fmla="*/ 32080 h 205390"/>
                <a:gd name="connsiteX12" fmla="*/ 126148 w 230824"/>
                <a:gd name="connsiteY12" fmla="*/ 0 h 205390"/>
                <a:gd name="connsiteX13" fmla="*/ 201173 w 230824"/>
                <a:gd name="connsiteY13" fmla="*/ 28502 h 205390"/>
                <a:gd name="connsiteX14" fmla="*/ 230825 w 230824"/>
                <a:gd name="connsiteY14" fmla="*/ 100714 h 205390"/>
                <a:gd name="connsiteX15" fmla="*/ 207563 w 230824"/>
                <a:gd name="connsiteY15" fmla="*/ 174077 h 205390"/>
                <a:gd name="connsiteX16" fmla="*/ 144936 w 230824"/>
                <a:gd name="connsiteY16" fmla="*/ 205390 h 205390"/>
                <a:gd name="connsiteX17" fmla="*/ 139568 w 230824"/>
                <a:gd name="connsiteY17" fmla="*/ 179828 h 205390"/>
                <a:gd name="connsiteX18" fmla="*/ 105187 w 230824"/>
                <a:gd name="connsiteY18" fmla="*/ 26968 h 205390"/>
                <a:gd name="connsiteX19" fmla="*/ 48057 w 230824"/>
                <a:gd name="connsiteY19" fmla="*/ 56364 h 205390"/>
                <a:gd name="connsiteX20" fmla="*/ 26840 w 230824"/>
                <a:gd name="connsiteY20" fmla="*/ 115285 h 205390"/>
                <a:gd name="connsiteX21" fmla="*/ 36426 w 230824"/>
                <a:gd name="connsiteY21" fmla="*/ 154906 h 205390"/>
                <a:gd name="connsiteX22" fmla="*/ 55086 w 230824"/>
                <a:gd name="connsiteY22" fmla="*/ 171649 h 205390"/>
                <a:gd name="connsiteX23" fmla="*/ 63905 w 230824"/>
                <a:gd name="connsiteY23" fmla="*/ 168070 h 205390"/>
                <a:gd name="connsiteX24" fmla="*/ 74257 w 230824"/>
                <a:gd name="connsiteY24" fmla="*/ 154394 h 205390"/>
                <a:gd name="connsiteX25" fmla="*/ 85249 w 230824"/>
                <a:gd name="connsiteY25" fmla="*/ 128704 h 205390"/>
                <a:gd name="connsiteX26" fmla="*/ 95857 w 230824"/>
                <a:gd name="connsiteY26" fmla="*/ 86783 h 205390"/>
                <a:gd name="connsiteX27" fmla="*/ 105315 w 230824"/>
                <a:gd name="connsiteY27" fmla="*/ 26968 h 20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824" h="205390">
                  <a:moveTo>
                    <a:pt x="139441" y="179701"/>
                  </a:moveTo>
                  <a:cubicBezTo>
                    <a:pt x="160018" y="177144"/>
                    <a:pt x="175866" y="169092"/>
                    <a:pt x="187114" y="155417"/>
                  </a:cubicBezTo>
                  <a:cubicBezTo>
                    <a:pt x="198233" y="141741"/>
                    <a:pt x="203857" y="123464"/>
                    <a:pt x="203857" y="100586"/>
                  </a:cubicBezTo>
                  <a:cubicBezTo>
                    <a:pt x="203857" y="80009"/>
                    <a:pt x="197211" y="62754"/>
                    <a:pt x="184046" y="48951"/>
                  </a:cubicBezTo>
                  <a:cubicBezTo>
                    <a:pt x="170882" y="35148"/>
                    <a:pt x="153755" y="27351"/>
                    <a:pt x="133050" y="25690"/>
                  </a:cubicBezTo>
                  <a:cubicBezTo>
                    <a:pt x="128960" y="60071"/>
                    <a:pt x="124103" y="88956"/>
                    <a:pt x="118480" y="112345"/>
                  </a:cubicBezTo>
                  <a:cubicBezTo>
                    <a:pt x="112856" y="135734"/>
                    <a:pt x="106593" y="153627"/>
                    <a:pt x="99564" y="165769"/>
                  </a:cubicBezTo>
                  <a:cubicBezTo>
                    <a:pt x="92534" y="177911"/>
                    <a:pt x="85505" y="186475"/>
                    <a:pt x="78475" y="191331"/>
                  </a:cubicBezTo>
                  <a:cubicBezTo>
                    <a:pt x="71446" y="196188"/>
                    <a:pt x="63522" y="198616"/>
                    <a:pt x="54958" y="198616"/>
                  </a:cubicBezTo>
                  <a:cubicBezTo>
                    <a:pt x="41155" y="198616"/>
                    <a:pt x="28629" y="190564"/>
                    <a:pt x="17126" y="174461"/>
                  </a:cubicBezTo>
                  <a:cubicBezTo>
                    <a:pt x="5624" y="158356"/>
                    <a:pt x="0" y="138674"/>
                    <a:pt x="0" y="115412"/>
                  </a:cubicBezTo>
                  <a:cubicBezTo>
                    <a:pt x="0" y="81287"/>
                    <a:pt x="11631" y="53425"/>
                    <a:pt x="34892" y="32080"/>
                  </a:cubicBezTo>
                  <a:cubicBezTo>
                    <a:pt x="58153" y="10736"/>
                    <a:pt x="88572" y="0"/>
                    <a:pt x="126148" y="0"/>
                  </a:cubicBezTo>
                  <a:cubicBezTo>
                    <a:pt x="156439" y="0"/>
                    <a:pt x="181362" y="9458"/>
                    <a:pt x="201173" y="28502"/>
                  </a:cubicBezTo>
                  <a:cubicBezTo>
                    <a:pt x="220983" y="47545"/>
                    <a:pt x="230825" y="71573"/>
                    <a:pt x="230825" y="100714"/>
                  </a:cubicBezTo>
                  <a:cubicBezTo>
                    <a:pt x="230825" y="129855"/>
                    <a:pt x="223028" y="155545"/>
                    <a:pt x="207563" y="174077"/>
                  </a:cubicBezTo>
                  <a:cubicBezTo>
                    <a:pt x="192098" y="192609"/>
                    <a:pt x="171137" y="202962"/>
                    <a:pt x="144936" y="205390"/>
                  </a:cubicBezTo>
                  <a:lnTo>
                    <a:pt x="139568" y="179828"/>
                  </a:lnTo>
                  <a:close/>
                  <a:moveTo>
                    <a:pt x="105187" y="26968"/>
                  </a:moveTo>
                  <a:cubicBezTo>
                    <a:pt x="81159" y="30674"/>
                    <a:pt x="62116" y="40516"/>
                    <a:pt x="48057" y="56364"/>
                  </a:cubicBezTo>
                  <a:cubicBezTo>
                    <a:pt x="33870" y="72213"/>
                    <a:pt x="26840" y="91895"/>
                    <a:pt x="26840" y="115285"/>
                  </a:cubicBezTo>
                  <a:cubicBezTo>
                    <a:pt x="26840" y="130494"/>
                    <a:pt x="30035" y="143658"/>
                    <a:pt x="36426" y="154906"/>
                  </a:cubicBezTo>
                  <a:cubicBezTo>
                    <a:pt x="42816" y="166153"/>
                    <a:pt x="48951" y="171649"/>
                    <a:pt x="55086" y="171649"/>
                  </a:cubicBezTo>
                  <a:cubicBezTo>
                    <a:pt x="57898" y="171649"/>
                    <a:pt x="60965" y="170498"/>
                    <a:pt x="63905" y="168070"/>
                  </a:cubicBezTo>
                  <a:cubicBezTo>
                    <a:pt x="66972" y="165642"/>
                    <a:pt x="70423" y="161040"/>
                    <a:pt x="74257" y="154394"/>
                  </a:cubicBezTo>
                  <a:cubicBezTo>
                    <a:pt x="78092" y="147748"/>
                    <a:pt x="81798" y="139185"/>
                    <a:pt x="85249" y="128704"/>
                  </a:cubicBezTo>
                  <a:cubicBezTo>
                    <a:pt x="88700" y="118352"/>
                    <a:pt x="92279" y="104421"/>
                    <a:pt x="95857" y="86783"/>
                  </a:cubicBezTo>
                  <a:cubicBezTo>
                    <a:pt x="99436" y="69273"/>
                    <a:pt x="102631" y="49335"/>
                    <a:pt x="105315" y="26968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F5CF7F84-E346-5AC3-9C61-ABCFCB066993}"/>
                </a:ext>
              </a:extLst>
            </p:cNvPr>
            <p:cNvSpPr/>
            <p:nvPr/>
          </p:nvSpPr>
          <p:spPr>
            <a:xfrm>
              <a:off x="1314730" y="1073446"/>
              <a:ext cx="258687" cy="242838"/>
            </a:xfrm>
            <a:custGeom>
              <a:avLst/>
              <a:gdLst>
                <a:gd name="connsiteX0" fmla="*/ 244756 w 258687"/>
                <a:gd name="connsiteY0" fmla="*/ 14954 h 242838"/>
                <a:gd name="connsiteX1" fmla="*/ 244756 w 258687"/>
                <a:gd name="connsiteY1" fmla="*/ 53041 h 242838"/>
                <a:gd name="connsiteX2" fmla="*/ 258687 w 258687"/>
                <a:gd name="connsiteY2" fmla="*/ 53041 h 242838"/>
                <a:gd name="connsiteX3" fmla="*/ 258687 w 258687"/>
                <a:gd name="connsiteY3" fmla="*/ 76175 h 242838"/>
                <a:gd name="connsiteX4" fmla="*/ 244756 w 258687"/>
                <a:gd name="connsiteY4" fmla="*/ 76175 h 242838"/>
                <a:gd name="connsiteX5" fmla="*/ 244756 w 258687"/>
                <a:gd name="connsiteY5" fmla="*/ 114773 h 242838"/>
                <a:gd name="connsiteX6" fmla="*/ 194782 w 258687"/>
                <a:gd name="connsiteY6" fmla="*/ 114773 h 242838"/>
                <a:gd name="connsiteX7" fmla="*/ 194782 w 258687"/>
                <a:gd name="connsiteY7" fmla="*/ 131644 h 242838"/>
                <a:gd name="connsiteX8" fmla="*/ 247951 w 258687"/>
                <a:gd name="connsiteY8" fmla="*/ 131644 h 242838"/>
                <a:gd name="connsiteX9" fmla="*/ 247951 w 258687"/>
                <a:gd name="connsiteY9" fmla="*/ 153883 h 242838"/>
                <a:gd name="connsiteX10" fmla="*/ 194782 w 258687"/>
                <a:gd name="connsiteY10" fmla="*/ 153883 h 242838"/>
                <a:gd name="connsiteX11" fmla="*/ 194782 w 258687"/>
                <a:gd name="connsiteY11" fmla="*/ 171010 h 242838"/>
                <a:gd name="connsiteX12" fmla="*/ 251913 w 258687"/>
                <a:gd name="connsiteY12" fmla="*/ 171010 h 242838"/>
                <a:gd name="connsiteX13" fmla="*/ 251913 w 258687"/>
                <a:gd name="connsiteY13" fmla="*/ 194143 h 242838"/>
                <a:gd name="connsiteX14" fmla="*/ 194782 w 258687"/>
                <a:gd name="connsiteY14" fmla="*/ 194143 h 242838"/>
                <a:gd name="connsiteX15" fmla="*/ 194782 w 258687"/>
                <a:gd name="connsiteY15" fmla="*/ 213954 h 242838"/>
                <a:gd name="connsiteX16" fmla="*/ 254853 w 258687"/>
                <a:gd name="connsiteY16" fmla="*/ 213954 h 242838"/>
                <a:gd name="connsiteX17" fmla="*/ 253575 w 258687"/>
                <a:gd name="connsiteY17" fmla="*/ 238110 h 242838"/>
                <a:gd name="connsiteX18" fmla="*/ 192609 w 258687"/>
                <a:gd name="connsiteY18" fmla="*/ 238110 h 242838"/>
                <a:gd name="connsiteX19" fmla="*/ 129983 w 258687"/>
                <a:gd name="connsiteY19" fmla="*/ 231847 h 242838"/>
                <a:gd name="connsiteX20" fmla="*/ 88828 w 258687"/>
                <a:gd name="connsiteY20" fmla="*/ 208841 h 242838"/>
                <a:gd name="connsiteX21" fmla="*/ 63266 w 258687"/>
                <a:gd name="connsiteY21" fmla="*/ 242327 h 242838"/>
                <a:gd name="connsiteX22" fmla="*/ 49335 w 258687"/>
                <a:gd name="connsiteY22" fmla="*/ 224306 h 242838"/>
                <a:gd name="connsiteX23" fmla="*/ 49335 w 258687"/>
                <a:gd name="connsiteY23" fmla="*/ 242839 h 242838"/>
                <a:gd name="connsiteX24" fmla="*/ 22494 w 258687"/>
                <a:gd name="connsiteY24" fmla="*/ 242839 h 242838"/>
                <a:gd name="connsiteX25" fmla="*/ 22494 w 258687"/>
                <a:gd name="connsiteY25" fmla="*/ 128705 h 242838"/>
                <a:gd name="connsiteX26" fmla="*/ 10992 w 258687"/>
                <a:gd name="connsiteY26" fmla="*/ 149665 h 242838"/>
                <a:gd name="connsiteX27" fmla="*/ 0 w 258687"/>
                <a:gd name="connsiteY27" fmla="*/ 118480 h 242838"/>
                <a:gd name="connsiteX28" fmla="*/ 40004 w 258687"/>
                <a:gd name="connsiteY28" fmla="*/ 383 h 242838"/>
                <a:gd name="connsiteX29" fmla="*/ 65566 w 258687"/>
                <a:gd name="connsiteY29" fmla="*/ 1406 h 242838"/>
                <a:gd name="connsiteX30" fmla="*/ 64927 w 258687"/>
                <a:gd name="connsiteY30" fmla="*/ 6774 h 242838"/>
                <a:gd name="connsiteX31" fmla="*/ 64288 w 258687"/>
                <a:gd name="connsiteY31" fmla="*/ 11886 h 242838"/>
                <a:gd name="connsiteX32" fmla="*/ 112345 w 258687"/>
                <a:gd name="connsiteY32" fmla="*/ 11886 h 242838"/>
                <a:gd name="connsiteX33" fmla="*/ 112345 w 258687"/>
                <a:gd name="connsiteY33" fmla="*/ 36042 h 242838"/>
                <a:gd name="connsiteX34" fmla="*/ 85505 w 258687"/>
                <a:gd name="connsiteY34" fmla="*/ 91895 h 242838"/>
                <a:gd name="connsiteX35" fmla="*/ 115540 w 258687"/>
                <a:gd name="connsiteY35" fmla="*/ 91895 h 242838"/>
                <a:gd name="connsiteX36" fmla="*/ 115540 w 258687"/>
                <a:gd name="connsiteY36" fmla="*/ 115284 h 242838"/>
                <a:gd name="connsiteX37" fmla="*/ 100203 w 258687"/>
                <a:gd name="connsiteY37" fmla="*/ 185069 h 242838"/>
                <a:gd name="connsiteX38" fmla="*/ 126915 w 258687"/>
                <a:gd name="connsiteY38" fmla="*/ 205391 h 242838"/>
                <a:gd name="connsiteX39" fmla="*/ 166281 w 258687"/>
                <a:gd name="connsiteY39" fmla="*/ 213315 h 242838"/>
                <a:gd name="connsiteX40" fmla="*/ 167047 w 258687"/>
                <a:gd name="connsiteY40" fmla="*/ 194015 h 242838"/>
                <a:gd name="connsiteX41" fmla="*/ 113367 w 258687"/>
                <a:gd name="connsiteY41" fmla="*/ 194015 h 242838"/>
                <a:gd name="connsiteX42" fmla="*/ 113367 w 258687"/>
                <a:gd name="connsiteY42" fmla="*/ 170882 h 242838"/>
                <a:gd name="connsiteX43" fmla="*/ 166281 w 258687"/>
                <a:gd name="connsiteY43" fmla="*/ 170882 h 242838"/>
                <a:gd name="connsiteX44" fmla="*/ 166281 w 258687"/>
                <a:gd name="connsiteY44" fmla="*/ 153755 h 242838"/>
                <a:gd name="connsiteX45" fmla="*/ 119886 w 258687"/>
                <a:gd name="connsiteY45" fmla="*/ 153755 h 242838"/>
                <a:gd name="connsiteX46" fmla="*/ 119886 w 258687"/>
                <a:gd name="connsiteY46" fmla="*/ 131516 h 242838"/>
                <a:gd name="connsiteX47" fmla="*/ 166281 w 258687"/>
                <a:gd name="connsiteY47" fmla="*/ 131516 h 242838"/>
                <a:gd name="connsiteX48" fmla="*/ 166281 w 258687"/>
                <a:gd name="connsiteY48" fmla="*/ 114645 h 242838"/>
                <a:gd name="connsiteX49" fmla="*/ 124103 w 258687"/>
                <a:gd name="connsiteY49" fmla="*/ 114645 h 242838"/>
                <a:gd name="connsiteX50" fmla="*/ 124103 w 258687"/>
                <a:gd name="connsiteY50" fmla="*/ 93173 h 242838"/>
                <a:gd name="connsiteX51" fmla="*/ 166281 w 258687"/>
                <a:gd name="connsiteY51" fmla="*/ 93173 h 242838"/>
                <a:gd name="connsiteX52" fmla="*/ 166281 w 258687"/>
                <a:gd name="connsiteY52" fmla="*/ 76047 h 242838"/>
                <a:gd name="connsiteX53" fmla="*/ 109916 w 258687"/>
                <a:gd name="connsiteY53" fmla="*/ 76047 h 242838"/>
                <a:gd name="connsiteX54" fmla="*/ 109916 w 258687"/>
                <a:gd name="connsiteY54" fmla="*/ 52913 h 242838"/>
                <a:gd name="connsiteX55" fmla="*/ 166281 w 258687"/>
                <a:gd name="connsiteY55" fmla="*/ 52913 h 242838"/>
                <a:gd name="connsiteX56" fmla="*/ 166281 w 258687"/>
                <a:gd name="connsiteY56" fmla="*/ 36809 h 242838"/>
                <a:gd name="connsiteX57" fmla="*/ 121419 w 258687"/>
                <a:gd name="connsiteY57" fmla="*/ 36809 h 242838"/>
                <a:gd name="connsiteX58" fmla="*/ 121419 w 258687"/>
                <a:gd name="connsiteY58" fmla="*/ 14826 h 242838"/>
                <a:gd name="connsiteX59" fmla="*/ 166281 w 258687"/>
                <a:gd name="connsiteY59" fmla="*/ 14826 h 242838"/>
                <a:gd name="connsiteX60" fmla="*/ 166281 w 258687"/>
                <a:gd name="connsiteY60" fmla="*/ 0 h 242838"/>
                <a:gd name="connsiteX61" fmla="*/ 195038 w 258687"/>
                <a:gd name="connsiteY61" fmla="*/ 0 h 242838"/>
                <a:gd name="connsiteX62" fmla="*/ 195038 w 258687"/>
                <a:gd name="connsiteY62" fmla="*/ 14826 h 242838"/>
                <a:gd name="connsiteX63" fmla="*/ 245011 w 258687"/>
                <a:gd name="connsiteY63" fmla="*/ 14826 h 242838"/>
                <a:gd name="connsiteX64" fmla="*/ 49335 w 258687"/>
                <a:gd name="connsiteY64" fmla="*/ 77197 h 242838"/>
                <a:gd name="connsiteX65" fmla="*/ 49335 w 258687"/>
                <a:gd name="connsiteY65" fmla="*/ 137907 h 242838"/>
                <a:gd name="connsiteX66" fmla="*/ 68890 w 258687"/>
                <a:gd name="connsiteY66" fmla="*/ 125253 h 242838"/>
                <a:gd name="connsiteX67" fmla="*/ 83076 w 258687"/>
                <a:gd name="connsiteY67" fmla="*/ 158484 h 242838"/>
                <a:gd name="connsiteX68" fmla="*/ 90873 w 258687"/>
                <a:gd name="connsiteY68" fmla="*/ 115540 h 242838"/>
                <a:gd name="connsiteX69" fmla="*/ 56236 w 258687"/>
                <a:gd name="connsiteY69" fmla="*/ 115540 h 242838"/>
                <a:gd name="connsiteX70" fmla="*/ 56236 w 258687"/>
                <a:gd name="connsiteY70" fmla="*/ 92151 h 242838"/>
                <a:gd name="connsiteX71" fmla="*/ 86783 w 258687"/>
                <a:gd name="connsiteY71" fmla="*/ 36298 h 242838"/>
                <a:gd name="connsiteX72" fmla="*/ 59687 w 258687"/>
                <a:gd name="connsiteY72" fmla="*/ 36298 h 242838"/>
                <a:gd name="connsiteX73" fmla="*/ 49207 w 258687"/>
                <a:gd name="connsiteY73" fmla="*/ 77069 h 242838"/>
                <a:gd name="connsiteX74" fmla="*/ 49335 w 258687"/>
                <a:gd name="connsiteY74" fmla="*/ 143531 h 242838"/>
                <a:gd name="connsiteX75" fmla="*/ 49335 w 258687"/>
                <a:gd name="connsiteY75" fmla="*/ 219705 h 242838"/>
                <a:gd name="connsiteX76" fmla="*/ 71573 w 258687"/>
                <a:gd name="connsiteY76" fmla="*/ 187753 h 242838"/>
                <a:gd name="connsiteX77" fmla="*/ 49335 w 258687"/>
                <a:gd name="connsiteY77" fmla="*/ 143531 h 242838"/>
                <a:gd name="connsiteX78" fmla="*/ 194910 w 258687"/>
                <a:gd name="connsiteY78" fmla="*/ 36937 h 242838"/>
                <a:gd name="connsiteX79" fmla="*/ 194910 w 258687"/>
                <a:gd name="connsiteY79" fmla="*/ 53041 h 242838"/>
                <a:gd name="connsiteX80" fmla="*/ 218555 w 258687"/>
                <a:gd name="connsiteY80" fmla="*/ 53041 h 242838"/>
                <a:gd name="connsiteX81" fmla="*/ 218555 w 258687"/>
                <a:gd name="connsiteY81" fmla="*/ 36937 h 242838"/>
                <a:gd name="connsiteX82" fmla="*/ 194910 w 258687"/>
                <a:gd name="connsiteY82" fmla="*/ 36937 h 242838"/>
                <a:gd name="connsiteX83" fmla="*/ 194910 w 258687"/>
                <a:gd name="connsiteY83" fmla="*/ 93301 h 242838"/>
                <a:gd name="connsiteX84" fmla="*/ 218555 w 258687"/>
                <a:gd name="connsiteY84" fmla="*/ 93301 h 242838"/>
                <a:gd name="connsiteX85" fmla="*/ 218555 w 258687"/>
                <a:gd name="connsiteY85" fmla="*/ 76175 h 242838"/>
                <a:gd name="connsiteX86" fmla="*/ 194910 w 258687"/>
                <a:gd name="connsiteY86" fmla="*/ 76175 h 242838"/>
                <a:gd name="connsiteX87" fmla="*/ 194910 w 258687"/>
                <a:gd name="connsiteY87" fmla="*/ 93301 h 24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58687" h="242838">
                  <a:moveTo>
                    <a:pt x="244756" y="14954"/>
                  </a:moveTo>
                  <a:lnTo>
                    <a:pt x="244756" y="53041"/>
                  </a:lnTo>
                  <a:lnTo>
                    <a:pt x="258687" y="53041"/>
                  </a:lnTo>
                  <a:lnTo>
                    <a:pt x="258687" y="76175"/>
                  </a:lnTo>
                  <a:lnTo>
                    <a:pt x="244756" y="76175"/>
                  </a:lnTo>
                  <a:lnTo>
                    <a:pt x="244756" y="114773"/>
                  </a:lnTo>
                  <a:lnTo>
                    <a:pt x="194782" y="114773"/>
                  </a:lnTo>
                  <a:lnTo>
                    <a:pt x="194782" y="131644"/>
                  </a:lnTo>
                  <a:lnTo>
                    <a:pt x="247951" y="131644"/>
                  </a:lnTo>
                  <a:lnTo>
                    <a:pt x="247951" y="153883"/>
                  </a:lnTo>
                  <a:lnTo>
                    <a:pt x="194782" y="153883"/>
                  </a:lnTo>
                  <a:lnTo>
                    <a:pt x="194782" y="171010"/>
                  </a:lnTo>
                  <a:lnTo>
                    <a:pt x="251913" y="171010"/>
                  </a:lnTo>
                  <a:lnTo>
                    <a:pt x="251913" y="194143"/>
                  </a:lnTo>
                  <a:lnTo>
                    <a:pt x="194782" y="194143"/>
                  </a:lnTo>
                  <a:lnTo>
                    <a:pt x="194782" y="213954"/>
                  </a:lnTo>
                  <a:lnTo>
                    <a:pt x="254853" y="213954"/>
                  </a:lnTo>
                  <a:lnTo>
                    <a:pt x="253575" y="238110"/>
                  </a:lnTo>
                  <a:lnTo>
                    <a:pt x="192609" y="238110"/>
                  </a:lnTo>
                  <a:cubicBezTo>
                    <a:pt x="166792" y="238110"/>
                    <a:pt x="145959" y="235937"/>
                    <a:pt x="129983" y="231847"/>
                  </a:cubicBezTo>
                  <a:cubicBezTo>
                    <a:pt x="114006" y="227629"/>
                    <a:pt x="100203" y="219961"/>
                    <a:pt x="88828" y="208841"/>
                  </a:cubicBezTo>
                  <a:cubicBezTo>
                    <a:pt x="82182" y="220472"/>
                    <a:pt x="73746" y="231591"/>
                    <a:pt x="63266" y="242327"/>
                  </a:cubicBezTo>
                  <a:lnTo>
                    <a:pt x="49335" y="224306"/>
                  </a:lnTo>
                  <a:lnTo>
                    <a:pt x="49335" y="242839"/>
                  </a:lnTo>
                  <a:lnTo>
                    <a:pt x="22494" y="242839"/>
                  </a:lnTo>
                  <a:lnTo>
                    <a:pt x="22494" y="128705"/>
                  </a:lnTo>
                  <a:cubicBezTo>
                    <a:pt x="16999" y="139441"/>
                    <a:pt x="13037" y="146470"/>
                    <a:pt x="10992" y="149665"/>
                  </a:cubicBezTo>
                  <a:lnTo>
                    <a:pt x="0" y="118480"/>
                  </a:lnTo>
                  <a:cubicBezTo>
                    <a:pt x="19555" y="85760"/>
                    <a:pt x="32847" y="46395"/>
                    <a:pt x="40004" y="383"/>
                  </a:cubicBezTo>
                  <a:lnTo>
                    <a:pt x="65566" y="1406"/>
                  </a:lnTo>
                  <a:cubicBezTo>
                    <a:pt x="65439" y="2684"/>
                    <a:pt x="65183" y="4473"/>
                    <a:pt x="64927" y="6774"/>
                  </a:cubicBezTo>
                  <a:cubicBezTo>
                    <a:pt x="64672" y="9074"/>
                    <a:pt x="64416" y="10736"/>
                    <a:pt x="64288" y="11886"/>
                  </a:cubicBezTo>
                  <a:lnTo>
                    <a:pt x="112345" y="11886"/>
                  </a:lnTo>
                  <a:lnTo>
                    <a:pt x="112345" y="36042"/>
                  </a:lnTo>
                  <a:cubicBezTo>
                    <a:pt x="105187" y="56108"/>
                    <a:pt x="96241" y="74641"/>
                    <a:pt x="85505" y="91895"/>
                  </a:cubicBezTo>
                  <a:lnTo>
                    <a:pt x="115540" y="91895"/>
                  </a:lnTo>
                  <a:lnTo>
                    <a:pt x="115540" y="115284"/>
                  </a:lnTo>
                  <a:cubicBezTo>
                    <a:pt x="112856" y="142636"/>
                    <a:pt x="107744" y="165897"/>
                    <a:pt x="100203" y="185069"/>
                  </a:cubicBezTo>
                  <a:cubicBezTo>
                    <a:pt x="107872" y="194399"/>
                    <a:pt x="116818" y="201173"/>
                    <a:pt x="126915" y="205391"/>
                  </a:cubicBezTo>
                  <a:cubicBezTo>
                    <a:pt x="137012" y="209608"/>
                    <a:pt x="150177" y="212292"/>
                    <a:pt x="166281" y="213315"/>
                  </a:cubicBezTo>
                  <a:lnTo>
                    <a:pt x="167047" y="194015"/>
                  </a:lnTo>
                  <a:lnTo>
                    <a:pt x="113367" y="194015"/>
                  </a:lnTo>
                  <a:lnTo>
                    <a:pt x="113367" y="170882"/>
                  </a:lnTo>
                  <a:lnTo>
                    <a:pt x="166281" y="170882"/>
                  </a:lnTo>
                  <a:lnTo>
                    <a:pt x="166281" y="153755"/>
                  </a:lnTo>
                  <a:lnTo>
                    <a:pt x="119886" y="153755"/>
                  </a:lnTo>
                  <a:lnTo>
                    <a:pt x="119886" y="131516"/>
                  </a:lnTo>
                  <a:lnTo>
                    <a:pt x="166281" y="131516"/>
                  </a:lnTo>
                  <a:lnTo>
                    <a:pt x="166281" y="114645"/>
                  </a:lnTo>
                  <a:lnTo>
                    <a:pt x="124103" y="114645"/>
                  </a:lnTo>
                  <a:lnTo>
                    <a:pt x="124103" y="93173"/>
                  </a:lnTo>
                  <a:lnTo>
                    <a:pt x="166281" y="93173"/>
                  </a:lnTo>
                  <a:lnTo>
                    <a:pt x="166281" y="76047"/>
                  </a:lnTo>
                  <a:lnTo>
                    <a:pt x="109916" y="76047"/>
                  </a:lnTo>
                  <a:lnTo>
                    <a:pt x="109916" y="52913"/>
                  </a:lnTo>
                  <a:lnTo>
                    <a:pt x="166281" y="52913"/>
                  </a:lnTo>
                  <a:lnTo>
                    <a:pt x="166281" y="36809"/>
                  </a:lnTo>
                  <a:lnTo>
                    <a:pt x="121419" y="36809"/>
                  </a:lnTo>
                  <a:lnTo>
                    <a:pt x="121419" y="14826"/>
                  </a:lnTo>
                  <a:lnTo>
                    <a:pt x="166281" y="14826"/>
                  </a:lnTo>
                  <a:lnTo>
                    <a:pt x="166281" y="0"/>
                  </a:lnTo>
                  <a:lnTo>
                    <a:pt x="195038" y="0"/>
                  </a:lnTo>
                  <a:lnTo>
                    <a:pt x="195038" y="14826"/>
                  </a:lnTo>
                  <a:lnTo>
                    <a:pt x="245011" y="14826"/>
                  </a:lnTo>
                  <a:close/>
                  <a:moveTo>
                    <a:pt x="49335" y="77197"/>
                  </a:moveTo>
                  <a:lnTo>
                    <a:pt x="49335" y="137907"/>
                  </a:lnTo>
                  <a:lnTo>
                    <a:pt x="68890" y="125253"/>
                  </a:lnTo>
                  <a:cubicBezTo>
                    <a:pt x="73235" y="136884"/>
                    <a:pt x="77964" y="148004"/>
                    <a:pt x="83076" y="158484"/>
                  </a:cubicBezTo>
                  <a:cubicBezTo>
                    <a:pt x="87038" y="144936"/>
                    <a:pt x="89595" y="130622"/>
                    <a:pt x="90873" y="115540"/>
                  </a:cubicBezTo>
                  <a:lnTo>
                    <a:pt x="56236" y="115540"/>
                  </a:lnTo>
                  <a:lnTo>
                    <a:pt x="56236" y="92151"/>
                  </a:lnTo>
                  <a:cubicBezTo>
                    <a:pt x="67739" y="74641"/>
                    <a:pt x="77836" y="55981"/>
                    <a:pt x="86783" y="36298"/>
                  </a:cubicBezTo>
                  <a:lnTo>
                    <a:pt x="59687" y="36298"/>
                  </a:lnTo>
                  <a:cubicBezTo>
                    <a:pt x="56620" y="50996"/>
                    <a:pt x="53169" y="64544"/>
                    <a:pt x="49207" y="77069"/>
                  </a:cubicBezTo>
                  <a:close/>
                  <a:moveTo>
                    <a:pt x="49335" y="143531"/>
                  </a:moveTo>
                  <a:lnTo>
                    <a:pt x="49335" y="219705"/>
                  </a:lnTo>
                  <a:cubicBezTo>
                    <a:pt x="58665" y="209353"/>
                    <a:pt x="66078" y="198617"/>
                    <a:pt x="71573" y="187753"/>
                  </a:cubicBezTo>
                  <a:cubicBezTo>
                    <a:pt x="64288" y="176633"/>
                    <a:pt x="56875" y="161935"/>
                    <a:pt x="49335" y="143531"/>
                  </a:cubicBezTo>
                  <a:close/>
                  <a:moveTo>
                    <a:pt x="194910" y="36937"/>
                  </a:moveTo>
                  <a:lnTo>
                    <a:pt x="194910" y="53041"/>
                  </a:lnTo>
                  <a:lnTo>
                    <a:pt x="218555" y="53041"/>
                  </a:lnTo>
                  <a:lnTo>
                    <a:pt x="218555" y="36937"/>
                  </a:lnTo>
                  <a:lnTo>
                    <a:pt x="194910" y="36937"/>
                  </a:lnTo>
                  <a:close/>
                  <a:moveTo>
                    <a:pt x="194910" y="93301"/>
                  </a:moveTo>
                  <a:lnTo>
                    <a:pt x="218555" y="93301"/>
                  </a:lnTo>
                  <a:lnTo>
                    <a:pt x="218555" y="76175"/>
                  </a:lnTo>
                  <a:lnTo>
                    <a:pt x="194910" y="76175"/>
                  </a:lnTo>
                  <a:lnTo>
                    <a:pt x="194910" y="93301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76CF584C-6649-BC8A-E0EA-3E9D43B6316A}"/>
                </a:ext>
              </a:extLst>
            </p:cNvPr>
            <p:cNvSpPr/>
            <p:nvPr/>
          </p:nvSpPr>
          <p:spPr>
            <a:xfrm>
              <a:off x="1587604" y="1068462"/>
              <a:ext cx="250251" cy="248206"/>
            </a:xfrm>
            <a:custGeom>
              <a:avLst/>
              <a:gdLst>
                <a:gd name="connsiteX0" fmla="*/ 206796 w 250251"/>
                <a:gd name="connsiteY0" fmla="*/ 194399 h 248206"/>
                <a:gd name="connsiteX1" fmla="*/ 250252 w 250251"/>
                <a:gd name="connsiteY1" fmla="*/ 220728 h 248206"/>
                <a:gd name="connsiteX2" fmla="*/ 236320 w 250251"/>
                <a:gd name="connsiteY2" fmla="*/ 242711 h 248206"/>
                <a:gd name="connsiteX3" fmla="*/ 161680 w 250251"/>
                <a:gd name="connsiteY3" fmla="*/ 183407 h 248206"/>
                <a:gd name="connsiteX4" fmla="*/ 161680 w 250251"/>
                <a:gd name="connsiteY4" fmla="*/ 208074 h 248206"/>
                <a:gd name="connsiteX5" fmla="*/ 156056 w 250251"/>
                <a:gd name="connsiteY5" fmla="*/ 240538 h 248206"/>
                <a:gd name="connsiteX6" fmla="*/ 127554 w 250251"/>
                <a:gd name="connsiteY6" fmla="*/ 246929 h 248206"/>
                <a:gd name="connsiteX7" fmla="*/ 95091 w 250251"/>
                <a:gd name="connsiteY7" fmla="*/ 245650 h 248206"/>
                <a:gd name="connsiteX8" fmla="*/ 94068 w 250251"/>
                <a:gd name="connsiteY8" fmla="*/ 221494 h 248206"/>
                <a:gd name="connsiteX9" fmla="*/ 121419 w 250251"/>
                <a:gd name="connsiteY9" fmla="*/ 222773 h 248206"/>
                <a:gd name="connsiteX10" fmla="*/ 131133 w 250251"/>
                <a:gd name="connsiteY10" fmla="*/ 220600 h 248206"/>
                <a:gd name="connsiteX11" fmla="*/ 133050 w 250251"/>
                <a:gd name="connsiteY11" fmla="*/ 208841 h 248206"/>
                <a:gd name="connsiteX12" fmla="*/ 133050 w 250251"/>
                <a:gd name="connsiteY12" fmla="*/ 187880 h 248206"/>
                <a:gd name="connsiteX13" fmla="*/ 50868 w 250251"/>
                <a:gd name="connsiteY13" fmla="*/ 239899 h 248206"/>
                <a:gd name="connsiteX14" fmla="*/ 36937 w 250251"/>
                <a:gd name="connsiteY14" fmla="*/ 218683 h 248206"/>
                <a:gd name="connsiteX15" fmla="*/ 82821 w 250251"/>
                <a:gd name="connsiteY15" fmla="*/ 194015 h 248206"/>
                <a:gd name="connsiteX16" fmla="*/ 54064 w 250251"/>
                <a:gd name="connsiteY16" fmla="*/ 165769 h 248206"/>
                <a:gd name="connsiteX17" fmla="*/ 68762 w 250251"/>
                <a:gd name="connsiteY17" fmla="*/ 151582 h 248206"/>
                <a:gd name="connsiteX18" fmla="*/ 57770 w 250251"/>
                <a:gd name="connsiteY18" fmla="*/ 151582 h 248206"/>
                <a:gd name="connsiteX19" fmla="*/ 57770 w 250251"/>
                <a:gd name="connsiteY19" fmla="*/ 130877 h 248206"/>
                <a:gd name="connsiteX20" fmla="*/ 132922 w 250251"/>
                <a:gd name="connsiteY20" fmla="*/ 130877 h 248206"/>
                <a:gd name="connsiteX21" fmla="*/ 132922 w 250251"/>
                <a:gd name="connsiteY21" fmla="*/ 116179 h 248206"/>
                <a:gd name="connsiteX22" fmla="*/ 46267 w 250251"/>
                <a:gd name="connsiteY22" fmla="*/ 116179 h 248206"/>
                <a:gd name="connsiteX23" fmla="*/ 46267 w 250251"/>
                <a:gd name="connsiteY23" fmla="*/ 121547 h 248206"/>
                <a:gd name="connsiteX24" fmla="*/ 20705 w 250251"/>
                <a:gd name="connsiteY24" fmla="*/ 248207 h 248206"/>
                <a:gd name="connsiteX25" fmla="*/ 0 w 250251"/>
                <a:gd name="connsiteY25" fmla="*/ 224818 h 248206"/>
                <a:gd name="connsiteX26" fmla="*/ 14187 w 250251"/>
                <a:gd name="connsiteY26" fmla="*/ 175611 h 248206"/>
                <a:gd name="connsiteX27" fmla="*/ 18533 w 250251"/>
                <a:gd name="connsiteY27" fmla="*/ 101992 h 248206"/>
                <a:gd name="connsiteX28" fmla="*/ 18533 w 250251"/>
                <a:gd name="connsiteY28" fmla="*/ 22239 h 248206"/>
                <a:gd name="connsiteX29" fmla="*/ 118608 w 250251"/>
                <a:gd name="connsiteY29" fmla="*/ 22239 h 248206"/>
                <a:gd name="connsiteX30" fmla="*/ 118608 w 250251"/>
                <a:gd name="connsiteY30" fmla="*/ 0 h 248206"/>
                <a:gd name="connsiteX31" fmla="*/ 148132 w 250251"/>
                <a:gd name="connsiteY31" fmla="*/ 0 h 248206"/>
                <a:gd name="connsiteX32" fmla="*/ 148132 w 250251"/>
                <a:gd name="connsiteY32" fmla="*/ 22239 h 248206"/>
                <a:gd name="connsiteX33" fmla="*/ 246162 w 250251"/>
                <a:gd name="connsiteY33" fmla="*/ 22239 h 248206"/>
                <a:gd name="connsiteX34" fmla="*/ 246162 w 250251"/>
                <a:gd name="connsiteY34" fmla="*/ 45628 h 248206"/>
                <a:gd name="connsiteX35" fmla="*/ 161552 w 250251"/>
                <a:gd name="connsiteY35" fmla="*/ 45628 h 248206"/>
                <a:gd name="connsiteX36" fmla="*/ 161552 w 250251"/>
                <a:gd name="connsiteY36" fmla="*/ 58537 h 248206"/>
                <a:gd name="connsiteX37" fmla="*/ 234020 w 250251"/>
                <a:gd name="connsiteY37" fmla="*/ 58537 h 248206"/>
                <a:gd name="connsiteX38" fmla="*/ 234020 w 250251"/>
                <a:gd name="connsiteY38" fmla="*/ 93429 h 248206"/>
                <a:gd name="connsiteX39" fmla="*/ 248846 w 250251"/>
                <a:gd name="connsiteY39" fmla="*/ 93429 h 248206"/>
                <a:gd name="connsiteX40" fmla="*/ 248846 w 250251"/>
                <a:gd name="connsiteY40" fmla="*/ 116307 h 248206"/>
                <a:gd name="connsiteX41" fmla="*/ 234020 w 250251"/>
                <a:gd name="connsiteY41" fmla="*/ 116307 h 248206"/>
                <a:gd name="connsiteX42" fmla="*/ 234020 w 250251"/>
                <a:gd name="connsiteY42" fmla="*/ 151199 h 248206"/>
                <a:gd name="connsiteX43" fmla="*/ 243094 w 250251"/>
                <a:gd name="connsiteY43" fmla="*/ 159762 h 248206"/>
                <a:gd name="connsiteX44" fmla="*/ 206541 w 250251"/>
                <a:gd name="connsiteY44" fmla="*/ 194399 h 248206"/>
                <a:gd name="connsiteX45" fmla="*/ 132922 w 250251"/>
                <a:gd name="connsiteY45" fmla="*/ 79242 h 248206"/>
                <a:gd name="connsiteX46" fmla="*/ 57770 w 250251"/>
                <a:gd name="connsiteY46" fmla="*/ 79242 h 248206"/>
                <a:gd name="connsiteX47" fmla="*/ 57770 w 250251"/>
                <a:gd name="connsiteY47" fmla="*/ 58537 h 248206"/>
                <a:gd name="connsiteX48" fmla="*/ 132922 w 250251"/>
                <a:gd name="connsiteY48" fmla="*/ 58537 h 248206"/>
                <a:gd name="connsiteX49" fmla="*/ 132922 w 250251"/>
                <a:gd name="connsiteY49" fmla="*/ 45628 h 248206"/>
                <a:gd name="connsiteX50" fmla="*/ 46267 w 250251"/>
                <a:gd name="connsiteY50" fmla="*/ 45628 h 248206"/>
                <a:gd name="connsiteX51" fmla="*/ 46267 w 250251"/>
                <a:gd name="connsiteY51" fmla="*/ 93429 h 248206"/>
                <a:gd name="connsiteX52" fmla="*/ 132922 w 250251"/>
                <a:gd name="connsiteY52" fmla="*/ 93429 h 248206"/>
                <a:gd name="connsiteX53" fmla="*/ 132922 w 250251"/>
                <a:gd name="connsiteY53" fmla="*/ 79242 h 248206"/>
                <a:gd name="connsiteX54" fmla="*/ 102631 w 250251"/>
                <a:gd name="connsiteY54" fmla="*/ 180723 h 248206"/>
                <a:gd name="connsiteX55" fmla="*/ 121164 w 250251"/>
                <a:gd name="connsiteY55" fmla="*/ 166281 h 248206"/>
                <a:gd name="connsiteX56" fmla="*/ 132922 w 250251"/>
                <a:gd name="connsiteY56" fmla="*/ 180723 h 248206"/>
                <a:gd name="connsiteX57" fmla="*/ 132922 w 250251"/>
                <a:gd name="connsiteY57" fmla="*/ 151710 h 248206"/>
                <a:gd name="connsiteX58" fmla="*/ 73619 w 250251"/>
                <a:gd name="connsiteY58" fmla="*/ 151710 h 248206"/>
                <a:gd name="connsiteX59" fmla="*/ 102631 w 250251"/>
                <a:gd name="connsiteY59" fmla="*/ 180723 h 248206"/>
                <a:gd name="connsiteX60" fmla="*/ 161680 w 250251"/>
                <a:gd name="connsiteY60" fmla="*/ 79242 h 248206"/>
                <a:gd name="connsiteX61" fmla="*/ 161680 w 250251"/>
                <a:gd name="connsiteY61" fmla="*/ 93429 h 248206"/>
                <a:gd name="connsiteX62" fmla="*/ 206541 w 250251"/>
                <a:gd name="connsiteY62" fmla="*/ 93429 h 248206"/>
                <a:gd name="connsiteX63" fmla="*/ 206541 w 250251"/>
                <a:gd name="connsiteY63" fmla="*/ 79242 h 248206"/>
                <a:gd name="connsiteX64" fmla="*/ 161680 w 250251"/>
                <a:gd name="connsiteY64" fmla="*/ 79242 h 248206"/>
                <a:gd name="connsiteX65" fmla="*/ 161680 w 250251"/>
                <a:gd name="connsiteY65" fmla="*/ 131005 h 248206"/>
                <a:gd name="connsiteX66" fmla="*/ 206541 w 250251"/>
                <a:gd name="connsiteY66" fmla="*/ 131005 h 248206"/>
                <a:gd name="connsiteX67" fmla="*/ 206541 w 250251"/>
                <a:gd name="connsiteY67" fmla="*/ 116307 h 248206"/>
                <a:gd name="connsiteX68" fmla="*/ 161680 w 250251"/>
                <a:gd name="connsiteY68" fmla="*/ 116307 h 248206"/>
                <a:gd name="connsiteX69" fmla="*/ 161680 w 250251"/>
                <a:gd name="connsiteY69" fmla="*/ 131005 h 248206"/>
                <a:gd name="connsiteX70" fmla="*/ 188008 w 250251"/>
                <a:gd name="connsiteY70" fmla="*/ 178550 h 248206"/>
                <a:gd name="connsiteX71" fmla="*/ 218044 w 250251"/>
                <a:gd name="connsiteY71" fmla="*/ 151710 h 248206"/>
                <a:gd name="connsiteX72" fmla="*/ 165131 w 250251"/>
                <a:gd name="connsiteY72" fmla="*/ 151710 h 248206"/>
                <a:gd name="connsiteX73" fmla="*/ 188008 w 250251"/>
                <a:gd name="connsiteY73" fmla="*/ 178550 h 24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50251" h="248206">
                  <a:moveTo>
                    <a:pt x="206796" y="194399"/>
                  </a:moveTo>
                  <a:cubicBezTo>
                    <a:pt x="220728" y="205007"/>
                    <a:pt x="235298" y="213698"/>
                    <a:pt x="250252" y="220728"/>
                  </a:cubicBezTo>
                  <a:lnTo>
                    <a:pt x="236320" y="242711"/>
                  </a:lnTo>
                  <a:cubicBezTo>
                    <a:pt x="206796" y="228396"/>
                    <a:pt x="181874" y="208586"/>
                    <a:pt x="161680" y="183407"/>
                  </a:cubicBezTo>
                  <a:lnTo>
                    <a:pt x="161680" y="208074"/>
                  </a:lnTo>
                  <a:cubicBezTo>
                    <a:pt x="161680" y="225457"/>
                    <a:pt x="159762" y="236193"/>
                    <a:pt x="156056" y="240538"/>
                  </a:cubicBezTo>
                  <a:cubicBezTo>
                    <a:pt x="152350" y="244884"/>
                    <a:pt x="142764" y="246929"/>
                    <a:pt x="127554" y="246929"/>
                  </a:cubicBezTo>
                  <a:cubicBezTo>
                    <a:pt x="120269" y="246929"/>
                    <a:pt x="109405" y="246417"/>
                    <a:pt x="95091" y="245650"/>
                  </a:cubicBezTo>
                  <a:lnTo>
                    <a:pt x="94068" y="221494"/>
                  </a:lnTo>
                  <a:cubicBezTo>
                    <a:pt x="106977" y="222389"/>
                    <a:pt x="116051" y="222773"/>
                    <a:pt x="121419" y="222773"/>
                  </a:cubicBezTo>
                  <a:cubicBezTo>
                    <a:pt x="126788" y="222773"/>
                    <a:pt x="129855" y="222006"/>
                    <a:pt x="131133" y="220600"/>
                  </a:cubicBezTo>
                  <a:cubicBezTo>
                    <a:pt x="132411" y="219194"/>
                    <a:pt x="133050" y="215232"/>
                    <a:pt x="133050" y="208841"/>
                  </a:cubicBezTo>
                  <a:lnTo>
                    <a:pt x="133050" y="187880"/>
                  </a:lnTo>
                  <a:cubicBezTo>
                    <a:pt x="109022" y="208074"/>
                    <a:pt x="81670" y="225457"/>
                    <a:pt x="50868" y="239899"/>
                  </a:cubicBezTo>
                  <a:lnTo>
                    <a:pt x="36937" y="218683"/>
                  </a:lnTo>
                  <a:cubicBezTo>
                    <a:pt x="54958" y="210247"/>
                    <a:pt x="70295" y="202067"/>
                    <a:pt x="82821" y="194015"/>
                  </a:cubicBezTo>
                  <a:cubicBezTo>
                    <a:pt x="74769" y="185197"/>
                    <a:pt x="65183" y="175866"/>
                    <a:pt x="54064" y="165769"/>
                  </a:cubicBezTo>
                  <a:lnTo>
                    <a:pt x="68762" y="151582"/>
                  </a:lnTo>
                  <a:lnTo>
                    <a:pt x="57770" y="151582"/>
                  </a:lnTo>
                  <a:lnTo>
                    <a:pt x="57770" y="130877"/>
                  </a:lnTo>
                  <a:lnTo>
                    <a:pt x="132922" y="130877"/>
                  </a:lnTo>
                  <a:lnTo>
                    <a:pt x="132922" y="116179"/>
                  </a:lnTo>
                  <a:lnTo>
                    <a:pt x="46267" y="116179"/>
                  </a:lnTo>
                  <a:lnTo>
                    <a:pt x="46267" y="121547"/>
                  </a:lnTo>
                  <a:cubicBezTo>
                    <a:pt x="46267" y="175227"/>
                    <a:pt x="37704" y="217404"/>
                    <a:pt x="20705" y="248207"/>
                  </a:cubicBezTo>
                  <a:lnTo>
                    <a:pt x="0" y="224818"/>
                  </a:lnTo>
                  <a:cubicBezTo>
                    <a:pt x="6646" y="210375"/>
                    <a:pt x="11375" y="193888"/>
                    <a:pt x="14187" y="175611"/>
                  </a:cubicBezTo>
                  <a:cubicBezTo>
                    <a:pt x="16999" y="157206"/>
                    <a:pt x="18533" y="132666"/>
                    <a:pt x="18533" y="101992"/>
                  </a:cubicBezTo>
                  <a:lnTo>
                    <a:pt x="18533" y="22239"/>
                  </a:lnTo>
                  <a:lnTo>
                    <a:pt x="118608" y="22239"/>
                  </a:lnTo>
                  <a:lnTo>
                    <a:pt x="118608" y="0"/>
                  </a:lnTo>
                  <a:lnTo>
                    <a:pt x="148132" y="0"/>
                  </a:lnTo>
                  <a:lnTo>
                    <a:pt x="148132" y="22239"/>
                  </a:lnTo>
                  <a:lnTo>
                    <a:pt x="246162" y="22239"/>
                  </a:lnTo>
                  <a:lnTo>
                    <a:pt x="246162" y="45628"/>
                  </a:lnTo>
                  <a:lnTo>
                    <a:pt x="161552" y="45628"/>
                  </a:lnTo>
                  <a:lnTo>
                    <a:pt x="161552" y="58537"/>
                  </a:lnTo>
                  <a:lnTo>
                    <a:pt x="234020" y="58537"/>
                  </a:lnTo>
                  <a:lnTo>
                    <a:pt x="234020" y="93429"/>
                  </a:lnTo>
                  <a:lnTo>
                    <a:pt x="248846" y="93429"/>
                  </a:lnTo>
                  <a:lnTo>
                    <a:pt x="248846" y="116307"/>
                  </a:lnTo>
                  <a:lnTo>
                    <a:pt x="234020" y="116307"/>
                  </a:lnTo>
                  <a:lnTo>
                    <a:pt x="234020" y="151199"/>
                  </a:lnTo>
                  <a:lnTo>
                    <a:pt x="243094" y="159762"/>
                  </a:lnTo>
                  <a:cubicBezTo>
                    <a:pt x="231464" y="172799"/>
                    <a:pt x="219322" y="184430"/>
                    <a:pt x="206541" y="194399"/>
                  </a:cubicBezTo>
                  <a:close/>
                  <a:moveTo>
                    <a:pt x="132922" y="79242"/>
                  </a:moveTo>
                  <a:lnTo>
                    <a:pt x="57770" y="79242"/>
                  </a:lnTo>
                  <a:lnTo>
                    <a:pt x="57770" y="58537"/>
                  </a:lnTo>
                  <a:lnTo>
                    <a:pt x="132922" y="58537"/>
                  </a:lnTo>
                  <a:lnTo>
                    <a:pt x="132922" y="45628"/>
                  </a:lnTo>
                  <a:lnTo>
                    <a:pt x="46267" y="45628"/>
                  </a:lnTo>
                  <a:lnTo>
                    <a:pt x="46267" y="93429"/>
                  </a:lnTo>
                  <a:lnTo>
                    <a:pt x="132922" y="93429"/>
                  </a:lnTo>
                  <a:lnTo>
                    <a:pt x="132922" y="79242"/>
                  </a:lnTo>
                  <a:close/>
                  <a:moveTo>
                    <a:pt x="102631" y="180723"/>
                  </a:moveTo>
                  <a:cubicBezTo>
                    <a:pt x="106594" y="177911"/>
                    <a:pt x="112728" y="173054"/>
                    <a:pt x="121164" y="166281"/>
                  </a:cubicBezTo>
                  <a:lnTo>
                    <a:pt x="132922" y="180723"/>
                  </a:lnTo>
                  <a:lnTo>
                    <a:pt x="132922" y="151710"/>
                  </a:lnTo>
                  <a:lnTo>
                    <a:pt x="73619" y="151710"/>
                  </a:lnTo>
                  <a:cubicBezTo>
                    <a:pt x="84482" y="161680"/>
                    <a:pt x="94196" y="171393"/>
                    <a:pt x="102631" y="180723"/>
                  </a:cubicBezTo>
                  <a:close/>
                  <a:moveTo>
                    <a:pt x="161680" y="79242"/>
                  </a:moveTo>
                  <a:lnTo>
                    <a:pt x="161680" y="93429"/>
                  </a:lnTo>
                  <a:lnTo>
                    <a:pt x="206541" y="93429"/>
                  </a:lnTo>
                  <a:lnTo>
                    <a:pt x="206541" y="79242"/>
                  </a:lnTo>
                  <a:lnTo>
                    <a:pt x="161680" y="79242"/>
                  </a:lnTo>
                  <a:close/>
                  <a:moveTo>
                    <a:pt x="161680" y="131005"/>
                  </a:moveTo>
                  <a:lnTo>
                    <a:pt x="206541" y="131005"/>
                  </a:lnTo>
                  <a:lnTo>
                    <a:pt x="206541" y="116307"/>
                  </a:lnTo>
                  <a:lnTo>
                    <a:pt x="161680" y="116307"/>
                  </a:lnTo>
                  <a:lnTo>
                    <a:pt x="161680" y="131005"/>
                  </a:lnTo>
                  <a:close/>
                  <a:moveTo>
                    <a:pt x="188008" y="178550"/>
                  </a:moveTo>
                  <a:cubicBezTo>
                    <a:pt x="198617" y="170498"/>
                    <a:pt x="208586" y="161552"/>
                    <a:pt x="218044" y="151710"/>
                  </a:cubicBezTo>
                  <a:lnTo>
                    <a:pt x="165131" y="151710"/>
                  </a:lnTo>
                  <a:cubicBezTo>
                    <a:pt x="171393" y="160785"/>
                    <a:pt x="178934" y="169731"/>
                    <a:pt x="188008" y="17855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C3A4758C-D3E0-939C-33F8-E8144CC4FFDF}"/>
                </a:ext>
              </a:extLst>
            </p:cNvPr>
            <p:cNvSpPr/>
            <p:nvPr/>
          </p:nvSpPr>
          <p:spPr>
            <a:xfrm>
              <a:off x="1870064" y="1085716"/>
              <a:ext cx="228140" cy="219960"/>
            </a:xfrm>
            <a:custGeom>
              <a:avLst/>
              <a:gdLst>
                <a:gd name="connsiteX0" fmla="*/ 0 w 228140"/>
                <a:gd name="connsiteY0" fmla="*/ 120780 h 219960"/>
                <a:gd name="connsiteX1" fmla="*/ 0 w 228140"/>
                <a:gd name="connsiteY1" fmla="*/ 95346 h 219960"/>
                <a:gd name="connsiteX2" fmla="*/ 109277 w 228140"/>
                <a:gd name="connsiteY2" fmla="*/ 95346 h 219960"/>
                <a:gd name="connsiteX3" fmla="*/ 109277 w 228140"/>
                <a:gd name="connsiteY3" fmla="*/ 45117 h 219960"/>
                <a:gd name="connsiteX4" fmla="*/ 28246 w 228140"/>
                <a:gd name="connsiteY4" fmla="*/ 48312 h 219960"/>
                <a:gd name="connsiteX5" fmla="*/ 28246 w 228140"/>
                <a:gd name="connsiteY5" fmla="*/ 22878 h 219960"/>
                <a:gd name="connsiteX6" fmla="*/ 122314 w 228140"/>
                <a:gd name="connsiteY6" fmla="*/ 17638 h 219960"/>
                <a:gd name="connsiteX7" fmla="*/ 197083 w 228140"/>
                <a:gd name="connsiteY7" fmla="*/ 0 h 219960"/>
                <a:gd name="connsiteX8" fmla="*/ 205135 w 228140"/>
                <a:gd name="connsiteY8" fmla="*/ 24667 h 219960"/>
                <a:gd name="connsiteX9" fmla="*/ 138290 w 228140"/>
                <a:gd name="connsiteY9" fmla="*/ 41538 h 219960"/>
                <a:gd name="connsiteX10" fmla="*/ 138290 w 228140"/>
                <a:gd name="connsiteY10" fmla="*/ 95218 h 219960"/>
                <a:gd name="connsiteX11" fmla="*/ 228141 w 228140"/>
                <a:gd name="connsiteY11" fmla="*/ 95218 h 219960"/>
                <a:gd name="connsiteX12" fmla="*/ 228141 w 228140"/>
                <a:gd name="connsiteY12" fmla="*/ 120653 h 219960"/>
                <a:gd name="connsiteX13" fmla="*/ 137140 w 228140"/>
                <a:gd name="connsiteY13" fmla="*/ 120653 h 219960"/>
                <a:gd name="connsiteX14" fmla="*/ 111322 w 228140"/>
                <a:gd name="connsiteY14" fmla="*/ 188647 h 219960"/>
                <a:gd name="connsiteX15" fmla="*/ 45884 w 228140"/>
                <a:gd name="connsiteY15" fmla="*/ 219961 h 219960"/>
                <a:gd name="connsiteX16" fmla="*/ 37832 w 228140"/>
                <a:gd name="connsiteY16" fmla="*/ 195293 h 219960"/>
                <a:gd name="connsiteX17" fmla="*/ 88572 w 228140"/>
                <a:gd name="connsiteY17" fmla="*/ 171649 h 219960"/>
                <a:gd name="connsiteX18" fmla="*/ 108127 w 228140"/>
                <a:gd name="connsiteY18" fmla="*/ 120653 h 219960"/>
                <a:gd name="connsiteX19" fmla="*/ 0 w 228140"/>
                <a:gd name="connsiteY19" fmla="*/ 120653 h 2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140" h="219960">
                  <a:moveTo>
                    <a:pt x="0" y="120780"/>
                  </a:moveTo>
                  <a:lnTo>
                    <a:pt x="0" y="95346"/>
                  </a:lnTo>
                  <a:lnTo>
                    <a:pt x="109277" y="95346"/>
                  </a:lnTo>
                  <a:lnTo>
                    <a:pt x="109277" y="45117"/>
                  </a:lnTo>
                  <a:cubicBezTo>
                    <a:pt x="86527" y="47290"/>
                    <a:pt x="59559" y="48312"/>
                    <a:pt x="28246" y="48312"/>
                  </a:cubicBezTo>
                  <a:lnTo>
                    <a:pt x="28246" y="22878"/>
                  </a:lnTo>
                  <a:cubicBezTo>
                    <a:pt x="65822" y="22878"/>
                    <a:pt x="97136" y="21089"/>
                    <a:pt x="122314" y="17638"/>
                  </a:cubicBezTo>
                  <a:cubicBezTo>
                    <a:pt x="147492" y="14187"/>
                    <a:pt x="172416" y="8308"/>
                    <a:pt x="197083" y="0"/>
                  </a:cubicBezTo>
                  <a:lnTo>
                    <a:pt x="205135" y="24667"/>
                  </a:lnTo>
                  <a:cubicBezTo>
                    <a:pt x="182001" y="32592"/>
                    <a:pt x="159762" y="38215"/>
                    <a:pt x="138290" y="41538"/>
                  </a:cubicBezTo>
                  <a:lnTo>
                    <a:pt x="138290" y="95218"/>
                  </a:lnTo>
                  <a:lnTo>
                    <a:pt x="228141" y="95218"/>
                  </a:lnTo>
                  <a:lnTo>
                    <a:pt x="228141" y="120653"/>
                  </a:lnTo>
                  <a:lnTo>
                    <a:pt x="137140" y="120653"/>
                  </a:lnTo>
                  <a:cubicBezTo>
                    <a:pt x="134328" y="150688"/>
                    <a:pt x="125637" y="173438"/>
                    <a:pt x="111322" y="188647"/>
                  </a:cubicBezTo>
                  <a:cubicBezTo>
                    <a:pt x="97008" y="203984"/>
                    <a:pt x="75152" y="214337"/>
                    <a:pt x="45884" y="219961"/>
                  </a:cubicBezTo>
                  <a:lnTo>
                    <a:pt x="37832" y="195293"/>
                  </a:lnTo>
                  <a:cubicBezTo>
                    <a:pt x="60965" y="190692"/>
                    <a:pt x="77836" y="182768"/>
                    <a:pt x="88572" y="171649"/>
                  </a:cubicBezTo>
                  <a:cubicBezTo>
                    <a:pt x="99308" y="160529"/>
                    <a:pt x="105827" y="143531"/>
                    <a:pt x="108127" y="120653"/>
                  </a:cubicBezTo>
                  <a:lnTo>
                    <a:pt x="0" y="120653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43422094-2FF3-ED61-D75A-0E5C421A617B}"/>
                </a:ext>
              </a:extLst>
            </p:cNvPr>
            <p:cNvSpPr/>
            <p:nvPr/>
          </p:nvSpPr>
          <p:spPr>
            <a:xfrm>
              <a:off x="2168116" y="1142080"/>
              <a:ext cx="168581" cy="150304"/>
            </a:xfrm>
            <a:custGeom>
              <a:avLst/>
              <a:gdLst>
                <a:gd name="connsiteX0" fmla="*/ 6518 w 168581"/>
                <a:gd name="connsiteY0" fmla="*/ 0 h 150304"/>
                <a:gd name="connsiteX1" fmla="*/ 162191 w 168581"/>
                <a:gd name="connsiteY1" fmla="*/ 0 h 150304"/>
                <a:gd name="connsiteX2" fmla="*/ 162191 w 168581"/>
                <a:gd name="connsiteY2" fmla="*/ 23900 h 150304"/>
                <a:gd name="connsiteX3" fmla="*/ 98286 w 168581"/>
                <a:gd name="connsiteY3" fmla="*/ 23900 h 150304"/>
                <a:gd name="connsiteX4" fmla="*/ 98286 w 168581"/>
                <a:gd name="connsiteY4" fmla="*/ 126404 h 150304"/>
                <a:gd name="connsiteX5" fmla="*/ 168581 w 168581"/>
                <a:gd name="connsiteY5" fmla="*/ 126404 h 150304"/>
                <a:gd name="connsiteX6" fmla="*/ 168581 w 168581"/>
                <a:gd name="connsiteY6" fmla="*/ 150305 h 150304"/>
                <a:gd name="connsiteX7" fmla="*/ 0 w 168581"/>
                <a:gd name="connsiteY7" fmla="*/ 150305 h 150304"/>
                <a:gd name="connsiteX8" fmla="*/ 0 w 168581"/>
                <a:gd name="connsiteY8" fmla="*/ 126404 h 150304"/>
                <a:gd name="connsiteX9" fmla="*/ 70295 w 168581"/>
                <a:gd name="connsiteY9" fmla="*/ 126404 h 150304"/>
                <a:gd name="connsiteX10" fmla="*/ 70295 w 168581"/>
                <a:gd name="connsiteY10" fmla="*/ 23900 h 150304"/>
                <a:gd name="connsiteX11" fmla="*/ 6390 w 168581"/>
                <a:gd name="connsiteY11" fmla="*/ 23900 h 150304"/>
                <a:gd name="connsiteX12" fmla="*/ 6390 w 168581"/>
                <a:gd name="connsiteY12" fmla="*/ 0 h 15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581" h="150304">
                  <a:moveTo>
                    <a:pt x="6518" y="0"/>
                  </a:moveTo>
                  <a:lnTo>
                    <a:pt x="162191" y="0"/>
                  </a:lnTo>
                  <a:lnTo>
                    <a:pt x="162191" y="23900"/>
                  </a:lnTo>
                  <a:lnTo>
                    <a:pt x="98286" y="23900"/>
                  </a:lnTo>
                  <a:lnTo>
                    <a:pt x="98286" y="126404"/>
                  </a:lnTo>
                  <a:lnTo>
                    <a:pt x="168581" y="126404"/>
                  </a:lnTo>
                  <a:lnTo>
                    <a:pt x="168581" y="150305"/>
                  </a:lnTo>
                  <a:lnTo>
                    <a:pt x="0" y="150305"/>
                  </a:lnTo>
                  <a:lnTo>
                    <a:pt x="0" y="126404"/>
                  </a:lnTo>
                  <a:lnTo>
                    <a:pt x="70295" y="126404"/>
                  </a:lnTo>
                  <a:lnTo>
                    <a:pt x="70295" y="23900"/>
                  </a:lnTo>
                  <a:lnTo>
                    <a:pt x="6390" y="23900"/>
                  </a:lnTo>
                  <a:lnTo>
                    <a:pt x="6390" y="0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7FC9457D-8D9A-8AA8-8E04-FB5F4AE3A54B}"/>
                </a:ext>
              </a:extLst>
            </p:cNvPr>
            <p:cNvSpPr/>
            <p:nvPr/>
          </p:nvSpPr>
          <p:spPr>
            <a:xfrm>
              <a:off x="2432938" y="1136712"/>
              <a:ext cx="174971" cy="166024"/>
            </a:xfrm>
            <a:custGeom>
              <a:avLst/>
              <a:gdLst>
                <a:gd name="connsiteX0" fmla="*/ 0 w 174971"/>
                <a:gd name="connsiteY0" fmla="*/ 12909 h 166024"/>
                <a:gd name="connsiteX1" fmla="*/ 25562 w 174971"/>
                <a:gd name="connsiteY1" fmla="*/ 7285 h 166024"/>
                <a:gd name="connsiteX2" fmla="*/ 44861 w 174971"/>
                <a:gd name="connsiteY2" fmla="*/ 78731 h 166024"/>
                <a:gd name="connsiteX3" fmla="*/ 18788 w 174971"/>
                <a:gd name="connsiteY3" fmla="*/ 84354 h 166024"/>
                <a:gd name="connsiteX4" fmla="*/ 0 w 174971"/>
                <a:gd name="connsiteY4" fmla="*/ 12909 h 166024"/>
                <a:gd name="connsiteX5" fmla="*/ 148132 w 174971"/>
                <a:gd name="connsiteY5" fmla="*/ 767 h 166024"/>
                <a:gd name="connsiteX6" fmla="*/ 174972 w 174971"/>
                <a:gd name="connsiteY6" fmla="*/ 2045 h 166024"/>
                <a:gd name="connsiteX7" fmla="*/ 142380 w 174971"/>
                <a:gd name="connsiteY7" fmla="*/ 120780 h 166024"/>
                <a:gd name="connsiteX8" fmla="*/ 37576 w 174971"/>
                <a:gd name="connsiteY8" fmla="*/ 166025 h 166024"/>
                <a:gd name="connsiteX9" fmla="*/ 32208 w 174971"/>
                <a:gd name="connsiteY9" fmla="*/ 141358 h 166024"/>
                <a:gd name="connsiteX10" fmla="*/ 86527 w 174971"/>
                <a:gd name="connsiteY10" fmla="*/ 128193 h 166024"/>
                <a:gd name="connsiteX11" fmla="*/ 121547 w 174971"/>
                <a:gd name="connsiteY11" fmla="*/ 103142 h 166024"/>
                <a:gd name="connsiteX12" fmla="*/ 141358 w 174971"/>
                <a:gd name="connsiteY12" fmla="*/ 62371 h 166024"/>
                <a:gd name="connsiteX13" fmla="*/ 148004 w 174971"/>
                <a:gd name="connsiteY13" fmla="*/ 767 h 166024"/>
                <a:gd name="connsiteX14" fmla="*/ 58154 w 174971"/>
                <a:gd name="connsiteY14" fmla="*/ 5623 h 166024"/>
                <a:gd name="connsiteX15" fmla="*/ 84227 w 174971"/>
                <a:gd name="connsiteY15" fmla="*/ 0 h 166024"/>
                <a:gd name="connsiteX16" fmla="*/ 103526 w 174971"/>
                <a:gd name="connsiteY16" fmla="*/ 73874 h 166024"/>
                <a:gd name="connsiteX17" fmla="*/ 77453 w 174971"/>
                <a:gd name="connsiteY17" fmla="*/ 79497 h 166024"/>
                <a:gd name="connsiteX18" fmla="*/ 58154 w 174971"/>
                <a:gd name="connsiteY18" fmla="*/ 5751 h 16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4971" h="166024">
                  <a:moveTo>
                    <a:pt x="0" y="12909"/>
                  </a:moveTo>
                  <a:lnTo>
                    <a:pt x="25562" y="7285"/>
                  </a:lnTo>
                  <a:cubicBezTo>
                    <a:pt x="31952" y="29268"/>
                    <a:pt x="38471" y="53041"/>
                    <a:pt x="44861" y="78731"/>
                  </a:cubicBezTo>
                  <a:lnTo>
                    <a:pt x="18788" y="84354"/>
                  </a:lnTo>
                  <a:cubicBezTo>
                    <a:pt x="13037" y="60710"/>
                    <a:pt x="6774" y="36937"/>
                    <a:pt x="0" y="12909"/>
                  </a:cubicBezTo>
                  <a:close/>
                  <a:moveTo>
                    <a:pt x="148132" y="767"/>
                  </a:moveTo>
                  <a:lnTo>
                    <a:pt x="174972" y="2045"/>
                  </a:lnTo>
                  <a:cubicBezTo>
                    <a:pt x="173949" y="56747"/>
                    <a:pt x="163085" y="96368"/>
                    <a:pt x="142380" y="120780"/>
                  </a:cubicBezTo>
                  <a:cubicBezTo>
                    <a:pt x="121675" y="145192"/>
                    <a:pt x="86783" y="160273"/>
                    <a:pt x="37576" y="166025"/>
                  </a:cubicBezTo>
                  <a:lnTo>
                    <a:pt x="32208" y="141358"/>
                  </a:lnTo>
                  <a:cubicBezTo>
                    <a:pt x="54447" y="138290"/>
                    <a:pt x="72468" y="133944"/>
                    <a:pt x="86527" y="128193"/>
                  </a:cubicBezTo>
                  <a:cubicBezTo>
                    <a:pt x="100586" y="122442"/>
                    <a:pt x="112217" y="114134"/>
                    <a:pt x="121547" y="103142"/>
                  </a:cubicBezTo>
                  <a:cubicBezTo>
                    <a:pt x="130877" y="92151"/>
                    <a:pt x="137524" y="78603"/>
                    <a:pt x="141358" y="62371"/>
                  </a:cubicBezTo>
                  <a:cubicBezTo>
                    <a:pt x="145320" y="46139"/>
                    <a:pt x="147493" y="25690"/>
                    <a:pt x="148004" y="767"/>
                  </a:cubicBezTo>
                  <a:close/>
                  <a:moveTo>
                    <a:pt x="58154" y="5623"/>
                  </a:moveTo>
                  <a:lnTo>
                    <a:pt x="84227" y="0"/>
                  </a:lnTo>
                  <a:cubicBezTo>
                    <a:pt x="90106" y="20577"/>
                    <a:pt x="96624" y="45244"/>
                    <a:pt x="103526" y="73874"/>
                  </a:cubicBezTo>
                  <a:lnTo>
                    <a:pt x="77453" y="79497"/>
                  </a:lnTo>
                  <a:cubicBezTo>
                    <a:pt x="71957" y="56108"/>
                    <a:pt x="65439" y="31441"/>
                    <a:pt x="58154" y="5751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D42E23E3-8616-42EA-879B-1741CDCDE2CC}"/>
                </a:ext>
              </a:extLst>
            </p:cNvPr>
            <p:cNvSpPr/>
            <p:nvPr/>
          </p:nvSpPr>
          <p:spPr>
            <a:xfrm>
              <a:off x="2682551" y="1081370"/>
              <a:ext cx="200789" cy="220344"/>
            </a:xfrm>
            <a:custGeom>
              <a:avLst/>
              <a:gdLst>
                <a:gd name="connsiteX0" fmla="*/ 170626 w 200789"/>
                <a:gd name="connsiteY0" fmla="*/ 52658 h 220344"/>
                <a:gd name="connsiteX1" fmla="*/ 73235 w 200789"/>
                <a:gd name="connsiteY1" fmla="*/ 52658 h 220344"/>
                <a:gd name="connsiteX2" fmla="*/ 19810 w 200789"/>
                <a:gd name="connsiteY2" fmla="*/ 132155 h 220344"/>
                <a:gd name="connsiteX3" fmla="*/ 0 w 200789"/>
                <a:gd name="connsiteY3" fmla="*/ 114645 h 220344"/>
                <a:gd name="connsiteX4" fmla="*/ 38598 w 200789"/>
                <a:gd name="connsiteY4" fmla="*/ 62116 h 220344"/>
                <a:gd name="connsiteX5" fmla="*/ 57131 w 200789"/>
                <a:gd name="connsiteY5" fmla="*/ 0 h 220344"/>
                <a:gd name="connsiteX6" fmla="*/ 84482 w 200789"/>
                <a:gd name="connsiteY6" fmla="*/ 1917 h 220344"/>
                <a:gd name="connsiteX7" fmla="*/ 80520 w 200789"/>
                <a:gd name="connsiteY7" fmla="*/ 27096 h 220344"/>
                <a:gd name="connsiteX8" fmla="*/ 200789 w 200789"/>
                <a:gd name="connsiteY8" fmla="*/ 27096 h 220344"/>
                <a:gd name="connsiteX9" fmla="*/ 200789 w 200789"/>
                <a:gd name="connsiteY9" fmla="*/ 32464 h 220344"/>
                <a:gd name="connsiteX10" fmla="*/ 158228 w 200789"/>
                <a:gd name="connsiteY10" fmla="*/ 168326 h 220344"/>
                <a:gd name="connsiteX11" fmla="*/ 22239 w 200789"/>
                <a:gd name="connsiteY11" fmla="*/ 220344 h 220344"/>
                <a:gd name="connsiteX12" fmla="*/ 18277 w 200789"/>
                <a:gd name="connsiteY12" fmla="*/ 194910 h 220344"/>
                <a:gd name="connsiteX13" fmla="*/ 131772 w 200789"/>
                <a:gd name="connsiteY13" fmla="*/ 155033 h 220344"/>
                <a:gd name="connsiteX14" fmla="*/ 170626 w 200789"/>
                <a:gd name="connsiteY14" fmla="*/ 52658 h 22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789" h="220344">
                  <a:moveTo>
                    <a:pt x="170626" y="52658"/>
                  </a:moveTo>
                  <a:lnTo>
                    <a:pt x="73235" y="52658"/>
                  </a:lnTo>
                  <a:cubicBezTo>
                    <a:pt x="62627" y="82054"/>
                    <a:pt x="44861" y="108510"/>
                    <a:pt x="19810" y="132155"/>
                  </a:cubicBezTo>
                  <a:lnTo>
                    <a:pt x="0" y="114645"/>
                  </a:lnTo>
                  <a:cubicBezTo>
                    <a:pt x="15976" y="99436"/>
                    <a:pt x="28757" y="81926"/>
                    <a:pt x="38598" y="62116"/>
                  </a:cubicBezTo>
                  <a:cubicBezTo>
                    <a:pt x="48440" y="42305"/>
                    <a:pt x="54575" y="21600"/>
                    <a:pt x="57131" y="0"/>
                  </a:cubicBezTo>
                  <a:lnTo>
                    <a:pt x="84482" y="1917"/>
                  </a:lnTo>
                  <a:cubicBezTo>
                    <a:pt x="83715" y="10353"/>
                    <a:pt x="82437" y="18788"/>
                    <a:pt x="80520" y="27096"/>
                  </a:cubicBezTo>
                  <a:lnTo>
                    <a:pt x="200789" y="27096"/>
                  </a:lnTo>
                  <a:lnTo>
                    <a:pt x="200789" y="32464"/>
                  </a:lnTo>
                  <a:cubicBezTo>
                    <a:pt x="200789" y="93429"/>
                    <a:pt x="186602" y="138802"/>
                    <a:pt x="158228" y="168326"/>
                  </a:cubicBezTo>
                  <a:cubicBezTo>
                    <a:pt x="129855" y="197850"/>
                    <a:pt x="84610" y="215232"/>
                    <a:pt x="22239" y="220344"/>
                  </a:cubicBezTo>
                  <a:lnTo>
                    <a:pt x="18277" y="194910"/>
                  </a:lnTo>
                  <a:cubicBezTo>
                    <a:pt x="70551" y="189926"/>
                    <a:pt x="108383" y="176633"/>
                    <a:pt x="131772" y="155033"/>
                  </a:cubicBezTo>
                  <a:cubicBezTo>
                    <a:pt x="155161" y="133434"/>
                    <a:pt x="168198" y="99308"/>
                    <a:pt x="170626" y="52658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2FF406AD-64B7-5650-1973-BD7940B91ACE}"/>
                </a:ext>
              </a:extLst>
            </p:cNvPr>
            <p:cNvSpPr/>
            <p:nvPr/>
          </p:nvSpPr>
          <p:spPr>
            <a:xfrm>
              <a:off x="2976002" y="1084310"/>
              <a:ext cx="189158" cy="222772"/>
            </a:xfrm>
            <a:custGeom>
              <a:avLst/>
              <a:gdLst>
                <a:gd name="connsiteX0" fmla="*/ 3323 w 189158"/>
                <a:gd name="connsiteY0" fmla="*/ 0 h 222772"/>
                <a:gd name="connsiteX1" fmla="*/ 32080 w 189158"/>
                <a:gd name="connsiteY1" fmla="*/ 767 h 222772"/>
                <a:gd name="connsiteX2" fmla="*/ 28629 w 189158"/>
                <a:gd name="connsiteY2" fmla="*/ 120780 h 222772"/>
                <a:gd name="connsiteX3" fmla="*/ 31314 w 189158"/>
                <a:gd name="connsiteY3" fmla="*/ 159123 h 222772"/>
                <a:gd name="connsiteX4" fmla="*/ 40388 w 189158"/>
                <a:gd name="connsiteY4" fmla="*/ 182129 h 222772"/>
                <a:gd name="connsiteX5" fmla="*/ 55469 w 189158"/>
                <a:gd name="connsiteY5" fmla="*/ 193121 h 222772"/>
                <a:gd name="connsiteX6" fmla="*/ 77708 w 189158"/>
                <a:gd name="connsiteY6" fmla="*/ 195933 h 222772"/>
                <a:gd name="connsiteX7" fmla="*/ 163596 w 189158"/>
                <a:gd name="connsiteY7" fmla="*/ 115668 h 222772"/>
                <a:gd name="connsiteX8" fmla="*/ 189158 w 189158"/>
                <a:gd name="connsiteY8" fmla="*/ 125382 h 222772"/>
                <a:gd name="connsiteX9" fmla="*/ 142891 w 189158"/>
                <a:gd name="connsiteY9" fmla="*/ 198361 h 222772"/>
                <a:gd name="connsiteX10" fmla="*/ 77836 w 189158"/>
                <a:gd name="connsiteY10" fmla="*/ 222773 h 222772"/>
                <a:gd name="connsiteX11" fmla="*/ 16999 w 189158"/>
                <a:gd name="connsiteY11" fmla="*/ 200917 h 222772"/>
                <a:gd name="connsiteX12" fmla="*/ 0 w 189158"/>
                <a:gd name="connsiteY12" fmla="*/ 120780 h 222772"/>
                <a:gd name="connsiteX13" fmla="*/ 3451 w 189158"/>
                <a:gd name="connsiteY13" fmla="*/ 0 h 22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158" h="222772">
                  <a:moveTo>
                    <a:pt x="3323" y="0"/>
                  </a:moveTo>
                  <a:lnTo>
                    <a:pt x="32080" y="767"/>
                  </a:lnTo>
                  <a:cubicBezTo>
                    <a:pt x="29780" y="50868"/>
                    <a:pt x="28629" y="90873"/>
                    <a:pt x="28629" y="120780"/>
                  </a:cubicBezTo>
                  <a:cubicBezTo>
                    <a:pt x="28629" y="136501"/>
                    <a:pt x="29524" y="149282"/>
                    <a:pt x="31314" y="159123"/>
                  </a:cubicBezTo>
                  <a:cubicBezTo>
                    <a:pt x="33103" y="168965"/>
                    <a:pt x="36170" y="176633"/>
                    <a:pt x="40388" y="182129"/>
                  </a:cubicBezTo>
                  <a:cubicBezTo>
                    <a:pt x="44606" y="187625"/>
                    <a:pt x="49718" y="191204"/>
                    <a:pt x="55469" y="193121"/>
                  </a:cubicBezTo>
                  <a:cubicBezTo>
                    <a:pt x="61221" y="195038"/>
                    <a:pt x="68634" y="195933"/>
                    <a:pt x="77708" y="195933"/>
                  </a:cubicBezTo>
                  <a:cubicBezTo>
                    <a:pt x="114262" y="195933"/>
                    <a:pt x="142891" y="169220"/>
                    <a:pt x="163596" y="115668"/>
                  </a:cubicBezTo>
                  <a:lnTo>
                    <a:pt x="189158" y="125382"/>
                  </a:lnTo>
                  <a:cubicBezTo>
                    <a:pt x="177400" y="157718"/>
                    <a:pt x="161935" y="182129"/>
                    <a:pt x="142891" y="198361"/>
                  </a:cubicBezTo>
                  <a:cubicBezTo>
                    <a:pt x="123848" y="214593"/>
                    <a:pt x="102120" y="222773"/>
                    <a:pt x="77836" y="222773"/>
                  </a:cubicBezTo>
                  <a:cubicBezTo>
                    <a:pt x="48696" y="222773"/>
                    <a:pt x="28374" y="215487"/>
                    <a:pt x="16999" y="200917"/>
                  </a:cubicBezTo>
                  <a:cubicBezTo>
                    <a:pt x="5624" y="186347"/>
                    <a:pt x="0" y="159635"/>
                    <a:pt x="0" y="120780"/>
                  </a:cubicBezTo>
                  <a:cubicBezTo>
                    <a:pt x="0" y="85377"/>
                    <a:pt x="1150" y="45117"/>
                    <a:pt x="3451" y="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3FA677C2-A5CB-4D8C-46C2-33D43BE96F66}"/>
                </a:ext>
              </a:extLst>
            </p:cNvPr>
            <p:cNvSpPr/>
            <p:nvPr/>
          </p:nvSpPr>
          <p:spPr>
            <a:xfrm>
              <a:off x="3216668" y="1098625"/>
              <a:ext cx="219961" cy="204112"/>
            </a:xfrm>
            <a:custGeom>
              <a:avLst/>
              <a:gdLst>
                <a:gd name="connsiteX0" fmla="*/ 55214 w 219961"/>
                <a:gd name="connsiteY0" fmla="*/ 118096 h 204112"/>
                <a:gd name="connsiteX1" fmla="*/ 72724 w 219961"/>
                <a:gd name="connsiteY1" fmla="*/ 67100 h 204112"/>
                <a:gd name="connsiteX2" fmla="*/ 123209 w 219961"/>
                <a:gd name="connsiteY2" fmla="*/ 28757 h 204112"/>
                <a:gd name="connsiteX3" fmla="*/ 123209 w 219961"/>
                <a:gd name="connsiteY3" fmla="*/ 28246 h 204112"/>
                <a:gd name="connsiteX4" fmla="*/ 0 w 219961"/>
                <a:gd name="connsiteY4" fmla="*/ 30930 h 204112"/>
                <a:gd name="connsiteX5" fmla="*/ 0 w 219961"/>
                <a:gd name="connsiteY5" fmla="*/ 5368 h 204112"/>
                <a:gd name="connsiteX6" fmla="*/ 218683 w 219961"/>
                <a:gd name="connsiteY6" fmla="*/ 0 h 204112"/>
                <a:gd name="connsiteX7" fmla="*/ 219961 w 219961"/>
                <a:gd name="connsiteY7" fmla="*/ 25562 h 204112"/>
                <a:gd name="connsiteX8" fmla="*/ 118991 w 219961"/>
                <a:gd name="connsiteY8" fmla="*/ 56492 h 204112"/>
                <a:gd name="connsiteX9" fmla="*/ 85121 w 219961"/>
                <a:gd name="connsiteY9" fmla="*/ 115540 h 204112"/>
                <a:gd name="connsiteX10" fmla="*/ 104549 w 219961"/>
                <a:gd name="connsiteY10" fmla="*/ 161040 h 204112"/>
                <a:gd name="connsiteX11" fmla="*/ 156184 w 219961"/>
                <a:gd name="connsiteY11" fmla="*/ 177784 h 204112"/>
                <a:gd name="connsiteX12" fmla="*/ 189414 w 219961"/>
                <a:gd name="connsiteY12" fmla="*/ 174844 h 204112"/>
                <a:gd name="connsiteX13" fmla="*/ 192610 w 219961"/>
                <a:gd name="connsiteY13" fmla="*/ 200661 h 204112"/>
                <a:gd name="connsiteX14" fmla="*/ 154778 w 219961"/>
                <a:gd name="connsiteY14" fmla="*/ 204112 h 204112"/>
                <a:gd name="connsiteX15" fmla="*/ 82054 w 219961"/>
                <a:gd name="connsiteY15" fmla="*/ 180723 h 204112"/>
                <a:gd name="connsiteX16" fmla="*/ 54958 w 219961"/>
                <a:gd name="connsiteY16" fmla="*/ 118224 h 20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961" h="204112">
                  <a:moveTo>
                    <a:pt x="55214" y="118096"/>
                  </a:moveTo>
                  <a:cubicBezTo>
                    <a:pt x="55214" y="99436"/>
                    <a:pt x="61093" y="82437"/>
                    <a:pt x="72724" y="67100"/>
                  </a:cubicBezTo>
                  <a:cubicBezTo>
                    <a:pt x="84355" y="51763"/>
                    <a:pt x="101226" y="38854"/>
                    <a:pt x="123209" y="28757"/>
                  </a:cubicBezTo>
                  <a:lnTo>
                    <a:pt x="123209" y="28246"/>
                  </a:lnTo>
                  <a:cubicBezTo>
                    <a:pt x="82054" y="30035"/>
                    <a:pt x="41027" y="30930"/>
                    <a:pt x="0" y="30930"/>
                  </a:cubicBezTo>
                  <a:lnTo>
                    <a:pt x="0" y="5368"/>
                  </a:lnTo>
                  <a:cubicBezTo>
                    <a:pt x="71574" y="5368"/>
                    <a:pt x="144425" y="3579"/>
                    <a:pt x="218683" y="0"/>
                  </a:cubicBezTo>
                  <a:lnTo>
                    <a:pt x="219961" y="25562"/>
                  </a:lnTo>
                  <a:cubicBezTo>
                    <a:pt x="175228" y="29907"/>
                    <a:pt x="141614" y="40132"/>
                    <a:pt x="118991" y="56492"/>
                  </a:cubicBezTo>
                  <a:cubicBezTo>
                    <a:pt x="96497" y="72724"/>
                    <a:pt x="85121" y="92407"/>
                    <a:pt x="85121" y="115540"/>
                  </a:cubicBezTo>
                  <a:cubicBezTo>
                    <a:pt x="85121" y="134712"/>
                    <a:pt x="91640" y="149793"/>
                    <a:pt x="104549" y="161040"/>
                  </a:cubicBezTo>
                  <a:cubicBezTo>
                    <a:pt x="117457" y="172288"/>
                    <a:pt x="134712" y="177784"/>
                    <a:pt x="156184" y="177784"/>
                  </a:cubicBezTo>
                  <a:cubicBezTo>
                    <a:pt x="166153" y="177784"/>
                    <a:pt x="177273" y="176761"/>
                    <a:pt x="189414" y="174844"/>
                  </a:cubicBezTo>
                  <a:lnTo>
                    <a:pt x="192610" y="200661"/>
                  </a:lnTo>
                  <a:cubicBezTo>
                    <a:pt x="179190" y="202962"/>
                    <a:pt x="166537" y="204112"/>
                    <a:pt x="154778" y="204112"/>
                  </a:cubicBezTo>
                  <a:cubicBezTo>
                    <a:pt x="124359" y="204112"/>
                    <a:pt x="100075" y="196316"/>
                    <a:pt x="82054" y="180723"/>
                  </a:cubicBezTo>
                  <a:cubicBezTo>
                    <a:pt x="64033" y="165130"/>
                    <a:pt x="54958" y="144297"/>
                    <a:pt x="54958" y="118224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881D418A-AA07-4DB7-3081-DECD34971BA0}"/>
                </a:ext>
              </a:extLst>
            </p:cNvPr>
            <p:cNvSpPr/>
            <p:nvPr/>
          </p:nvSpPr>
          <p:spPr>
            <a:xfrm>
              <a:off x="3477784" y="1092362"/>
              <a:ext cx="239643" cy="217276"/>
            </a:xfrm>
            <a:custGeom>
              <a:avLst/>
              <a:gdLst>
                <a:gd name="connsiteX0" fmla="*/ 58281 w 239643"/>
                <a:gd name="connsiteY0" fmla="*/ 208075 h 217276"/>
                <a:gd name="connsiteX1" fmla="*/ 18660 w 239643"/>
                <a:gd name="connsiteY1" fmla="*/ 187497 h 217276"/>
                <a:gd name="connsiteX2" fmla="*/ 0 w 239643"/>
                <a:gd name="connsiteY2" fmla="*/ 141485 h 217276"/>
                <a:gd name="connsiteX3" fmla="*/ 24539 w 239643"/>
                <a:gd name="connsiteY3" fmla="*/ 100203 h 217276"/>
                <a:gd name="connsiteX4" fmla="*/ 91512 w 239643"/>
                <a:gd name="connsiteY4" fmla="*/ 79753 h 217276"/>
                <a:gd name="connsiteX5" fmla="*/ 97902 w 239643"/>
                <a:gd name="connsiteY5" fmla="*/ 24156 h 217276"/>
                <a:gd name="connsiteX6" fmla="*/ 19555 w 239643"/>
                <a:gd name="connsiteY6" fmla="*/ 24156 h 217276"/>
                <a:gd name="connsiteX7" fmla="*/ 19555 w 239643"/>
                <a:gd name="connsiteY7" fmla="*/ 0 h 217276"/>
                <a:gd name="connsiteX8" fmla="*/ 125253 w 239643"/>
                <a:gd name="connsiteY8" fmla="*/ 0 h 217276"/>
                <a:gd name="connsiteX9" fmla="*/ 125253 w 239643"/>
                <a:gd name="connsiteY9" fmla="*/ 24156 h 217276"/>
                <a:gd name="connsiteX10" fmla="*/ 119118 w 239643"/>
                <a:gd name="connsiteY10" fmla="*/ 79498 h 217276"/>
                <a:gd name="connsiteX11" fmla="*/ 169604 w 239643"/>
                <a:gd name="connsiteY11" fmla="*/ 87805 h 217276"/>
                <a:gd name="connsiteX12" fmla="*/ 170370 w 239643"/>
                <a:gd name="connsiteY12" fmla="*/ 21472 h 217276"/>
                <a:gd name="connsiteX13" fmla="*/ 197211 w 239643"/>
                <a:gd name="connsiteY13" fmla="*/ 21472 h 217276"/>
                <a:gd name="connsiteX14" fmla="*/ 195932 w 239643"/>
                <a:gd name="connsiteY14" fmla="*/ 96369 h 217276"/>
                <a:gd name="connsiteX15" fmla="*/ 239643 w 239643"/>
                <a:gd name="connsiteY15" fmla="*/ 118352 h 217276"/>
                <a:gd name="connsiteX16" fmla="*/ 227246 w 239643"/>
                <a:gd name="connsiteY16" fmla="*/ 140847 h 217276"/>
                <a:gd name="connsiteX17" fmla="*/ 194015 w 239643"/>
                <a:gd name="connsiteY17" fmla="*/ 123081 h 217276"/>
                <a:gd name="connsiteX18" fmla="*/ 187880 w 239643"/>
                <a:gd name="connsiteY18" fmla="*/ 159763 h 217276"/>
                <a:gd name="connsiteX19" fmla="*/ 176122 w 239643"/>
                <a:gd name="connsiteY19" fmla="*/ 184813 h 217276"/>
                <a:gd name="connsiteX20" fmla="*/ 159379 w 239643"/>
                <a:gd name="connsiteY20" fmla="*/ 202068 h 217276"/>
                <a:gd name="connsiteX21" fmla="*/ 134839 w 239643"/>
                <a:gd name="connsiteY21" fmla="*/ 217277 h 217276"/>
                <a:gd name="connsiteX22" fmla="*/ 120653 w 239643"/>
                <a:gd name="connsiteY22" fmla="*/ 194399 h 217276"/>
                <a:gd name="connsiteX23" fmla="*/ 141230 w 239643"/>
                <a:gd name="connsiteY23" fmla="*/ 182257 h 217276"/>
                <a:gd name="connsiteX24" fmla="*/ 154650 w 239643"/>
                <a:gd name="connsiteY24" fmla="*/ 168326 h 217276"/>
                <a:gd name="connsiteX25" fmla="*/ 163852 w 239643"/>
                <a:gd name="connsiteY25" fmla="*/ 146598 h 217276"/>
                <a:gd name="connsiteX26" fmla="*/ 168453 w 239643"/>
                <a:gd name="connsiteY26" fmla="*/ 113367 h 217276"/>
                <a:gd name="connsiteX27" fmla="*/ 115540 w 239643"/>
                <a:gd name="connsiteY27" fmla="*/ 104037 h 217276"/>
                <a:gd name="connsiteX28" fmla="*/ 106849 w 239643"/>
                <a:gd name="connsiteY28" fmla="*/ 149282 h 217276"/>
                <a:gd name="connsiteX29" fmla="*/ 97136 w 239643"/>
                <a:gd name="connsiteY29" fmla="*/ 179317 h 217276"/>
                <a:gd name="connsiteX30" fmla="*/ 85888 w 239643"/>
                <a:gd name="connsiteY30" fmla="*/ 197211 h 217276"/>
                <a:gd name="connsiteX31" fmla="*/ 73235 w 239643"/>
                <a:gd name="connsiteY31" fmla="*/ 205774 h 217276"/>
                <a:gd name="connsiteX32" fmla="*/ 58281 w 239643"/>
                <a:gd name="connsiteY32" fmla="*/ 207947 h 217276"/>
                <a:gd name="connsiteX33" fmla="*/ 87805 w 239643"/>
                <a:gd name="connsiteY33" fmla="*/ 104932 h 217276"/>
                <a:gd name="connsiteX34" fmla="*/ 43839 w 239643"/>
                <a:gd name="connsiteY34" fmla="*/ 117841 h 217276"/>
                <a:gd name="connsiteX35" fmla="*/ 28246 w 239643"/>
                <a:gd name="connsiteY35" fmla="*/ 141485 h 217276"/>
                <a:gd name="connsiteX36" fmla="*/ 38471 w 239643"/>
                <a:gd name="connsiteY36" fmla="*/ 168198 h 217276"/>
                <a:gd name="connsiteX37" fmla="*/ 58281 w 239643"/>
                <a:gd name="connsiteY37" fmla="*/ 181234 h 217276"/>
                <a:gd name="connsiteX38" fmla="*/ 87805 w 239643"/>
                <a:gd name="connsiteY38" fmla="*/ 105060 h 21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9643" h="217276">
                  <a:moveTo>
                    <a:pt x="58281" y="208075"/>
                  </a:moveTo>
                  <a:cubicBezTo>
                    <a:pt x="44350" y="208075"/>
                    <a:pt x="31186" y="201173"/>
                    <a:pt x="18660" y="187497"/>
                  </a:cubicBezTo>
                  <a:cubicBezTo>
                    <a:pt x="6263" y="173821"/>
                    <a:pt x="0" y="158484"/>
                    <a:pt x="0" y="141485"/>
                  </a:cubicBezTo>
                  <a:cubicBezTo>
                    <a:pt x="0" y="125509"/>
                    <a:pt x="8180" y="111834"/>
                    <a:pt x="24539" y="100203"/>
                  </a:cubicBezTo>
                  <a:cubicBezTo>
                    <a:pt x="40899" y="88572"/>
                    <a:pt x="63266" y="81798"/>
                    <a:pt x="91512" y="79753"/>
                  </a:cubicBezTo>
                  <a:cubicBezTo>
                    <a:pt x="93812" y="62754"/>
                    <a:pt x="95985" y="44222"/>
                    <a:pt x="97902" y="24156"/>
                  </a:cubicBezTo>
                  <a:lnTo>
                    <a:pt x="19555" y="24156"/>
                  </a:lnTo>
                  <a:lnTo>
                    <a:pt x="19555" y="0"/>
                  </a:lnTo>
                  <a:lnTo>
                    <a:pt x="125253" y="0"/>
                  </a:lnTo>
                  <a:lnTo>
                    <a:pt x="125253" y="24156"/>
                  </a:lnTo>
                  <a:cubicBezTo>
                    <a:pt x="122570" y="50485"/>
                    <a:pt x="120525" y="68890"/>
                    <a:pt x="119118" y="79498"/>
                  </a:cubicBezTo>
                  <a:cubicBezTo>
                    <a:pt x="135351" y="80265"/>
                    <a:pt x="152222" y="82949"/>
                    <a:pt x="169604" y="87805"/>
                  </a:cubicBezTo>
                  <a:cubicBezTo>
                    <a:pt x="170115" y="69784"/>
                    <a:pt x="170370" y="47673"/>
                    <a:pt x="170370" y="21472"/>
                  </a:cubicBezTo>
                  <a:lnTo>
                    <a:pt x="197211" y="21472"/>
                  </a:lnTo>
                  <a:cubicBezTo>
                    <a:pt x="197211" y="54447"/>
                    <a:pt x="196699" y="79370"/>
                    <a:pt x="195932" y="96369"/>
                  </a:cubicBezTo>
                  <a:cubicBezTo>
                    <a:pt x="210630" y="102120"/>
                    <a:pt x="225201" y="109405"/>
                    <a:pt x="239643" y="118352"/>
                  </a:cubicBezTo>
                  <a:lnTo>
                    <a:pt x="227246" y="140847"/>
                  </a:lnTo>
                  <a:cubicBezTo>
                    <a:pt x="216382" y="134073"/>
                    <a:pt x="205263" y="128193"/>
                    <a:pt x="194015" y="123081"/>
                  </a:cubicBezTo>
                  <a:cubicBezTo>
                    <a:pt x="192609" y="137779"/>
                    <a:pt x="190565" y="149921"/>
                    <a:pt x="187880" y="159763"/>
                  </a:cubicBezTo>
                  <a:cubicBezTo>
                    <a:pt x="185196" y="169476"/>
                    <a:pt x="181234" y="177911"/>
                    <a:pt x="176122" y="184813"/>
                  </a:cubicBezTo>
                  <a:cubicBezTo>
                    <a:pt x="170882" y="191843"/>
                    <a:pt x="165386" y="197594"/>
                    <a:pt x="159379" y="202068"/>
                  </a:cubicBezTo>
                  <a:cubicBezTo>
                    <a:pt x="153372" y="206669"/>
                    <a:pt x="145192" y="211653"/>
                    <a:pt x="134839" y="217277"/>
                  </a:cubicBezTo>
                  <a:lnTo>
                    <a:pt x="120653" y="194399"/>
                  </a:lnTo>
                  <a:cubicBezTo>
                    <a:pt x="129599" y="189798"/>
                    <a:pt x="136501" y="185708"/>
                    <a:pt x="141230" y="182257"/>
                  </a:cubicBezTo>
                  <a:cubicBezTo>
                    <a:pt x="145959" y="178806"/>
                    <a:pt x="150432" y="174205"/>
                    <a:pt x="154650" y="168326"/>
                  </a:cubicBezTo>
                  <a:cubicBezTo>
                    <a:pt x="158868" y="162446"/>
                    <a:pt x="161935" y="155161"/>
                    <a:pt x="163852" y="146598"/>
                  </a:cubicBezTo>
                  <a:cubicBezTo>
                    <a:pt x="165769" y="138035"/>
                    <a:pt x="167303" y="126915"/>
                    <a:pt x="168453" y="113367"/>
                  </a:cubicBezTo>
                  <a:cubicBezTo>
                    <a:pt x="150688" y="107999"/>
                    <a:pt x="133050" y="104932"/>
                    <a:pt x="115540" y="104037"/>
                  </a:cubicBezTo>
                  <a:cubicBezTo>
                    <a:pt x="112856" y="121803"/>
                    <a:pt x="109917" y="136884"/>
                    <a:pt x="106849" y="149282"/>
                  </a:cubicBezTo>
                  <a:cubicBezTo>
                    <a:pt x="103654" y="161680"/>
                    <a:pt x="100458" y="171776"/>
                    <a:pt x="97136" y="179317"/>
                  </a:cubicBezTo>
                  <a:cubicBezTo>
                    <a:pt x="93812" y="186986"/>
                    <a:pt x="90106" y="192865"/>
                    <a:pt x="85888" y="197211"/>
                  </a:cubicBezTo>
                  <a:cubicBezTo>
                    <a:pt x="81670" y="201556"/>
                    <a:pt x="77453" y="204368"/>
                    <a:pt x="73235" y="205774"/>
                  </a:cubicBezTo>
                  <a:cubicBezTo>
                    <a:pt x="69017" y="207180"/>
                    <a:pt x="64032" y="207947"/>
                    <a:pt x="58281" y="207947"/>
                  </a:cubicBezTo>
                  <a:close/>
                  <a:moveTo>
                    <a:pt x="87805" y="104932"/>
                  </a:moveTo>
                  <a:cubicBezTo>
                    <a:pt x="68889" y="106721"/>
                    <a:pt x="54191" y="111067"/>
                    <a:pt x="43839" y="117841"/>
                  </a:cubicBezTo>
                  <a:cubicBezTo>
                    <a:pt x="33486" y="124615"/>
                    <a:pt x="28246" y="132539"/>
                    <a:pt x="28246" y="141485"/>
                  </a:cubicBezTo>
                  <a:cubicBezTo>
                    <a:pt x="28246" y="150432"/>
                    <a:pt x="31697" y="159507"/>
                    <a:pt x="38471" y="168198"/>
                  </a:cubicBezTo>
                  <a:cubicBezTo>
                    <a:pt x="45244" y="176889"/>
                    <a:pt x="51891" y="181234"/>
                    <a:pt x="58281" y="181234"/>
                  </a:cubicBezTo>
                  <a:cubicBezTo>
                    <a:pt x="69529" y="181234"/>
                    <a:pt x="79370" y="155800"/>
                    <a:pt x="87805" y="10506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B9EF0260-688B-95BB-C7DD-0A2F3FF5B26E}"/>
                </a:ext>
              </a:extLst>
            </p:cNvPr>
            <p:cNvSpPr/>
            <p:nvPr/>
          </p:nvSpPr>
          <p:spPr>
            <a:xfrm>
              <a:off x="3759604" y="1077664"/>
              <a:ext cx="206540" cy="229290"/>
            </a:xfrm>
            <a:custGeom>
              <a:avLst/>
              <a:gdLst>
                <a:gd name="connsiteX0" fmla="*/ 0 w 206540"/>
                <a:gd name="connsiteY0" fmla="*/ 28118 h 229290"/>
                <a:gd name="connsiteX1" fmla="*/ 108638 w 206540"/>
                <a:gd name="connsiteY1" fmla="*/ 28118 h 229290"/>
                <a:gd name="connsiteX2" fmla="*/ 108638 w 206540"/>
                <a:gd name="connsiteY2" fmla="*/ 0 h 229290"/>
                <a:gd name="connsiteX3" fmla="*/ 135479 w 206540"/>
                <a:gd name="connsiteY3" fmla="*/ 0 h 229290"/>
                <a:gd name="connsiteX4" fmla="*/ 135479 w 206540"/>
                <a:gd name="connsiteY4" fmla="*/ 28118 h 229290"/>
                <a:gd name="connsiteX5" fmla="*/ 206541 w 206540"/>
                <a:gd name="connsiteY5" fmla="*/ 28118 h 229290"/>
                <a:gd name="connsiteX6" fmla="*/ 206541 w 206540"/>
                <a:gd name="connsiteY6" fmla="*/ 52274 h 229290"/>
                <a:gd name="connsiteX7" fmla="*/ 135479 w 206540"/>
                <a:gd name="connsiteY7" fmla="*/ 52274 h 229290"/>
                <a:gd name="connsiteX8" fmla="*/ 135479 w 206540"/>
                <a:gd name="connsiteY8" fmla="*/ 81798 h 229290"/>
                <a:gd name="connsiteX9" fmla="*/ 197211 w 206540"/>
                <a:gd name="connsiteY9" fmla="*/ 81798 h 229290"/>
                <a:gd name="connsiteX10" fmla="*/ 197211 w 206540"/>
                <a:gd name="connsiteY10" fmla="*/ 105954 h 229290"/>
                <a:gd name="connsiteX11" fmla="*/ 135479 w 206540"/>
                <a:gd name="connsiteY11" fmla="*/ 105954 h 229290"/>
                <a:gd name="connsiteX12" fmla="*/ 135479 w 206540"/>
                <a:gd name="connsiteY12" fmla="*/ 154778 h 229290"/>
                <a:gd name="connsiteX13" fmla="*/ 200662 w 206540"/>
                <a:gd name="connsiteY13" fmla="*/ 202834 h 229290"/>
                <a:gd name="connsiteX14" fmla="*/ 183791 w 206540"/>
                <a:gd name="connsiteY14" fmla="*/ 222133 h 229290"/>
                <a:gd name="connsiteX15" fmla="*/ 134712 w 206540"/>
                <a:gd name="connsiteY15" fmla="*/ 182896 h 229290"/>
                <a:gd name="connsiteX16" fmla="*/ 117585 w 206540"/>
                <a:gd name="connsiteY16" fmla="*/ 218427 h 229290"/>
                <a:gd name="connsiteX17" fmla="*/ 73874 w 206540"/>
                <a:gd name="connsiteY17" fmla="*/ 229291 h 229290"/>
                <a:gd name="connsiteX18" fmla="*/ 30674 w 206540"/>
                <a:gd name="connsiteY18" fmla="*/ 216382 h 229290"/>
                <a:gd name="connsiteX19" fmla="*/ 14826 w 206540"/>
                <a:gd name="connsiteY19" fmla="*/ 180979 h 229290"/>
                <a:gd name="connsiteX20" fmla="*/ 28885 w 206540"/>
                <a:gd name="connsiteY20" fmla="*/ 148771 h 229290"/>
                <a:gd name="connsiteX21" fmla="*/ 73874 w 206540"/>
                <a:gd name="connsiteY21" fmla="*/ 136118 h 229290"/>
                <a:gd name="connsiteX22" fmla="*/ 108766 w 206540"/>
                <a:gd name="connsiteY22" fmla="*/ 142252 h 229290"/>
                <a:gd name="connsiteX23" fmla="*/ 108766 w 206540"/>
                <a:gd name="connsiteY23" fmla="*/ 105699 h 229290"/>
                <a:gd name="connsiteX24" fmla="*/ 9458 w 206540"/>
                <a:gd name="connsiteY24" fmla="*/ 105699 h 229290"/>
                <a:gd name="connsiteX25" fmla="*/ 9458 w 206540"/>
                <a:gd name="connsiteY25" fmla="*/ 81543 h 229290"/>
                <a:gd name="connsiteX26" fmla="*/ 108766 w 206540"/>
                <a:gd name="connsiteY26" fmla="*/ 81543 h 229290"/>
                <a:gd name="connsiteX27" fmla="*/ 108766 w 206540"/>
                <a:gd name="connsiteY27" fmla="*/ 52019 h 229290"/>
                <a:gd name="connsiteX28" fmla="*/ 128 w 206540"/>
                <a:gd name="connsiteY28" fmla="*/ 52019 h 229290"/>
                <a:gd name="connsiteX29" fmla="*/ 128 w 206540"/>
                <a:gd name="connsiteY29" fmla="*/ 27862 h 229290"/>
                <a:gd name="connsiteX30" fmla="*/ 108638 w 206540"/>
                <a:gd name="connsiteY30" fmla="*/ 168198 h 229290"/>
                <a:gd name="connsiteX31" fmla="*/ 76430 w 206540"/>
                <a:gd name="connsiteY31" fmla="*/ 160401 h 229290"/>
                <a:gd name="connsiteX32" fmla="*/ 50741 w 206540"/>
                <a:gd name="connsiteY32" fmla="*/ 165514 h 229290"/>
                <a:gd name="connsiteX33" fmla="*/ 42816 w 206540"/>
                <a:gd name="connsiteY33" fmla="*/ 181107 h 229290"/>
                <a:gd name="connsiteX34" fmla="*/ 50868 w 206540"/>
                <a:gd name="connsiteY34" fmla="*/ 199000 h 229290"/>
                <a:gd name="connsiteX35" fmla="*/ 73746 w 206540"/>
                <a:gd name="connsiteY35" fmla="*/ 205262 h 229290"/>
                <a:gd name="connsiteX36" fmla="*/ 101226 w 206540"/>
                <a:gd name="connsiteY36" fmla="*/ 197594 h 229290"/>
                <a:gd name="connsiteX37" fmla="*/ 108638 w 206540"/>
                <a:gd name="connsiteY37" fmla="*/ 168964 h 229290"/>
                <a:gd name="connsiteX38" fmla="*/ 108638 w 206540"/>
                <a:gd name="connsiteY38" fmla="*/ 168198 h 22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6540" h="229290">
                  <a:moveTo>
                    <a:pt x="0" y="28118"/>
                  </a:moveTo>
                  <a:lnTo>
                    <a:pt x="108638" y="28118"/>
                  </a:lnTo>
                  <a:lnTo>
                    <a:pt x="108638" y="0"/>
                  </a:lnTo>
                  <a:lnTo>
                    <a:pt x="135479" y="0"/>
                  </a:lnTo>
                  <a:lnTo>
                    <a:pt x="135479" y="28118"/>
                  </a:lnTo>
                  <a:lnTo>
                    <a:pt x="206541" y="28118"/>
                  </a:lnTo>
                  <a:lnTo>
                    <a:pt x="206541" y="52274"/>
                  </a:lnTo>
                  <a:lnTo>
                    <a:pt x="135479" y="52274"/>
                  </a:lnTo>
                  <a:lnTo>
                    <a:pt x="135479" y="81798"/>
                  </a:lnTo>
                  <a:lnTo>
                    <a:pt x="197211" y="81798"/>
                  </a:lnTo>
                  <a:lnTo>
                    <a:pt x="197211" y="105954"/>
                  </a:lnTo>
                  <a:lnTo>
                    <a:pt x="135479" y="105954"/>
                  </a:lnTo>
                  <a:lnTo>
                    <a:pt x="135479" y="154778"/>
                  </a:lnTo>
                  <a:cubicBezTo>
                    <a:pt x="155033" y="165386"/>
                    <a:pt x="176761" y="181362"/>
                    <a:pt x="200662" y="202834"/>
                  </a:cubicBezTo>
                  <a:lnTo>
                    <a:pt x="183791" y="222133"/>
                  </a:lnTo>
                  <a:cubicBezTo>
                    <a:pt x="166281" y="206157"/>
                    <a:pt x="149921" y="193121"/>
                    <a:pt x="134712" y="182896"/>
                  </a:cubicBezTo>
                  <a:cubicBezTo>
                    <a:pt x="132922" y="199383"/>
                    <a:pt x="127171" y="211269"/>
                    <a:pt x="117585" y="218427"/>
                  </a:cubicBezTo>
                  <a:cubicBezTo>
                    <a:pt x="107872" y="225712"/>
                    <a:pt x="93301" y="229291"/>
                    <a:pt x="73874" y="229291"/>
                  </a:cubicBezTo>
                  <a:cubicBezTo>
                    <a:pt x="55597" y="229291"/>
                    <a:pt x="41155" y="224945"/>
                    <a:pt x="30674" y="216382"/>
                  </a:cubicBezTo>
                  <a:cubicBezTo>
                    <a:pt x="20066" y="207819"/>
                    <a:pt x="14826" y="195933"/>
                    <a:pt x="14826" y="180979"/>
                  </a:cubicBezTo>
                  <a:cubicBezTo>
                    <a:pt x="14826" y="167942"/>
                    <a:pt x="19555" y="157206"/>
                    <a:pt x="28885" y="148771"/>
                  </a:cubicBezTo>
                  <a:cubicBezTo>
                    <a:pt x="38343" y="140335"/>
                    <a:pt x="53297" y="136118"/>
                    <a:pt x="73874" y="136118"/>
                  </a:cubicBezTo>
                  <a:cubicBezTo>
                    <a:pt x="85377" y="136118"/>
                    <a:pt x="97008" y="138162"/>
                    <a:pt x="108766" y="142252"/>
                  </a:cubicBezTo>
                  <a:lnTo>
                    <a:pt x="108766" y="105699"/>
                  </a:lnTo>
                  <a:lnTo>
                    <a:pt x="9458" y="105699"/>
                  </a:lnTo>
                  <a:lnTo>
                    <a:pt x="9458" y="81543"/>
                  </a:lnTo>
                  <a:lnTo>
                    <a:pt x="108766" y="81543"/>
                  </a:lnTo>
                  <a:lnTo>
                    <a:pt x="108766" y="52019"/>
                  </a:lnTo>
                  <a:lnTo>
                    <a:pt x="128" y="52019"/>
                  </a:lnTo>
                  <a:lnTo>
                    <a:pt x="128" y="27862"/>
                  </a:lnTo>
                  <a:close/>
                  <a:moveTo>
                    <a:pt x="108638" y="168198"/>
                  </a:moveTo>
                  <a:cubicBezTo>
                    <a:pt x="96624" y="162957"/>
                    <a:pt x="85888" y="160401"/>
                    <a:pt x="76430" y="160401"/>
                  </a:cubicBezTo>
                  <a:cubicBezTo>
                    <a:pt x="64672" y="160401"/>
                    <a:pt x="56109" y="162063"/>
                    <a:pt x="50741" y="165514"/>
                  </a:cubicBezTo>
                  <a:cubicBezTo>
                    <a:pt x="45500" y="168964"/>
                    <a:pt x="42816" y="174077"/>
                    <a:pt x="42816" y="181107"/>
                  </a:cubicBezTo>
                  <a:cubicBezTo>
                    <a:pt x="42816" y="188775"/>
                    <a:pt x="45500" y="194782"/>
                    <a:pt x="50868" y="199000"/>
                  </a:cubicBezTo>
                  <a:cubicBezTo>
                    <a:pt x="56236" y="203218"/>
                    <a:pt x="63905" y="205262"/>
                    <a:pt x="73746" y="205262"/>
                  </a:cubicBezTo>
                  <a:cubicBezTo>
                    <a:pt x="87166" y="205262"/>
                    <a:pt x="96369" y="202706"/>
                    <a:pt x="101226" y="197594"/>
                  </a:cubicBezTo>
                  <a:cubicBezTo>
                    <a:pt x="106210" y="192481"/>
                    <a:pt x="108638" y="183024"/>
                    <a:pt x="108638" y="168964"/>
                  </a:cubicBezTo>
                  <a:lnTo>
                    <a:pt x="108638" y="168198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F27FD93E-8AF8-67AD-0FAC-A9C2F7488498}"/>
                </a:ext>
              </a:extLst>
            </p:cNvPr>
            <p:cNvSpPr/>
            <p:nvPr/>
          </p:nvSpPr>
          <p:spPr>
            <a:xfrm>
              <a:off x="4015352" y="1077664"/>
              <a:ext cx="231719" cy="226734"/>
            </a:xfrm>
            <a:custGeom>
              <a:avLst/>
              <a:gdLst>
                <a:gd name="connsiteX0" fmla="*/ 42177 w 231719"/>
                <a:gd name="connsiteY0" fmla="*/ 6646 h 226734"/>
                <a:gd name="connsiteX1" fmla="*/ 69017 w 231719"/>
                <a:gd name="connsiteY1" fmla="*/ 6646 h 226734"/>
                <a:gd name="connsiteX2" fmla="*/ 69017 w 231719"/>
                <a:gd name="connsiteY2" fmla="*/ 54447 h 226734"/>
                <a:gd name="connsiteX3" fmla="*/ 164875 w 231719"/>
                <a:gd name="connsiteY3" fmla="*/ 52274 h 226734"/>
                <a:gd name="connsiteX4" fmla="*/ 164875 w 231719"/>
                <a:gd name="connsiteY4" fmla="*/ 0 h 226734"/>
                <a:gd name="connsiteX5" fmla="*/ 191203 w 231719"/>
                <a:gd name="connsiteY5" fmla="*/ 0 h 226734"/>
                <a:gd name="connsiteX6" fmla="*/ 191203 w 231719"/>
                <a:gd name="connsiteY6" fmla="*/ 51252 h 226734"/>
                <a:gd name="connsiteX7" fmla="*/ 230952 w 231719"/>
                <a:gd name="connsiteY7" fmla="*/ 49590 h 226734"/>
                <a:gd name="connsiteX8" fmla="*/ 231719 w 231719"/>
                <a:gd name="connsiteY8" fmla="*/ 73746 h 226734"/>
                <a:gd name="connsiteX9" fmla="*/ 191203 w 231719"/>
                <a:gd name="connsiteY9" fmla="*/ 75408 h 226734"/>
                <a:gd name="connsiteX10" fmla="*/ 191203 w 231719"/>
                <a:gd name="connsiteY10" fmla="*/ 120269 h 226734"/>
                <a:gd name="connsiteX11" fmla="*/ 185196 w 231719"/>
                <a:gd name="connsiteY11" fmla="*/ 148771 h 226734"/>
                <a:gd name="connsiteX12" fmla="*/ 163085 w 231719"/>
                <a:gd name="connsiteY12" fmla="*/ 156311 h 226734"/>
                <a:gd name="connsiteX13" fmla="*/ 135479 w 231719"/>
                <a:gd name="connsiteY13" fmla="*/ 152861 h 226734"/>
                <a:gd name="connsiteX14" fmla="*/ 106210 w 231719"/>
                <a:gd name="connsiteY14" fmla="*/ 145575 h 226734"/>
                <a:gd name="connsiteX15" fmla="*/ 112600 w 231719"/>
                <a:gd name="connsiteY15" fmla="*/ 120908 h 226734"/>
                <a:gd name="connsiteX16" fmla="*/ 137907 w 231719"/>
                <a:gd name="connsiteY16" fmla="*/ 127171 h 226734"/>
                <a:gd name="connsiteX17" fmla="*/ 157589 w 231719"/>
                <a:gd name="connsiteY17" fmla="*/ 130238 h 226734"/>
                <a:gd name="connsiteX18" fmla="*/ 163852 w 231719"/>
                <a:gd name="connsiteY18" fmla="*/ 128321 h 226734"/>
                <a:gd name="connsiteX19" fmla="*/ 164747 w 231719"/>
                <a:gd name="connsiteY19" fmla="*/ 114901 h 226734"/>
                <a:gd name="connsiteX20" fmla="*/ 164747 w 231719"/>
                <a:gd name="connsiteY20" fmla="*/ 76558 h 226734"/>
                <a:gd name="connsiteX21" fmla="*/ 68889 w 231719"/>
                <a:gd name="connsiteY21" fmla="*/ 78731 h 226734"/>
                <a:gd name="connsiteX22" fmla="*/ 68889 w 231719"/>
                <a:gd name="connsiteY22" fmla="*/ 161168 h 226734"/>
                <a:gd name="connsiteX23" fmla="*/ 70807 w 231719"/>
                <a:gd name="connsiteY23" fmla="*/ 182512 h 226734"/>
                <a:gd name="connsiteX24" fmla="*/ 79498 w 231719"/>
                <a:gd name="connsiteY24" fmla="*/ 194526 h 226734"/>
                <a:gd name="connsiteX25" fmla="*/ 97136 w 231719"/>
                <a:gd name="connsiteY25" fmla="*/ 200533 h 226734"/>
                <a:gd name="connsiteX26" fmla="*/ 128065 w 231719"/>
                <a:gd name="connsiteY26" fmla="*/ 201812 h 226734"/>
                <a:gd name="connsiteX27" fmla="*/ 203729 w 231719"/>
                <a:gd name="connsiteY27" fmla="*/ 196699 h 226734"/>
                <a:gd name="connsiteX28" fmla="*/ 206157 w 231719"/>
                <a:gd name="connsiteY28" fmla="*/ 221367 h 226734"/>
                <a:gd name="connsiteX29" fmla="*/ 128065 w 231719"/>
                <a:gd name="connsiteY29" fmla="*/ 226735 h 226734"/>
                <a:gd name="connsiteX30" fmla="*/ 84993 w 231719"/>
                <a:gd name="connsiteY30" fmla="*/ 224050 h 226734"/>
                <a:gd name="connsiteX31" fmla="*/ 58920 w 231719"/>
                <a:gd name="connsiteY31" fmla="*/ 213570 h 226734"/>
                <a:gd name="connsiteX32" fmla="*/ 45500 w 231719"/>
                <a:gd name="connsiteY32" fmla="*/ 193760 h 226734"/>
                <a:gd name="connsiteX33" fmla="*/ 42177 w 231719"/>
                <a:gd name="connsiteY33" fmla="*/ 161040 h 226734"/>
                <a:gd name="connsiteX34" fmla="*/ 42177 w 231719"/>
                <a:gd name="connsiteY34" fmla="*/ 78859 h 226734"/>
                <a:gd name="connsiteX35" fmla="*/ 20961 w 231719"/>
                <a:gd name="connsiteY35" fmla="*/ 78987 h 226734"/>
                <a:gd name="connsiteX36" fmla="*/ 0 w 231719"/>
                <a:gd name="connsiteY36" fmla="*/ 79114 h 226734"/>
                <a:gd name="connsiteX37" fmla="*/ 0 w 231719"/>
                <a:gd name="connsiteY37" fmla="*/ 54958 h 226734"/>
                <a:gd name="connsiteX38" fmla="*/ 20961 w 231719"/>
                <a:gd name="connsiteY38" fmla="*/ 54830 h 226734"/>
                <a:gd name="connsiteX39" fmla="*/ 42177 w 231719"/>
                <a:gd name="connsiteY39" fmla="*/ 54702 h 226734"/>
                <a:gd name="connsiteX40" fmla="*/ 42177 w 231719"/>
                <a:gd name="connsiteY40" fmla="*/ 6646 h 22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1719" h="226734">
                  <a:moveTo>
                    <a:pt x="42177" y="6646"/>
                  </a:moveTo>
                  <a:lnTo>
                    <a:pt x="69017" y="6646"/>
                  </a:lnTo>
                  <a:lnTo>
                    <a:pt x="69017" y="54447"/>
                  </a:lnTo>
                  <a:cubicBezTo>
                    <a:pt x="111578" y="53680"/>
                    <a:pt x="143530" y="53041"/>
                    <a:pt x="164875" y="52274"/>
                  </a:cubicBezTo>
                  <a:lnTo>
                    <a:pt x="164875" y="0"/>
                  </a:lnTo>
                  <a:lnTo>
                    <a:pt x="191203" y="0"/>
                  </a:lnTo>
                  <a:lnTo>
                    <a:pt x="191203" y="51252"/>
                  </a:lnTo>
                  <a:cubicBezTo>
                    <a:pt x="200150" y="50868"/>
                    <a:pt x="213442" y="50357"/>
                    <a:pt x="230952" y="49590"/>
                  </a:cubicBezTo>
                  <a:lnTo>
                    <a:pt x="231719" y="73746"/>
                  </a:lnTo>
                  <a:cubicBezTo>
                    <a:pt x="213826" y="74513"/>
                    <a:pt x="200278" y="75025"/>
                    <a:pt x="191203" y="75408"/>
                  </a:cubicBezTo>
                  <a:lnTo>
                    <a:pt x="191203" y="120269"/>
                  </a:lnTo>
                  <a:cubicBezTo>
                    <a:pt x="191203" y="134200"/>
                    <a:pt x="189158" y="143658"/>
                    <a:pt x="185196" y="148771"/>
                  </a:cubicBezTo>
                  <a:cubicBezTo>
                    <a:pt x="181106" y="153755"/>
                    <a:pt x="173821" y="156311"/>
                    <a:pt x="163085" y="156311"/>
                  </a:cubicBezTo>
                  <a:cubicBezTo>
                    <a:pt x="157206" y="156311"/>
                    <a:pt x="148004" y="155161"/>
                    <a:pt x="135479" y="152861"/>
                  </a:cubicBezTo>
                  <a:cubicBezTo>
                    <a:pt x="122953" y="150560"/>
                    <a:pt x="113239" y="148131"/>
                    <a:pt x="106210" y="145575"/>
                  </a:cubicBezTo>
                  <a:lnTo>
                    <a:pt x="112600" y="120908"/>
                  </a:lnTo>
                  <a:cubicBezTo>
                    <a:pt x="119630" y="123081"/>
                    <a:pt x="128065" y="125126"/>
                    <a:pt x="137907" y="127171"/>
                  </a:cubicBezTo>
                  <a:cubicBezTo>
                    <a:pt x="147876" y="129216"/>
                    <a:pt x="154394" y="130238"/>
                    <a:pt x="157589" y="130238"/>
                  </a:cubicBezTo>
                  <a:cubicBezTo>
                    <a:pt x="161168" y="130238"/>
                    <a:pt x="163213" y="129599"/>
                    <a:pt x="163852" y="128321"/>
                  </a:cubicBezTo>
                  <a:cubicBezTo>
                    <a:pt x="164491" y="127043"/>
                    <a:pt x="164747" y="122569"/>
                    <a:pt x="164747" y="114901"/>
                  </a:cubicBezTo>
                  <a:lnTo>
                    <a:pt x="164747" y="76558"/>
                  </a:lnTo>
                  <a:cubicBezTo>
                    <a:pt x="143403" y="77325"/>
                    <a:pt x="111450" y="77964"/>
                    <a:pt x="68889" y="78731"/>
                  </a:cubicBezTo>
                  <a:lnTo>
                    <a:pt x="68889" y="161168"/>
                  </a:lnTo>
                  <a:cubicBezTo>
                    <a:pt x="68889" y="170498"/>
                    <a:pt x="69529" y="177528"/>
                    <a:pt x="70807" y="182512"/>
                  </a:cubicBezTo>
                  <a:cubicBezTo>
                    <a:pt x="72085" y="187369"/>
                    <a:pt x="75024" y="191459"/>
                    <a:pt x="79498" y="194526"/>
                  </a:cubicBezTo>
                  <a:cubicBezTo>
                    <a:pt x="84099" y="197722"/>
                    <a:pt x="89978" y="199639"/>
                    <a:pt x="97136" y="200533"/>
                  </a:cubicBezTo>
                  <a:cubicBezTo>
                    <a:pt x="104293" y="201428"/>
                    <a:pt x="114645" y="201812"/>
                    <a:pt x="128065" y="201812"/>
                  </a:cubicBezTo>
                  <a:cubicBezTo>
                    <a:pt x="155417" y="201812"/>
                    <a:pt x="180723" y="200150"/>
                    <a:pt x="203729" y="196699"/>
                  </a:cubicBezTo>
                  <a:lnTo>
                    <a:pt x="206157" y="221367"/>
                  </a:lnTo>
                  <a:cubicBezTo>
                    <a:pt x="181618" y="224945"/>
                    <a:pt x="155544" y="226735"/>
                    <a:pt x="128065" y="226735"/>
                  </a:cubicBezTo>
                  <a:cubicBezTo>
                    <a:pt x="110044" y="226735"/>
                    <a:pt x="95602" y="225840"/>
                    <a:pt x="84993" y="224050"/>
                  </a:cubicBezTo>
                  <a:cubicBezTo>
                    <a:pt x="74385" y="222261"/>
                    <a:pt x="65694" y="218811"/>
                    <a:pt x="58920" y="213570"/>
                  </a:cubicBezTo>
                  <a:cubicBezTo>
                    <a:pt x="52146" y="208330"/>
                    <a:pt x="47673" y="201812"/>
                    <a:pt x="45500" y="193760"/>
                  </a:cubicBezTo>
                  <a:cubicBezTo>
                    <a:pt x="43327" y="185708"/>
                    <a:pt x="42177" y="174844"/>
                    <a:pt x="42177" y="161040"/>
                  </a:cubicBezTo>
                  <a:lnTo>
                    <a:pt x="42177" y="78859"/>
                  </a:lnTo>
                  <a:cubicBezTo>
                    <a:pt x="37320" y="78859"/>
                    <a:pt x="30291" y="78859"/>
                    <a:pt x="20961" y="78987"/>
                  </a:cubicBezTo>
                  <a:cubicBezTo>
                    <a:pt x="11631" y="78987"/>
                    <a:pt x="4729" y="79114"/>
                    <a:pt x="0" y="79114"/>
                  </a:cubicBezTo>
                  <a:lnTo>
                    <a:pt x="0" y="54958"/>
                  </a:lnTo>
                  <a:cubicBezTo>
                    <a:pt x="4601" y="54958"/>
                    <a:pt x="11631" y="54958"/>
                    <a:pt x="20961" y="54830"/>
                  </a:cubicBezTo>
                  <a:cubicBezTo>
                    <a:pt x="30291" y="54830"/>
                    <a:pt x="37320" y="54702"/>
                    <a:pt x="42177" y="54702"/>
                  </a:cubicBezTo>
                  <a:lnTo>
                    <a:pt x="42177" y="6646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D132E078-BA19-E5C1-9028-CDB6A3DA07EB}"/>
                </a:ext>
              </a:extLst>
            </p:cNvPr>
            <p:cNvSpPr/>
            <p:nvPr/>
          </p:nvSpPr>
          <p:spPr>
            <a:xfrm>
              <a:off x="4285542" y="1081115"/>
              <a:ext cx="230824" cy="225329"/>
            </a:xfrm>
            <a:custGeom>
              <a:avLst/>
              <a:gdLst>
                <a:gd name="connsiteX0" fmla="*/ 86016 w 230824"/>
                <a:gd name="connsiteY0" fmla="*/ 0 h 225329"/>
                <a:gd name="connsiteX1" fmla="*/ 110939 w 230824"/>
                <a:gd name="connsiteY1" fmla="*/ 7796 h 225329"/>
                <a:gd name="connsiteX2" fmla="*/ 71446 w 230824"/>
                <a:gd name="connsiteY2" fmla="*/ 106594 h 225329"/>
                <a:gd name="connsiteX3" fmla="*/ 71702 w 230824"/>
                <a:gd name="connsiteY3" fmla="*/ 106849 h 225329"/>
                <a:gd name="connsiteX4" fmla="*/ 101992 w 230824"/>
                <a:gd name="connsiteY4" fmla="*/ 94451 h 225329"/>
                <a:gd name="connsiteX5" fmla="*/ 129599 w 230824"/>
                <a:gd name="connsiteY5" fmla="*/ 107872 h 225329"/>
                <a:gd name="connsiteX6" fmla="*/ 144936 w 230824"/>
                <a:gd name="connsiteY6" fmla="*/ 152094 h 225329"/>
                <a:gd name="connsiteX7" fmla="*/ 154011 w 230824"/>
                <a:gd name="connsiteY7" fmla="*/ 188520 h 225329"/>
                <a:gd name="connsiteX8" fmla="*/ 166409 w 230824"/>
                <a:gd name="connsiteY8" fmla="*/ 198105 h 225329"/>
                <a:gd name="connsiteX9" fmla="*/ 206669 w 230824"/>
                <a:gd name="connsiteY9" fmla="*/ 129727 h 225329"/>
                <a:gd name="connsiteX10" fmla="*/ 230825 w 230824"/>
                <a:gd name="connsiteY10" fmla="*/ 136373 h 225329"/>
                <a:gd name="connsiteX11" fmla="*/ 202707 w 230824"/>
                <a:gd name="connsiteY11" fmla="*/ 202706 h 225329"/>
                <a:gd name="connsiteX12" fmla="*/ 165642 w 230824"/>
                <a:gd name="connsiteY12" fmla="*/ 222006 h 225329"/>
                <a:gd name="connsiteX13" fmla="*/ 137012 w 230824"/>
                <a:gd name="connsiteY13" fmla="*/ 208586 h 225329"/>
                <a:gd name="connsiteX14" fmla="*/ 120525 w 230824"/>
                <a:gd name="connsiteY14" fmla="*/ 160785 h 225329"/>
                <a:gd name="connsiteX15" fmla="*/ 110939 w 230824"/>
                <a:gd name="connsiteY15" fmla="*/ 127299 h 225329"/>
                <a:gd name="connsiteX16" fmla="*/ 98414 w 230824"/>
                <a:gd name="connsiteY16" fmla="*/ 117968 h 225329"/>
                <a:gd name="connsiteX17" fmla="*/ 65694 w 230824"/>
                <a:gd name="connsiteY17" fmla="*/ 141613 h 225329"/>
                <a:gd name="connsiteX18" fmla="*/ 24412 w 230824"/>
                <a:gd name="connsiteY18" fmla="*/ 225329 h 225329"/>
                <a:gd name="connsiteX19" fmla="*/ 0 w 230824"/>
                <a:gd name="connsiteY19" fmla="*/ 216254 h 225329"/>
                <a:gd name="connsiteX20" fmla="*/ 85888 w 230824"/>
                <a:gd name="connsiteY20" fmla="*/ 256 h 2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824" h="225329">
                  <a:moveTo>
                    <a:pt x="86016" y="0"/>
                  </a:moveTo>
                  <a:lnTo>
                    <a:pt x="110939" y="7796"/>
                  </a:lnTo>
                  <a:cubicBezTo>
                    <a:pt x="102887" y="27096"/>
                    <a:pt x="89723" y="60071"/>
                    <a:pt x="71446" y="106594"/>
                  </a:cubicBezTo>
                  <a:lnTo>
                    <a:pt x="71702" y="106849"/>
                  </a:lnTo>
                  <a:cubicBezTo>
                    <a:pt x="81543" y="98669"/>
                    <a:pt x="91640" y="94451"/>
                    <a:pt x="101992" y="94451"/>
                  </a:cubicBezTo>
                  <a:cubicBezTo>
                    <a:pt x="113240" y="94451"/>
                    <a:pt x="122442" y="98925"/>
                    <a:pt x="129599" y="107872"/>
                  </a:cubicBezTo>
                  <a:cubicBezTo>
                    <a:pt x="136757" y="116818"/>
                    <a:pt x="141869" y="131516"/>
                    <a:pt x="144936" y="152094"/>
                  </a:cubicBezTo>
                  <a:cubicBezTo>
                    <a:pt x="147748" y="169987"/>
                    <a:pt x="150816" y="182129"/>
                    <a:pt x="154011" y="188520"/>
                  </a:cubicBezTo>
                  <a:cubicBezTo>
                    <a:pt x="157206" y="194910"/>
                    <a:pt x="161296" y="198105"/>
                    <a:pt x="166409" y="198105"/>
                  </a:cubicBezTo>
                  <a:cubicBezTo>
                    <a:pt x="181235" y="198105"/>
                    <a:pt x="194655" y="175227"/>
                    <a:pt x="206669" y="129727"/>
                  </a:cubicBezTo>
                  <a:lnTo>
                    <a:pt x="230825" y="136373"/>
                  </a:lnTo>
                  <a:cubicBezTo>
                    <a:pt x="222645" y="167687"/>
                    <a:pt x="213187" y="189798"/>
                    <a:pt x="202707" y="202706"/>
                  </a:cubicBezTo>
                  <a:cubicBezTo>
                    <a:pt x="192098" y="215615"/>
                    <a:pt x="179829" y="222006"/>
                    <a:pt x="165642" y="222006"/>
                  </a:cubicBezTo>
                  <a:cubicBezTo>
                    <a:pt x="153628" y="222006"/>
                    <a:pt x="144170" y="217532"/>
                    <a:pt x="137012" y="208586"/>
                  </a:cubicBezTo>
                  <a:cubicBezTo>
                    <a:pt x="129855" y="199639"/>
                    <a:pt x="124487" y="183663"/>
                    <a:pt x="120525" y="160785"/>
                  </a:cubicBezTo>
                  <a:cubicBezTo>
                    <a:pt x="117713" y="144681"/>
                    <a:pt x="114518" y="133561"/>
                    <a:pt x="110939" y="127299"/>
                  </a:cubicBezTo>
                  <a:cubicBezTo>
                    <a:pt x="107488" y="121036"/>
                    <a:pt x="103271" y="117968"/>
                    <a:pt x="98414" y="117968"/>
                  </a:cubicBezTo>
                  <a:cubicBezTo>
                    <a:pt x="88061" y="117968"/>
                    <a:pt x="77069" y="125893"/>
                    <a:pt x="65694" y="141613"/>
                  </a:cubicBezTo>
                  <a:cubicBezTo>
                    <a:pt x="54192" y="157334"/>
                    <a:pt x="40516" y="185324"/>
                    <a:pt x="24412" y="225329"/>
                  </a:cubicBezTo>
                  <a:lnTo>
                    <a:pt x="0" y="216254"/>
                  </a:lnTo>
                  <a:cubicBezTo>
                    <a:pt x="26840" y="147876"/>
                    <a:pt x="55469" y="75919"/>
                    <a:pt x="85888" y="256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35E1B361-125B-F198-4459-04BDA10DEDAF}"/>
                </a:ext>
              </a:extLst>
            </p:cNvPr>
            <p:cNvSpPr/>
            <p:nvPr/>
          </p:nvSpPr>
          <p:spPr>
            <a:xfrm>
              <a:off x="4553304" y="1073318"/>
              <a:ext cx="240921" cy="231719"/>
            </a:xfrm>
            <a:custGeom>
              <a:avLst/>
              <a:gdLst>
                <a:gd name="connsiteX0" fmla="*/ 64672 w 240921"/>
                <a:gd name="connsiteY0" fmla="*/ 0 h 231719"/>
                <a:gd name="connsiteX1" fmla="*/ 90745 w 240921"/>
                <a:gd name="connsiteY1" fmla="*/ 2940 h 231719"/>
                <a:gd name="connsiteX2" fmla="*/ 81031 w 240921"/>
                <a:gd name="connsiteY2" fmla="*/ 55214 h 231719"/>
                <a:gd name="connsiteX3" fmla="*/ 121164 w 240921"/>
                <a:gd name="connsiteY3" fmla="*/ 55214 h 231719"/>
                <a:gd name="connsiteX4" fmla="*/ 135606 w 240921"/>
                <a:gd name="connsiteY4" fmla="*/ 56748 h 231719"/>
                <a:gd name="connsiteX5" fmla="*/ 146598 w 240921"/>
                <a:gd name="connsiteY5" fmla="*/ 59432 h 231719"/>
                <a:gd name="connsiteX6" fmla="*/ 153627 w 240921"/>
                <a:gd name="connsiteY6" fmla="*/ 65311 h 231719"/>
                <a:gd name="connsiteX7" fmla="*/ 158484 w 240921"/>
                <a:gd name="connsiteY7" fmla="*/ 73747 h 231719"/>
                <a:gd name="connsiteX8" fmla="*/ 160657 w 240921"/>
                <a:gd name="connsiteY8" fmla="*/ 87166 h 231719"/>
                <a:gd name="connsiteX9" fmla="*/ 161807 w 240921"/>
                <a:gd name="connsiteY9" fmla="*/ 104932 h 231719"/>
                <a:gd name="connsiteX10" fmla="*/ 161807 w 240921"/>
                <a:gd name="connsiteY10" fmla="*/ 129088 h 231719"/>
                <a:gd name="connsiteX11" fmla="*/ 149538 w 240921"/>
                <a:gd name="connsiteY11" fmla="*/ 204752 h 231719"/>
                <a:gd name="connsiteX12" fmla="*/ 117457 w 240921"/>
                <a:gd name="connsiteY12" fmla="*/ 229674 h 231719"/>
                <a:gd name="connsiteX13" fmla="*/ 61860 w 240921"/>
                <a:gd name="connsiteY13" fmla="*/ 215999 h 231719"/>
                <a:gd name="connsiteX14" fmla="*/ 70423 w 240921"/>
                <a:gd name="connsiteY14" fmla="*/ 191587 h 231719"/>
                <a:gd name="connsiteX15" fmla="*/ 111962 w 240921"/>
                <a:gd name="connsiteY15" fmla="*/ 202834 h 231719"/>
                <a:gd name="connsiteX16" fmla="*/ 119502 w 240921"/>
                <a:gd name="connsiteY16" fmla="*/ 198233 h 231719"/>
                <a:gd name="connsiteX17" fmla="*/ 126532 w 240921"/>
                <a:gd name="connsiteY17" fmla="*/ 184557 h 231719"/>
                <a:gd name="connsiteX18" fmla="*/ 131644 w 240921"/>
                <a:gd name="connsiteY18" fmla="*/ 160018 h 231719"/>
                <a:gd name="connsiteX19" fmla="*/ 133561 w 240921"/>
                <a:gd name="connsiteY19" fmla="*/ 124998 h 231719"/>
                <a:gd name="connsiteX20" fmla="*/ 133561 w 240921"/>
                <a:gd name="connsiteY20" fmla="*/ 109661 h 231719"/>
                <a:gd name="connsiteX21" fmla="*/ 133050 w 240921"/>
                <a:gd name="connsiteY21" fmla="*/ 98669 h 231719"/>
                <a:gd name="connsiteX22" fmla="*/ 132283 w 240921"/>
                <a:gd name="connsiteY22" fmla="*/ 90362 h 231719"/>
                <a:gd name="connsiteX23" fmla="*/ 130110 w 240921"/>
                <a:gd name="connsiteY23" fmla="*/ 85249 h 231719"/>
                <a:gd name="connsiteX24" fmla="*/ 127171 w 240921"/>
                <a:gd name="connsiteY24" fmla="*/ 81671 h 231719"/>
                <a:gd name="connsiteX25" fmla="*/ 122186 w 240921"/>
                <a:gd name="connsiteY25" fmla="*/ 80393 h 231719"/>
                <a:gd name="connsiteX26" fmla="*/ 115668 w 240921"/>
                <a:gd name="connsiteY26" fmla="*/ 79498 h 231719"/>
                <a:gd name="connsiteX27" fmla="*/ 75408 w 240921"/>
                <a:gd name="connsiteY27" fmla="*/ 79498 h 231719"/>
                <a:gd name="connsiteX28" fmla="*/ 24667 w 240921"/>
                <a:gd name="connsiteY28" fmla="*/ 231719 h 231719"/>
                <a:gd name="connsiteX29" fmla="*/ 0 w 240921"/>
                <a:gd name="connsiteY29" fmla="*/ 222389 h 231719"/>
                <a:gd name="connsiteX30" fmla="*/ 47801 w 240921"/>
                <a:gd name="connsiteY30" fmla="*/ 79626 h 231719"/>
                <a:gd name="connsiteX31" fmla="*/ 3579 w 240921"/>
                <a:gd name="connsiteY31" fmla="*/ 79626 h 231719"/>
                <a:gd name="connsiteX32" fmla="*/ 3579 w 240921"/>
                <a:gd name="connsiteY32" fmla="*/ 55469 h 231719"/>
                <a:gd name="connsiteX33" fmla="*/ 53808 w 240921"/>
                <a:gd name="connsiteY33" fmla="*/ 55469 h 231719"/>
                <a:gd name="connsiteX34" fmla="*/ 64800 w 240921"/>
                <a:gd name="connsiteY34" fmla="*/ 128 h 231719"/>
                <a:gd name="connsiteX35" fmla="*/ 169859 w 240921"/>
                <a:gd name="connsiteY35" fmla="*/ 41922 h 231719"/>
                <a:gd name="connsiteX36" fmla="*/ 195038 w 240921"/>
                <a:gd name="connsiteY36" fmla="*/ 33359 h 231719"/>
                <a:gd name="connsiteX37" fmla="*/ 240922 w 240921"/>
                <a:gd name="connsiteY37" fmla="*/ 169221 h 231719"/>
                <a:gd name="connsiteX38" fmla="*/ 214848 w 240921"/>
                <a:gd name="connsiteY38" fmla="*/ 175355 h 231719"/>
                <a:gd name="connsiteX39" fmla="*/ 169731 w 240921"/>
                <a:gd name="connsiteY39" fmla="*/ 41922 h 2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0921" h="231719">
                  <a:moveTo>
                    <a:pt x="64672" y="0"/>
                  </a:moveTo>
                  <a:lnTo>
                    <a:pt x="90745" y="2940"/>
                  </a:lnTo>
                  <a:cubicBezTo>
                    <a:pt x="88061" y="20322"/>
                    <a:pt x="84866" y="37704"/>
                    <a:pt x="81031" y="55214"/>
                  </a:cubicBezTo>
                  <a:lnTo>
                    <a:pt x="121164" y="55214"/>
                  </a:lnTo>
                  <a:cubicBezTo>
                    <a:pt x="125509" y="55214"/>
                    <a:pt x="130366" y="55725"/>
                    <a:pt x="135606" y="56748"/>
                  </a:cubicBezTo>
                  <a:cubicBezTo>
                    <a:pt x="140846" y="57770"/>
                    <a:pt x="144553" y="58665"/>
                    <a:pt x="146598" y="59432"/>
                  </a:cubicBezTo>
                  <a:cubicBezTo>
                    <a:pt x="148643" y="60199"/>
                    <a:pt x="150943" y="62243"/>
                    <a:pt x="153627" y="65311"/>
                  </a:cubicBezTo>
                  <a:cubicBezTo>
                    <a:pt x="156184" y="68506"/>
                    <a:pt x="157845" y="71318"/>
                    <a:pt x="158484" y="73747"/>
                  </a:cubicBezTo>
                  <a:cubicBezTo>
                    <a:pt x="159123" y="76302"/>
                    <a:pt x="159762" y="80776"/>
                    <a:pt x="160657" y="87166"/>
                  </a:cubicBezTo>
                  <a:cubicBezTo>
                    <a:pt x="161551" y="93557"/>
                    <a:pt x="161807" y="99564"/>
                    <a:pt x="161807" y="104932"/>
                  </a:cubicBezTo>
                  <a:lnTo>
                    <a:pt x="161807" y="129088"/>
                  </a:lnTo>
                  <a:cubicBezTo>
                    <a:pt x="161807" y="162958"/>
                    <a:pt x="157717" y="188136"/>
                    <a:pt x="149538" y="204752"/>
                  </a:cubicBezTo>
                  <a:cubicBezTo>
                    <a:pt x="141358" y="221367"/>
                    <a:pt x="130750" y="229674"/>
                    <a:pt x="117457" y="229674"/>
                  </a:cubicBezTo>
                  <a:cubicBezTo>
                    <a:pt x="101737" y="229674"/>
                    <a:pt x="83204" y="225073"/>
                    <a:pt x="61860" y="215999"/>
                  </a:cubicBezTo>
                  <a:lnTo>
                    <a:pt x="70423" y="191587"/>
                  </a:lnTo>
                  <a:cubicBezTo>
                    <a:pt x="89211" y="199128"/>
                    <a:pt x="103015" y="202834"/>
                    <a:pt x="111962" y="202834"/>
                  </a:cubicBezTo>
                  <a:cubicBezTo>
                    <a:pt x="114518" y="202834"/>
                    <a:pt x="116946" y="201301"/>
                    <a:pt x="119502" y="198233"/>
                  </a:cubicBezTo>
                  <a:cubicBezTo>
                    <a:pt x="122058" y="195166"/>
                    <a:pt x="124359" y="190692"/>
                    <a:pt x="126532" y="184557"/>
                  </a:cubicBezTo>
                  <a:cubicBezTo>
                    <a:pt x="128705" y="178423"/>
                    <a:pt x="130366" y="170243"/>
                    <a:pt x="131644" y="160018"/>
                  </a:cubicBezTo>
                  <a:cubicBezTo>
                    <a:pt x="132922" y="149666"/>
                    <a:pt x="133561" y="138035"/>
                    <a:pt x="133561" y="124998"/>
                  </a:cubicBezTo>
                  <a:lnTo>
                    <a:pt x="133561" y="109661"/>
                  </a:lnTo>
                  <a:cubicBezTo>
                    <a:pt x="133561" y="106593"/>
                    <a:pt x="133434" y="103015"/>
                    <a:pt x="133050" y="98669"/>
                  </a:cubicBezTo>
                  <a:cubicBezTo>
                    <a:pt x="132667" y="94324"/>
                    <a:pt x="132411" y="91640"/>
                    <a:pt x="132283" y="90362"/>
                  </a:cubicBezTo>
                  <a:cubicBezTo>
                    <a:pt x="132155" y="89083"/>
                    <a:pt x="131389" y="87422"/>
                    <a:pt x="130110" y="85249"/>
                  </a:cubicBezTo>
                  <a:cubicBezTo>
                    <a:pt x="128832" y="83076"/>
                    <a:pt x="127938" y="81926"/>
                    <a:pt x="127171" y="81671"/>
                  </a:cubicBezTo>
                  <a:cubicBezTo>
                    <a:pt x="126404" y="81415"/>
                    <a:pt x="124743" y="80904"/>
                    <a:pt x="122186" y="80393"/>
                  </a:cubicBezTo>
                  <a:cubicBezTo>
                    <a:pt x="119630" y="79754"/>
                    <a:pt x="117329" y="79498"/>
                    <a:pt x="115668" y="79498"/>
                  </a:cubicBezTo>
                  <a:lnTo>
                    <a:pt x="75408" y="79498"/>
                  </a:lnTo>
                  <a:cubicBezTo>
                    <a:pt x="62755" y="131516"/>
                    <a:pt x="45756" y="182257"/>
                    <a:pt x="24667" y="231719"/>
                  </a:cubicBezTo>
                  <a:lnTo>
                    <a:pt x="0" y="222389"/>
                  </a:lnTo>
                  <a:cubicBezTo>
                    <a:pt x="19810" y="175739"/>
                    <a:pt x="35787" y="128066"/>
                    <a:pt x="47801" y="79626"/>
                  </a:cubicBezTo>
                  <a:lnTo>
                    <a:pt x="3579" y="79626"/>
                  </a:lnTo>
                  <a:lnTo>
                    <a:pt x="3579" y="55469"/>
                  </a:lnTo>
                  <a:lnTo>
                    <a:pt x="53808" y="55469"/>
                  </a:lnTo>
                  <a:cubicBezTo>
                    <a:pt x="58409" y="34764"/>
                    <a:pt x="62115" y="16232"/>
                    <a:pt x="64800" y="128"/>
                  </a:cubicBezTo>
                  <a:close/>
                  <a:moveTo>
                    <a:pt x="169859" y="41922"/>
                  </a:moveTo>
                  <a:lnTo>
                    <a:pt x="195038" y="33359"/>
                  </a:lnTo>
                  <a:cubicBezTo>
                    <a:pt x="213443" y="77069"/>
                    <a:pt x="228780" y="122314"/>
                    <a:pt x="240922" y="169221"/>
                  </a:cubicBezTo>
                  <a:lnTo>
                    <a:pt x="214848" y="175355"/>
                  </a:lnTo>
                  <a:cubicBezTo>
                    <a:pt x="202706" y="128321"/>
                    <a:pt x="187625" y="83843"/>
                    <a:pt x="169731" y="41922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9C761254-CB2C-9445-40B7-6E43175AADC6}"/>
                </a:ext>
              </a:extLst>
            </p:cNvPr>
            <p:cNvSpPr/>
            <p:nvPr/>
          </p:nvSpPr>
          <p:spPr>
            <a:xfrm>
              <a:off x="2970506" y="3413772"/>
              <a:ext cx="883166" cy="883166"/>
            </a:xfrm>
            <a:custGeom>
              <a:avLst/>
              <a:gdLst>
                <a:gd name="connsiteX0" fmla="*/ 883166 w 883166"/>
                <a:gd name="connsiteY0" fmla="*/ 441583 h 883166"/>
                <a:gd name="connsiteX1" fmla="*/ 441583 w 883166"/>
                <a:gd name="connsiteY1" fmla="*/ 883166 h 883166"/>
                <a:gd name="connsiteX2" fmla="*/ 0 w 883166"/>
                <a:gd name="connsiteY2" fmla="*/ 441583 h 883166"/>
                <a:gd name="connsiteX3" fmla="*/ 441583 w 883166"/>
                <a:gd name="connsiteY3" fmla="*/ 0 h 883166"/>
                <a:gd name="connsiteX4" fmla="*/ 883166 w 883166"/>
                <a:gd name="connsiteY4" fmla="*/ 441583 h 8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66" h="883166">
                  <a:moveTo>
                    <a:pt x="883166" y="441583"/>
                  </a:moveTo>
                  <a:cubicBezTo>
                    <a:pt x="883166" y="685463"/>
                    <a:pt x="685463" y="883166"/>
                    <a:pt x="441583" y="883166"/>
                  </a:cubicBezTo>
                  <a:cubicBezTo>
                    <a:pt x="197704" y="883166"/>
                    <a:pt x="0" y="685462"/>
                    <a:pt x="0" y="441583"/>
                  </a:cubicBezTo>
                  <a:cubicBezTo>
                    <a:pt x="0" y="197703"/>
                    <a:pt x="197704" y="0"/>
                    <a:pt x="441583" y="0"/>
                  </a:cubicBezTo>
                  <a:cubicBezTo>
                    <a:pt x="685463" y="0"/>
                    <a:pt x="883166" y="197704"/>
                    <a:pt x="883166" y="441583"/>
                  </a:cubicBezTo>
                  <a:close/>
                </a:path>
              </a:pathLst>
            </a:custGeom>
            <a:solidFill>
              <a:srgbClr val="C51C7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83CF3891-0F5F-2B9E-7F71-B5E3705144AF}"/>
                </a:ext>
              </a:extLst>
            </p:cNvPr>
            <p:cNvSpPr/>
            <p:nvPr/>
          </p:nvSpPr>
          <p:spPr>
            <a:xfrm>
              <a:off x="3123622" y="3692909"/>
              <a:ext cx="287955" cy="298435"/>
            </a:xfrm>
            <a:custGeom>
              <a:avLst/>
              <a:gdLst>
                <a:gd name="connsiteX0" fmla="*/ 0 w 287955"/>
                <a:gd name="connsiteY0" fmla="*/ 258942 h 298435"/>
                <a:gd name="connsiteX1" fmla="*/ 47290 w 287955"/>
                <a:gd name="connsiteY1" fmla="*/ 201939 h 298435"/>
                <a:gd name="connsiteX2" fmla="*/ 72596 w 287955"/>
                <a:gd name="connsiteY2" fmla="*/ 218171 h 298435"/>
                <a:gd name="connsiteX3" fmla="*/ 23773 w 287955"/>
                <a:gd name="connsiteY3" fmla="*/ 277731 h 298435"/>
                <a:gd name="connsiteX4" fmla="*/ 0 w 287955"/>
                <a:gd name="connsiteY4" fmla="*/ 258942 h 298435"/>
                <a:gd name="connsiteX5" fmla="*/ 252041 w 287955"/>
                <a:gd name="connsiteY5" fmla="*/ 116818 h 298435"/>
                <a:gd name="connsiteX6" fmla="*/ 287956 w 287955"/>
                <a:gd name="connsiteY6" fmla="*/ 120525 h 298435"/>
                <a:gd name="connsiteX7" fmla="*/ 285144 w 287955"/>
                <a:gd name="connsiteY7" fmla="*/ 148387 h 298435"/>
                <a:gd name="connsiteX8" fmla="*/ 249229 w 287955"/>
                <a:gd name="connsiteY8" fmla="*/ 144680 h 298435"/>
                <a:gd name="connsiteX9" fmla="*/ 244500 w 287955"/>
                <a:gd name="connsiteY9" fmla="*/ 190820 h 298435"/>
                <a:gd name="connsiteX10" fmla="*/ 274408 w 287955"/>
                <a:gd name="connsiteY10" fmla="*/ 193887 h 298435"/>
                <a:gd name="connsiteX11" fmla="*/ 271724 w 287955"/>
                <a:gd name="connsiteY11" fmla="*/ 219705 h 298435"/>
                <a:gd name="connsiteX12" fmla="*/ 10992 w 287955"/>
                <a:gd name="connsiteY12" fmla="*/ 193120 h 298435"/>
                <a:gd name="connsiteX13" fmla="*/ 13676 w 287955"/>
                <a:gd name="connsiteY13" fmla="*/ 167303 h 298435"/>
                <a:gd name="connsiteX14" fmla="*/ 43583 w 287955"/>
                <a:gd name="connsiteY14" fmla="*/ 170370 h 298435"/>
                <a:gd name="connsiteX15" fmla="*/ 48312 w 287955"/>
                <a:gd name="connsiteY15" fmla="*/ 124231 h 298435"/>
                <a:gd name="connsiteX16" fmla="*/ 12398 w 287955"/>
                <a:gd name="connsiteY16" fmla="*/ 120525 h 298435"/>
                <a:gd name="connsiteX17" fmla="*/ 15209 w 287955"/>
                <a:gd name="connsiteY17" fmla="*/ 92662 h 298435"/>
                <a:gd name="connsiteX18" fmla="*/ 51124 w 287955"/>
                <a:gd name="connsiteY18" fmla="*/ 96368 h 298435"/>
                <a:gd name="connsiteX19" fmla="*/ 53297 w 287955"/>
                <a:gd name="connsiteY19" fmla="*/ 75408 h 298435"/>
                <a:gd name="connsiteX20" fmla="*/ 37832 w 287955"/>
                <a:gd name="connsiteY20" fmla="*/ 86911 h 298435"/>
                <a:gd name="connsiteX21" fmla="*/ 16232 w 287955"/>
                <a:gd name="connsiteY21" fmla="*/ 67100 h 298435"/>
                <a:gd name="connsiteX22" fmla="*/ 86016 w 287955"/>
                <a:gd name="connsiteY22" fmla="*/ 0 h 298435"/>
                <a:gd name="connsiteX23" fmla="*/ 114007 w 287955"/>
                <a:gd name="connsiteY23" fmla="*/ 10480 h 298435"/>
                <a:gd name="connsiteX24" fmla="*/ 98925 w 287955"/>
                <a:gd name="connsiteY24" fmla="*/ 30802 h 298435"/>
                <a:gd name="connsiteX25" fmla="*/ 282971 w 287955"/>
                <a:gd name="connsiteY25" fmla="*/ 49590 h 298435"/>
                <a:gd name="connsiteX26" fmla="*/ 280287 w 287955"/>
                <a:gd name="connsiteY26" fmla="*/ 75919 h 298435"/>
                <a:gd name="connsiteX27" fmla="*/ 256259 w 287955"/>
                <a:gd name="connsiteY27" fmla="*/ 73491 h 298435"/>
                <a:gd name="connsiteX28" fmla="*/ 251786 w 287955"/>
                <a:gd name="connsiteY28" fmla="*/ 116946 h 298435"/>
                <a:gd name="connsiteX29" fmla="*/ 105316 w 287955"/>
                <a:gd name="connsiteY29" fmla="*/ 129982 h 298435"/>
                <a:gd name="connsiteX30" fmla="*/ 79881 w 287955"/>
                <a:gd name="connsiteY30" fmla="*/ 127426 h 298435"/>
                <a:gd name="connsiteX31" fmla="*/ 75152 w 287955"/>
                <a:gd name="connsiteY31" fmla="*/ 173566 h 298435"/>
                <a:gd name="connsiteX32" fmla="*/ 100587 w 287955"/>
                <a:gd name="connsiteY32" fmla="*/ 176122 h 298435"/>
                <a:gd name="connsiteX33" fmla="*/ 105316 w 287955"/>
                <a:gd name="connsiteY33" fmla="*/ 129982 h 298435"/>
                <a:gd name="connsiteX34" fmla="*/ 87039 w 287955"/>
                <a:gd name="connsiteY34" fmla="*/ 56108 h 298435"/>
                <a:gd name="connsiteX35" fmla="*/ 82565 w 287955"/>
                <a:gd name="connsiteY35" fmla="*/ 99564 h 298435"/>
                <a:gd name="connsiteX36" fmla="*/ 107999 w 287955"/>
                <a:gd name="connsiteY36" fmla="*/ 102120 h 298435"/>
                <a:gd name="connsiteX37" fmla="*/ 112473 w 287955"/>
                <a:gd name="connsiteY37" fmla="*/ 58665 h 298435"/>
                <a:gd name="connsiteX38" fmla="*/ 87039 w 287955"/>
                <a:gd name="connsiteY38" fmla="*/ 56108 h 298435"/>
                <a:gd name="connsiteX39" fmla="*/ 91128 w 287955"/>
                <a:gd name="connsiteY39" fmla="*/ 283993 h 298435"/>
                <a:gd name="connsiteX40" fmla="*/ 87422 w 287955"/>
                <a:gd name="connsiteY40" fmla="*/ 217021 h 298435"/>
                <a:gd name="connsiteX41" fmla="*/ 118480 w 287955"/>
                <a:gd name="connsiteY41" fmla="*/ 215615 h 298435"/>
                <a:gd name="connsiteX42" fmla="*/ 122187 w 287955"/>
                <a:gd name="connsiteY42" fmla="*/ 282971 h 298435"/>
                <a:gd name="connsiteX43" fmla="*/ 91128 w 287955"/>
                <a:gd name="connsiteY43" fmla="*/ 283993 h 298435"/>
                <a:gd name="connsiteX44" fmla="*/ 135223 w 287955"/>
                <a:gd name="connsiteY44" fmla="*/ 133050 h 298435"/>
                <a:gd name="connsiteX45" fmla="*/ 130494 w 287955"/>
                <a:gd name="connsiteY45" fmla="*/ 179189 h 298435"/>
                <a:gd name="connsiteX46" fmla="*/ 157462 w 287955"/>
                <a:gd name="connsiteY46" fmla="*/ 182001 h 298435"/>
                <a:gd name="connsiteX47" fmla="*/ 162191 w 287955"/>
                <a:gd name="connsiteY47" fmla="*/ 135862 h 298435"/>
                <a:gd name="connsiteX48" fmla="*/ 135223 w 287955"/>
                <a:gd name="connsiteY48" fmla="*/ 133050 h 298435"/>
                <a:gd name="connsiteX49" fmla="*/ 138163 w 287955"/>
                <a:gd name="connsiteY49" fmla="*/ 105187 h 298435"/>
                <a:gd name="connsiteX50" fmla="*/ 165131 w 287955"/>
                <a:gd name="connsiteY50" fmla="*/ 107999 h 298435"/>
                <a:gd name="connsiteX51" fmla="*/ 169604 w 287955"/>
                <a:gd name="connsiteY51" fmla="*/ 64544 h 298435"/>
                <a:gd name="connsiteX52" fmla="*/ 142636 w 287955"/>
                <a:gd name="connsiteY52" fmla="*/ 61732 h 298435"/>
                <a:gd name="connsiteX53" fmla="*/ 138163 w 287955"/>
                <a:gd name="connsiteY53" fmla="*/ 105187 h 298435"/>
                <a:gd name="connsiteX54" fmla="*/ 164619 w 287955"/>
                <a:gd name="connsiteY54" fmla="*/ 290895 h 298435"/>
                <a:gd name="connsiteX55" fmla="*/ 147621 w 287955"/>
                <a:gd name="connsiteY55" fmla="*/ 223411 h 298435"/>
                <a:gd name="connsiteX56" fmla="*/ 177273 w 287955"/>
                <a:gd name="connsiteY56" fmla="*/ 218299 h 298435"/>
                <a:gd name="connsiteX57" fmla="*/ 194527 w 287955"/>
                <a:gd name="connsiteY57" fmla="*/ 286038 h 298435"/>
                <a:gd name="connsiteX58" fmla="*/ 164619 w 287955"/>
                <a:gd name="connsiteY58" fmla="*/ 290895 h 298435"/>
                <a:gd name="connsiteX59" fmla="*/ 192226 w 287955"/>
                <a:gd name="connsiteY59" fmla="*/ 138929 h 298435"/>
                <a:gd name="connsiteX60" fmla="*/ 187497 w 287955"/>
                <a:gd name="connsiteY60" fmla="*/ 185068 h 298435"/>
                <a:gd name="connsiteX61" fmla="*/ 212931 w 287955"/>
                <a:gd name="connsiteY61" fmla="*/ 187625 h 298435"/>
                <a:gd name="connsiteX62" fmla="*/ 217660 w 287955"/>
                <a:gd name="connsiteY62" fmla="*/ 141485 h 298435"/>
                <a:gd name="connsiteX63" fmla="*/ 192226 w 287955"/>
                <a:gd name="connsiteY63" fmla="*/ 138929 h 298435"/>
                <a:gd name="connsiteX64" fmla="*/ 195038 w 287955"/>
                <a:gd name="connsiteY64" fmla="*/ 111066 h 298435"/>
                <a:gd name="connsiteX65" fmla="*/ 220472 w 287955"/>
                <a:gd name="connsiteY65" fmla="*/ 113623 h 298435"/>
                <a:gd name="connsiteX66" fmla="*/ 224945 w 287955"/>
                <a:gd name="connsiteY66" fmla="*/ 70167 h 298435"/>
                <a:gd name="connsiteX67" fmla="*/ 199511 w 287955"/>
                <a:gd name="connsiteY67" fmla="*/ 67611 h 298435"/>
                <a:gd name="connsiteX68" fmla="*/ 195038 w 287955"/>
                <a:gd name="connsiteY68" fmla="*/ 111066 h 298435"/>
                <a:gd name="connsiteX69" fmla="*/ 241944 w 287955"/>
                <a:gd name="connsiteY69" fmla="*/ 298436 h 298435"/>
                <a:gd name="connsiteX70" fmla="*/ 207308 w 287955"/>
                <a:gd name="connsiteY70" fmla="*/ 231336 h 298435"/>
                <a:gd name="connsiteX71" fmla="*/ 234276 w 287955"/>
                <a:gd name="connsiteY71" fmla="*/ 219194 h 298435"/>
                <a:gd name="connsiteX72" fmla="*/ 269168 w 287955"/>
                <a:gd name="connsiteY72" fmla="*/ 286677 h 298435"/>
                <a:gd name="connsiteX73" fmla="*/ 241944 w 287955"/>
                <a:gd name="connsiteY73" fmla="*/ 298436 h 29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7955" h="298435">
                  <a:moveTo>
                    <a:pt x="0" y="258942"/>
                  </a:moveTo>
                  <a:cubicBezTo>
                    <a:pt x="16488" y="242199"/>
                    <a:pt x="32208" y="223283"/>
                    <a:pt x="47290" y="201939"/>
                  </a:cubicBezTo>
                  <a:lnTo>
                    <a:pt x="72596" y="218171"/>
                  </a:lnTo>
                  <a:cubicBezTo>
                    <a:pt x="58026" y="239643"/>
                    <a:pt x="41794" y="259582"/>
                    <a:pt x="23773" y="277731"/>
                  </a:cubicBezTo>
                  <a:lnTo>
                    <a:pt x="0" y="258942"/>
                  </a:lnTo>
                  <a:close/>
                  <a:moveTo>
                    <a:pt x="252041" y="116818"/>
                  </a:moveTo>
                  <a:lnTo>
                    <a:pt x="287956" y="120525"/>
                  </a:lnTo>
                  <a:lnTo>
                    <a:pt x="285144" y="148387"/>
                  </a:lnTo>
                  <a:lnTo>
                    <a:pt x="249229" y="144680"/>
                  </a:lnTo>
                  <a:lnTo>
                    <a:pt x="244500" y="190820"/>
                  </a:lnTo>
                  <a:lnTo>
                    <a:pt x="274408" y="193887"/>
                  </a:lnTo>
                  <a:lnTo>
                    <a:pt x="271724" y="219705"/>
                  </a:lnTo>
                  <a:lnTo>
                    <a:pt x="10992" y="193120"/>
                  </a:lnTo>
                  <a:lnTo>
                    <a:pt x="13676" y="167303"/>
                  </a:lnTo>
                  <a:lnTo>
                    <a:pt x="43583" y="170370"/>
                  </a:lnTo>
                  <a:lnTo>
                    <a:pt x="48312" y="124231"/>
                  </a:lnTo>
                  <a:lnTo>
                    <a:pt x="12398" y="120525"/>
                  </a:lnTo>
                  <a:lnTo>
                    <a:pt x="15209" y="92662"/>
                  </a:lnTo>
                  <a:lnTo>
                    <a:pt x="51124" y="96368"/>
                  </a:lnTo>
                  <a:lnTo>
                    <a:pt x="53297" y="75408"/>
                  </a:lnTo>
                  <a:cubicBezTo>
                    <a:pt x="49974" y="78092"/>
                    <a:pt x="44861" y="81926"/>
                    <a:pt x="37832" y="86911"/>
                  </a:cubicBezTo>
                  <a:lnTo>
                    <a:pt x="16232" y="67100"/>
                  </a:lnTo>
                  <a:cubicBezTo>
                    <a:pt x="43967" y="47161"/>
                    <a:pt x="67228" y="24795"/>
                    <a:pt x="86016" y="0"/>
                  </a:cubicBezTo>
                  <a:lnTo>
                    <a:pt x="114007" y="10480"/>
                  </a:lnTo>
                  <a:cubicBezTo>
                    <a:pt x="108766" y="18021"/>
                    <a:pt x="103782" y="24795"/>
                    <a:pt x="98925" y="30802"/>
                  </a:cubicBezTo>
                  <a:lnTo>
                    <a:pt x="282971" y="49590"/>
                  </a:lnTo>
                  <a:lnTo>
                    <a:pt x="280287" y="75919"/>
                  </a:lnTo>
                  <a:lnTo>
                    <a:pt x="256259" y="73491"/>
                  </a:lnTo>
                  <a:lnTo>
                    <a:pt x="251786" y="116946"/>
                  </a:lnTo>
                  <a:close/>
                  <a:moveTo>
                    <a:pt x="105316" y="129982"/>
                  </a:moveTo>
                  <a:lnTo>
                    <a:pt x="79881" y="127426"/>
                  </a:lnTo>
                  <a:lnTo>
                    <a:pt x="75152" y="173566"/>
                  </a:lnTo>
                  <a:lnTo>
                    <a:pt x="100587" y="176122"/>
                  </a:lnTo>
                  <a:lnTo>
                    <a:pt x="105316" y="129982"/>
                  </a:lnTo>
                  <a:close/>
                  <a:moveTo>
                    <a:pt x="87039" y="56108"/>
                  </a:moveTo>
                  <a:lnTo>
                    <a:pt x="82565" y="99564"/>
                  </a:lnTo>
                  <a:lnTo>
                    <a:pt x="107999" y="102120"/>
                  </a:lnTo>
                  <a:lnTo>
                    <a:pt x="112473" y="58665"/>
                  </a:lnTo>
                  <a:lnTo>
                    <a:pt x="87039" y="56108"/>
                  </a:lnTo>
                  <a:close/>
                  <a:moveTo>
                    <a:pt x="91128" y="283993"/>
                  </a:moveTo>
                  <a:cubicBezTo>
                    <a:pt x="91001" y="262138"/>
                    <a:pt x="89723" y="239771"/>
                    <a:pt x="87422" y="217021"/>
                  </a:cubicBezTo>
                  <a:lnTo>
                    <a:pt x="118480" y="215615"/>
                  </a:lnTo>
                  <a:cubicBezTo>
                    <a:pt x="120653" y="237471"/>
                    <a:pt x="121931" y="259837"/>
                    <a:pt x="122187" y="282971"/>
                  </a:cubicBezTo>
                  <a:lnTo>
                    <a:pt x="91128" y="283993"/>
                  </a:lnTo>
                  <a:close/>
                  <a:moveTo>
                    <a:pt x="135223" y="133050"/>
                  </a:moveTo>
                  <a:lnTo>
                    <a:pt x="130494" y="179189"/>
                  </a:lnTo>
                  <a:lnTo>
                    <a:pt x="157462" y="182001"/>
                  </a:lnTo>
                  <a:lnTo>
                    <a:pt x="162191" y="135862"/>
                  </a:lnTo>
                  <a:lnTo>
                    <a:pt x="135223" y="133050"/>
                  </a:lnTo>
                  <a:close/>
                  <a:moveTo>
                    <a:pt x="138163" y="105187"/>
                  </a:moveTo>
                  <a:lnTo>
                    <a:pt x="165131" y="107999"/>
                  </a:lnTo>
                  <a:lnTo>
                    <a:pt x="169604" y="64544"/>
                  </a:lnTo>
                  <a:lnTo>
                    <a:pt x="142636" y="61732"/>
                  </a:lnTo>
                  <a:lnTo>
                    <a:pt x="138163" y="105187"/>
                  </a:lnTo>
                  <a:close/>
                  <a:moveTo>
                    <a:pt x="164619" y="290895"/>
                  </a:moveTo>
                  <a:cubicBezTo>
                    <a:pt x="159890" y="268145"/>
                    <a:pt x="154267" y="245778"/>
                    <a:pt x="147621" y="223411"/>
                  </a:cubicBezTo>
                  <a:lnTo>
                    <a:pt x="177273" y="218299"/>
                  </a:lnTo>
                  <a:cubicBezTo>
                    <a:pt x="184302" y="241816"/>
                    <a:pt x="190181" y="264438"/>
                    <a:pt x="194527" y="286038"/>
                  </a:cubicBezTo>
                  <a:lnTo>
                    <a:pt x="164619" y="290895"/>
                  </a:lnTo>
                  <a:close/>
                  <a:moveTo>
                    <a:pt x="192226" y="138929"/>
                  </a:moveTo>
                  <a:lnTo>
                    <a:pt x="187497" y="185068"/>
                  </a:lnTo>
                  <a:lnTo>
                    <a:pt x="212931" y="187625"/>
                  </a:lnTo>
                  <a:lnTo>
                    <a:pt x="217660" y="141485"/>
                  </a:lnTo>
                  <a:lnTo>
                    <a:pt x="192226" y="138929"/>
                  </a:lnTo>
                  <a:close/>
                  <a:moveTo>
                    <a:pt x="195038" y="111066"/>
                  </a:moveTo>
                  <a:lnTo>
                    <a:pt x="220472" y="113623"/>
                  </a:lnTo>
                  <a:lnTo>
                    <a:pt x="224945" y="70167"/>
                  </a:lnTo>
                  <a:lnTo>
                    <a:pt x="199511" y="67611"/>
                  </a:lnTo>
                  <a:lnTo>
                    <a:pt x="195038" y="111066"/>
                  </a:lnTo>
                  <a:close/>
                  <a:moveTo>
                    <a:pt x="241944" y="298436"/>
                  </a:moveTo>
                  <a:cubicBezTo>
                    <a:pt x="231975" y="276069"/>
                    <a:pt x="220344" y="253575"/>
                    <a:pt x="207308" y="231336"/>
                  </a:cubicBezTo>
                  <a:lnTo>
                    <a:pt x="234276" y="219194"/>
                  </a:lnTo>
                  <a:cubicBezTo>
                    <a:pt x="247951" y="243222"/>
                    <a:pt x="259582" y="265716"/>
                    <a:pt x="269168" y="286677"/>
                  </a:cubicBezTo>
                  <a:lnTo>
                    <a:pt x="241944" y="298436"/>
                  </a:ln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497368F0-A914-B92D-6E3B-172BA07BF620}"/>
                </a:ext>
              </a:extLst>
            </p:cNvPr>
            <p:cNvSpPr/>
            <p:nvPr/>
          </p:nvSpPr>
          <p:spPr>
            <a:xfrm>
              <a:off x="3418224" y="3731763"/>
              <a:ext cx="290511" cy="291406"/>
            </a:xfrm>
            <a:custGeom>
              <a:avLst/>
              <a:gdLst>
                <a:gd name="connsiteX0" fmla="*/ 128960 w 290511"/>
                <a:gd name="connsiteY0" fmla="*/ 102504 h 291406"/>
                <a:gd name="connsiteX1" fmla="*/ 126276 w 290511"/>
                <a:gd name="connsiteY1" fmla="*/ 128577 h 291406"/>
                <a:gd name="connsiteX2" fmla="*/ 97519 w 290511"/>
                <a:gd name="connsiteY2" fmla="*/ 125637 h 291406"/>
                <a:gd name="connsiteX3" fmla="*/ 122825 w 290511"/>
                <a:gd name="connsiteY3" fmla="*/ 191843 h 291406"/>
                <a:gd name="connsiteX4" fmla="*/ 99436 w 290511"/>
                <a:gd name="connsiteY4" fmla="*/ 206669 h 291406"/>
                <a:gd name="connsiteX5" fmla="*/ 84099 w 290511"/>
                <a:gd name="connsiteY5" fmla="*/ 161424 h 291406"/>
                <a:gd name="connsiteX6" fmla="*/ 72724 w 290511"/>
                <a:gd name="connsiteY6" fmla="*/ 272874 h 291406"/>
                <a:gd name="connsiteX7" fmla="*/ 42688 w 290511"/>
                <a:gd name="connsiteY7" fmla="*/ 269807 h 291406"/>
                <a:gd name="connsiteX8" fmla="*/ 52530 w 290511"/>
                <a:gd name="connsiteY8" fmla="*/ 173949 h 291406"/>
                <a:gd name="connsiteX9" fmla="*/ 13164 w 290511"/>
                <a:gd name="connsiteY9" fmla="*/ 233509 h 291406"/>
                <a:gd name="connsiteX10" fmla="*/ 0 w 290511"/>
                <a:gd name="connsiteY10" fmla="*/ 202451 h 291406"/>
                <a:gd name="connsiteX11" fmla="*/ 53169 w 290511"/>
                <a:gd name="connsiteY11" fmla="*/ 120908 h 291406"/>
                <a:gd name="connsiteX12" fmla="*/ 15465 w 290511"/>
                <a:gd name="connsiteY12" fmla="*/ 117074 h 291406"/>
                <a:gd name="connsiteX13" fmla="*/ 18149 w 290511"/>
                <a:gd name="connsiteY13" fmla="*/ 91001 h 291406"/>
                <a:gd name="connsiteX14" fmla="*/ 60710 w 290511"/>
                <a:gd name="connsiteY14" fmla="*/ 95346 h 291406"/>
                <a:gd name="connsiteX15" fmla="*/ 70423 w 290511"/>
                <a:gd name="connsiteY15" fmla="*/ 0 h 291406"/>
                <a:gd name="connsiteX16" fmla="*/ 100458 w 290511"/>
                <a:gd name="connsiteY16" fmla="*/ 3068 h 291406"/>
                <a:gd name="connsiteX17" fmla="*/ 90745 w 290511"/>
                <a:gd name="connsiteY17" fmla="*/ 98414 h 291406"/>
                <a:gd name="connsiteX18" fmla="*/ 129088 w 290511"/>
                <a:gd name="connsiteY18" fmla="*/ 102376 h 291406"/>
                <a:gd name="connsiteX19" fmla="*/ 23772 w 290511"/>
                <a:gd name="connsiteY19" fmla="*/ 15465 h 291406"/>
                <a:gd name="connsiteX20" fmla="*/ 50485 w 290511"/>
                <a:gd name="connsiteY20" fmla="*/ 11886 h 291406"/>
                <a:gd name="connsiteX21" fmla="*/ 58793 w 290511"/>
                <a:gd name="connsiteY21" fmla="*/ 82438 h 291406"/>
                <a:gd name="connsiteX22" fmla="*/ 32975 w 290511"/>
                <a:gd name="connsiteY22" fmla="*/ 85888 h 291406"/>
                <a:gd name="connsiteX23" fmla="*/ 23772 w 290511"/>
                <a:gd name="connsiteY23" fmla="*/ 15593 h 291406"/>
                <a:gd name="connsiteX24" fmla="*/ 95091 w 290511"/>
                <a:gd name="connsiteY24" fmla="*/ 85377 h 291406"/>
                <a:gd name="connsiteX25" fmla="*/ 118096 w 290511"/>
                <a:gd name="connsiteY25" fmla="*/ 17126 h 291406"/>
                <a:gd name="connsiteX26" fmla="*/ 144425 w 290511"/>
                <a:gd name="connsiteY26" fmla="*/ 23134 h 291406"/>
                <a:gd name="connsiteX27" fmla="*/ 119502 w 290511"/>
                <a:gd name="connsiteY27" fmla="*/ 95091 h 291406"/>
                <a:gd name="connsiteX28" fmla="*/ 95091 w 290511"/>
                <a:gd name="connsiteY28" fmla="*/ 85377 h 291406"/>
                <a:gd name="connsiteX29" fmla="*/ 228268 w 290511"/>
                <a:gd name="connsiteY29" fmla="*/ 221622 h 291406"/>
                <a:gd name="connsiteX30" fmla="*/ 110683 w 290511"/>
                <a:gd name="connsiteY30" fmla="*/ 231464 h 291406"/>
                <a:gd name="connsiteX31" fmla="*/ 110683 w 290511"/>
                <a:gd name="connsiteY31" fmla="*/ 203601 h 291406"/>
                <a:gd name="connsiteX32" fmla="*/ 231208 w 290511"/>
                <a:gd name="connsiteY32" fmla="*/ 193504 h 291406"/>
                <a:gd name="connsiteX33" fmla="*/ 249101 w 290511"/>
                <a:gd name="connsiteY33" fmla="*/ 18405 h 291406"/>
                <a:gd name="connsiteX34" fmla="*/ 280287 w 290511"/>
                <a:gd name="connsiteY34" fmla="*/ 21600 h 291406"/>
                <a:gd name="connsiteX35" fmla="*/ 263033 w 290511"/>
                <a:gd name="connsiteY35" fmla="*/ 190692 h 291406"/>
                <a:gd name="connsiteX36" fmla="*/ 290512 w 290511"/>
                <a:gd name="connsiteY36" fmla="*/ 188647 h 291406"/>
                <a:gd name="connsiteX37" fmla="*/ 290512 w 290511"/>
                <a:gd name="connsiteY37" fmla="*/ 216510 h 291406"/>
                <a:gd name="connsiteX38" fmla="*/ 260221 w 290511"/>
                <a:gd name="connsiteY38" fmla="*/ 218938 h 291406"/>
                <a:gd name="connsiteX39" fmla="*/ 252808 w 290511"/>
                <a:gd name="connsiteY39" fmla="*/ 291407 h 291406"/>
                <a:gd name="connsiteX40" fmla="*/ 221622 w 290511"/>
                <a:gd name="connsiteY40" fmla="*/ 288211 h 291406"/>
                <a:gd name="connsiteX41" fmla="*/ 228396 w 290511"/>
                <a:gd name="connsiteY41" fmla="*/ 221622 h 291406"/>
                <a:gd name="connsiteX42" fmla="*/ 186475 w 290511"/>
                <a:gd name="connsiteY42" fmla="*/ 180467 h 291406"/>
                <a:gd name="connsiteX43" fmla="*/ 133050 w 290511"/>
                <a:gd name="connsiteY43" fmla="*/ 113879 h 291406"/>
                <a:gd name="connsiteX44" fmla="*/ 156439 w 290511"/>
                <a:gd name="connsiteY44" fmla="*/ 95730 h 291406"/>
                <a:gd name="connsiteX45" fmla="*/ 210503 w 290511"/>
                <a:gd name="connsiteY45" fmla="*/ 162191 h 291406"/>
                <a:gd name="connsiteX46" fmla="*/ 186475 w 290511"/>
                <a:gd name="connsiteY46" fmla="*/ 180595 h 291406"/>
                <a:gd name="connsiteX47" fmla="*/ 212164 w 290511"/>
                <a:gd name="connsiteY47" fmla="*/ 107360 h 291406"/>
                <a:gd name="connsiteX48" fmla="*/ 163341 w 290511"/>
                <a:gd name="connsiteY48" fmla="*/ 46395 h 291406"/>
                <a:gd name="connsiteX49" fmla="*/ 186986 w 290511"/>
                <a:gd name="connsiteY49" fmla="*/ 28502 h 291406"/>
                <a:gd name="connsiteX50" fmla="*/ 236192 w 290511"/>
                <a:gd name="connsiteY50" fmla="*/ 88956 h 291406"/>
                <a:gd name="connsiteX51" fmla="*/ 212164 w 290511"/>
                <a:gd name="connsiteY51" fmla="*/ 107360 h 29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90511" h="291406">
                  <a:moveTo>
                    <a:pt x="128960" y="102504"/>
                  </a:moveTo>
                  <a:lnTo>
                    <a:pt x="126276" y="128577"/>
                  </a:lnTo>
                  <a:lnTo>
                    <a:pt x="97519" y="125637"/>
                  </a:lnTo>
                  <a:cubicBezTo>
                    <a:pt x="111578" y="162063"/>
                    <a:pt x="120013" y="184046"/>
                    <a:pt x="122825" y="191843"/>
                  </a:cubicBezTo>
                  <a:lnTo>
                    <a:pt x="99436" y="206669"/>
                  </a:lnTo>
                  <a:lnTo>
                    <a:pt x="84099" y="161424"/>
                  </a:lnTo>
                  <a:lnTo>
                    <a:pt x="72724" y="272874"/>
                  </a:lnTo>
                  <a:lnTo>
                    <a:pt x="42688" y="269807"/>
                  </a:lnTo>
                  <a:lnTo>
                    <a:pt x="52530" y="173949"/>
                  </a:lnTo>
                  <a:cubicBezTo>
                    <a:pt x="41027" y="197594"/>
                    <a:pt x="27862" y="217405"/>
                    <a:pt x="13164" y="233509"/>
                  </a:cubicBezTo>
                  <a:lnTo>
                    <a:pt x="0" y="202451"/>
                  </a:lnTo>
                  <a:cubicBezTo>
                    <a:pt x="23134" y="176889"/>
                    <a:pt x="40899" y="149793"/>
                    <a:pt x="53169" y="120908"/>
                  </a:cubicBezTo>
                  <a:lnTo>
                    <a:pt x="15465" y="117074"/>
                  </a:lnTo>
                  <a:lnTo>
                    <a:pt x="18149" y="91001"/>
                  </a:lnTo>
                  <a:lnTo>
                    <a:pt x="60710" y="95346"/>
                  </a:lnTo>
                  <a:lnTo>
                    <a:pt x="70423" y="0"/>
                  </a:lnTo>
                  <a:lnTo>
                    <a:pt x="100458" y="3068"/>
                  </a:lnTo>
                  <a:lnTo>
                    <a:pt x="90745" y="98414"/>
                  </a:lnTo>
                  <a:lnTo>
                    <a:pt x="129088" y="102376"/>
                  </a:lnTo>
                  <a:close/>
                  <a:moveTo>
                    <a:pt x="23772" y="15465"/>
                  </a:moveTo>
                  <a:lnTo>
                    <a:pt x="50485" y="11886"/>
                  </a:lnTo>
                  <a:cubicBezTo>
                    <a:pt x="54191" y="33103"/>
                    <a:pt x="56875" y="56620"/>
                    <a:pt x="58793" y="82438"/>
                  </a:cubicBezTo>
                  <a:lnTo>
                    <a:pt x="32975" y="85888"/>
                  </a:lnTo>
                  <a:cubicBezTo>
                    <a:pt x="30674" y="62627"/>
                    <a:pt x="27607" y="39238"/>
                    <a:pt x="23772" y="15593"/>
                  </a:cubicBezTo>
                  <a:close/>
                  <a:moveTo>
                    <a:pt x="95091" y="85377"/>
                  </a:moveTo>
                  <a:cubicBezTo>
                    <a:pt x="105315" y="62627"/>
                    <a:pt x="112984" y="39877"/>
                    <a:pt x="118096" y="17126"/>
                  </a:cubicBezTo>
                  <a:lnTo>
                    <a:pt x="144425" y="23134"/>
                  </a:lnTo>
                  <a:cubicBezTo>
                    <a:pt x="138034" y="47673"/>
                    <a:pt x="129727" y="71702"/>
                    <a:pt x="119502" y="95091"/>
                  </a:cubicBezTo>
                  <a:lnTo>
                    <a:pt x="95091" y="85377"/>
                  </a:lnTo>
                  <a:close/>
                  <a:moveTo>
                    <a:pt x="228268" y="221622"/>
                  </a:moveTo>
                  <a:lnTo>
                    <a:pt x="110683" y="231464"/>
                  </a:lnTo>
                  <a:lnTo>
                    <a:pt x="110683" y="203601"/>
                  </a:lnTo>
                  <a:cubicBezTo>
                    <a:pt x="110683" y="203601"/>
                    <a:pt x="231208" y="193504"/>
                    <a:pt x="231208" y="193504"/>
                  </a:cubicBezTo>
                  <a:lnTo>
                    <a:pt x="249101" y="18405"/>
                  </a:lnTo>
                  <a:lnTo>
                    <a:pt x="280287" y="21600"/>
                  </a:lnTo>
                  <a:lnTo>
                    <a:pt x="263033" y="190692"/>
                  </a:lnTo>
                  <a:lnTo>
                    <a:pt x="290512" y="188647"/>
                  </a:lnTo>
                  <a:lnTo>
                    <a:pt x="290512" y="216510"/>
                  </a:lnTo>
                  <a:cubicBezTo>
                    <a:pt x="290512" y="216510"/>
                    <a:pt x="260221" y="218938"/>
                    <a:pt x="260221" y="218938"/>
                  </a:cubicBezTo>
                  <a:lnTo>
                    <a:pt x="252808" y="291407"/>
                  </a:lnTo>
                  <a:lnTo>
                    <a:pt x="221622" y="288211"/>
                  </a:lnTo>
                  <a:lnTo>
                    <a:pt x="228396" y="221622"/>
                  </a:lnTo>
                  <a:close/>
                  <a:moveTo>
                    <a:pt x="186475" y="180467"/>
                  </a:moveTo>
                  <a:cubicBezTo>
                    <a:pt x="171521" y="159379"/>
                    <a:pt x="153627" y="137140"/>
                    <a:pt x="133050" y="113879"/>
                  </a:cubicBezTo>
                  <a:lnTo>
                    <a:pt x="156439" y="95730"/>
                  </a:lnTo>
                  <a:cubicBezTo>
                    <a:pt x="178550" y="120269"/>
                    <a:pt x="196572" y="142380"/>
                    <a:pt x="210503" y="162191"/>
                  </a:cubicBezTo>
                  <a:lnTo>
                    <a:pt x="186475" y="180595"/>
                  </a:lnTo>
                  <a:close/>
                  <a:moveTo>
                    <a:pt x="212164" y="107360"/>
                  </a:moveTo>
                  <a:cubicBezTo>
                    <a:pt x="196955" y="86272"/>
                    <a:pt x="180723" y="65950"/>
                    <a:pt x="163341" y="46395"/>
                  </a:cubicBezTo>
                  <a:lnTo>
                    <a:pt x="186986" y="28502"/>
                  </a:lnTo>
                  <a:cubicBezTo>
                    <a:pt x="205901" y="49207"/>
                    <a:pt x="222261" y="69401"/>
                    <a:pt x="236192" y="88956"/>
                  </a:cubicBezTo>
                  <a:lnTo>
                    <a:pt x="212164" y="107360"/>
                  </a:ln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D9EEF567-927A-CB6A-693A-03D1AF46DCE6}"/>
                </a:ext>
              </a:extLst>
            </p:cNvPr>
            <p:cNvSpPr/>
            <p:nvPr/>
          </p:nvSpPr>
          <p:spPr>
            <a:xfrm>
              <a:off x="3970874" y="3413772"/>
              <a:ext cx="883166" cy="883166"/>
            </a:xfrm>
            <a:custGeom>
              <a:avLst/>
              <a:gdLst>
                <a:gd name="connsiteX0" fmla="*/ 883166 w 883166"/>
                <a:gd name="connsiteY0" fmla="*/ 441583 h 883166"/>
                <a:gd name="connsiteX1" fmla="*/ 441583 w 883166"/>
                <a:gd name="connsiteY1" fmla="*/ 883166 h 883166"/>
                <a:gd name="connsiteX2" fmla="*/ 0 w 883166"/>
                <a:gd name="connsiteY2" fmla="*/ 441583 h 883166"/>
                <a:gd name="connsiteX3" fmla="*/ 441583 w 883166"/>
                <a:gd name="connsiteY3" fmla="*/ 0 h 883166"/>
                <a:gd name="connsiteX4" fmla="*/ 883166 w 883166"/>
                <a:gd name="connsiteY4" fmla="*/ 441583 h 8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66" h="883166">
                  <a:moveTo>
                    <a:pt x="883166" y="441583"/>
                  </a:moveTo>
                  <a:cubicBezTo>
                    <a:pt x="883166" y="685463"/>
                    <a:pt x="685463" y="883166"/>
                    <a:pt x="441583" y="883166"/>
                  </a:cubicBezTo>
                  <a:cubicBezTo>
                    <a:pt x="197703" y="883166"/>
                    <a:pt x="0" y="685462"/>
                    <a:pt x="0" y="441583"/>
                  </a:cubicBezTo>
                  <a:cubicBezTo>
                    <a:pt x="0" y="197703"/>
                    <a:pt x="197704" y="0"/>
                    <a:pt x="441583" y="0"/>
                  </a:cubicBezTo>
                  <a:cubicBezTo>
                    <a:pt x="685463" y="0"/>
                    <a:pt x="883166" y="197704"/>
                    <a:pt x="883166" y="441583"/>
                  </a:cubicBezTo>
                  <a:close/>
                </a:path>
              </a:pathLst>
            </a:custGeom>
            <a:solidFill>
              <a:srgbClr val="C51C7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5E76BA40-3A7C-ED8C-D6C0-41A29F1F122F}"/>
                </a:ext>
              </a:extLst>
            </p:cNvPr>
            <p:cNvSpPr/>
            <p:nvPr/>
          </p:nvSpPr>
          <p:spPr>
            <a:xfrm>
              <a:off x="4108653" y="3751271"/>
              <a:ext cx="118322" cy="175913"/>
            </a:xfrm>
            <a:custGeom>
              <a:avLst/>
              <a:gdLst>
                <a:gd name="connsiteX0" fmla="*/ 69017 w 118322"/>
                <a:gd name="connsiteY0" fmla="*/ 431 h 175913"/>
                <a:gd name="connsiteX1" fmla="*/ 107488 w 118322"/>
                <a:gd name="connsiteY1" fmla="*/ 17174 h 175913"/>
                <a:gd name="connsiteX2" fmla="*/ 117969 w 118322"/>
                <a:gd name="connsiteY2" fmla="*/ 54111 h 175913"/>
                <a:gd name="connsiteX3" fmla="*/ 98925 w 118322"/>
                <a:gd name="connsiteY3" fmla="*/ 96927 h 175913"/>
                <a:gd name="connsiteX4" fmla="*/ 36681 w 118322"/>
                <a:gd name="connsiteY4" fmla="*/ 147412 h 175913"/>
                <a:gd name="connsiteX5" fmla="*/ 36681 w 118322"/>
                <a:gd name="connsiteY5" fmla="*/ 147923 h 175913"/>
                <a:gd name="connsiteX6" fmla="*/ 107744 w 118322"/>
                <a:gd name="connsiteY6" fmla="*/ 155209 h 175913"/>
                <a:gd name="connsiteX7" fmla="*/ 105571 w 118322"/>
                <a:gd name="connsiteY7" fmla="*/ 175914 h 175913"/>
                <a:gd name="connsiteX8" fmla="*/ 0 w 118322"/>
                <a:gd name="connsiteY8" fmla="*/ 165178 h 175913"/>
                <a:gd name="connsiteX9" fmla="*/ 2173 w 118322"/>
                <a:gd name="connsiteY9" fmla="*/ 144473 h 175913"/>
                <a:gd name="connsiteX10" fmla="*/ 71190 w 118322"/>
                <a:gd name="connsiteY10" fmla="*/ 92709 h 175913"/>
                <a:gd name="connsiteX11" fmla="*/ 91640 w 118322"/>
                <a:gd name="connsiteY11" fmla="*/ 53855 h 175913"/>
                <a:gd name="connsiteX12" fmla="*/ 63394 w 118322"/>
                <a:gd name="connsiteY12" fmla="*/ 21264 h 175913"/>
                <a:gd name="connsiteX13" fmla="*/ 18277 w 118322"/>
                <a:gd name="connsiteY13" fmla="*/ 32000 h 175913"/>
                <a:gd name="connsiteX14" fmla="*/ 13420 w 118322"/>
                <a:gd name="connsiteY14" fmla="*/ 11167 h 175913"/>
                <a:gd name="connsiteX15" fmla="*/ 69017 w 118322"/>
                <a:gd name="connsiteY15" fmla="*/ 559 h 17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322" h="175913">
                  <a:moveTo>
                    <a:pt x="69017" y="431"/>
                  </a:moveTo>
                  <a:cubicBezTo>
                    <a:pt x="86144" y="2220"/>
                    <a:pt x="98925" y="7844"/>
                    <a:pt x="107488" y="17174"/>
                  </a:cubicBezTo>
                  <a:cubicBezTo>
                    <a:pt x="116052" y="26632"/>
                    <a:pt x="119502" y="38901"/>
                    <a:pt x="117969" y="54111"/>
                  </a:cubicBezTo>
                  <a:cubicBezTo>
                    <a:pt x="116435" y="69448"/>
                    <a:pt x="110044" y="83635"/>
                    <a:pt x="98925" y="96927"/>
                  </a:cubicBezTo>
                  <a:cubicBezTo>
                    <a:pt x="87805" y="110219"/>
                    <a:pt x="66973" y="126963"/>
                    <a:pt x="36681" y="147412"/>
                  </a:cubicBezTo>
                  <a:lnTo>
                    <a:pt x="36681" y="147923"/>
                  </a:lnTo>
                  <a:cubicBezTo>
                    <a:pt x="36681" y="147923"/>
                    <a:pt x="107744" y="155209"/>
                    <a:pt x="107744" y="155209"/>
                  </a:cubicBezTo>
                  <a:lnTo>
                    <a:pt x="105571" y="175914"/>
                  </a:lnTo>
                  <a:lnTo>
                    <a:pt x="0" y="165178"/>
                  </a:lnTo>
                  <a:lnTo>
                    <a:pt x="2173" y="144473"/>
                  </a:lnTo>
                  <a:cubicBezTo>
                    <a:pt x="35915" y="122873"/>
                    <a:pt x="58921" y="105618"/>
                    <a:pt x="71190" y="92709"/>
                  </a:cubicBezTo>
                  <a:cubicBezTo>
                    <a:pt x="83460" y="79801"/>
                    <a:pt x="90234" y="66892"/>
                    <a:pt x="91640" y="53855"/>
                  </a:cubicBezTo>
                  <a:cubicBezTo>
                    <a:pt x="93685" y="34300"/>
                    <a:pt x="84227" y="23437"/>
                    <a:pt x="63394" y="21264"/>
                  </a:cubicBezTo>
                  <a:cubicBezTo>
                    <a:pt x="49462" y="19858"/>
                    <a:pt x="34381" y="23437"/>
                    <a:pt x="18277" y="32000"/>
                  </a:cubicBezTo>
                  <a:lnTo>
                    <a:pt x="13420" y="11167"/>
                  </a:lnTo>
                  <a:cubicBezTo>
                    <a:pt x="30291" y="2092"/>
                    <a:pt x="48823" y="-1486"/>
                    <a:pt x="69017" y="559"/>
                  </a:cubicBez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BC229D66-44F8-1E75-670B-87CECAD5898A}"/>
                </a:ext>
              </a:extLst>
            </p:cNvPr>
            <p:cNvSpPr/>
            <p:nvPr/>
          </p:nvSpPr>
          <p:spPr>
            <a:xfrm>
              <a:off x="4251392" y="3766097"/>
              <a:ext cx="126324" cy="173020"/>
            </a:xfrm>
            <a:custGeom>
              <a:avLst/>
              <a:gdLst>
                <a:gd name="connsiteX0" fmla="*/ 23414 w 126324"/>
                <a:gd name="connsiteY0" fmla="*/ 16151 h 173020"/>
                <a:gd name="connsiteX1" fmla="*/ 71981 w 126324"/>
                <a:gd name="connsiteY1" fmla="*/ 431 h 173020"/>
                <a:gd name="connsiteX2" fmla="*/ 116332 w 126324"/>
                <a:gd name="connsiteY2" fmla="*/ 25609 h 173020"/>
                <a:gd name="connsiteX3" fmla="*/ 125150 w 126324"/>
                <a:gd name="connsiteY3" fmla="*/ 92837 h 173020"/>
                <a:gd name="connsiteX4" fmla="*/ 102911 w 126324"/>
                <a:gd name="connsiteY4" fmla="*/ 156870 h 173020"/>
                <a:gd name="connsiteX5" fmla="*/ 54344 w 126324"/>
                <a:gd name="connsiteY5" fmla="*/ 172590 h 173020"/>
                <a:gd name="connsiteX6" fmla="*/ 9994 w 126324"/>
                <a:gd name="connsiteY6" fmla="*/ 147412 h 173020"/>
                <a:gd name="connsiteX7" fmla="*/ 1175 w 126324"/>
                <a:gd name="connsiteY7" fmla="*/ 80184 h 173020"/>
                <a:gd name="connsiteX8" fmla="*/ 23414 w 126324"/>
                <a:gd name="connsiteY8" fmla="*/ 16151 h 173020"/>
                <a:gd name="connsiteX9" fmla="*/ 30315 w 126324"/>
                <a:gd name="connsiteY9" fmla="*/ 134503 h 173020"/>
                <a:gd name="connsiteX10" fmla="*/ 56389 w 126324"/>
                <a:gd name="connsiteY10" fmla="*/ 152397 h 173020"/>
                <a:gd name="connsiteX11" fmla="*/ 85529 w 126324"/>
                <a:gd name="connsiteY11" fmla="*/ 140127 h 173020"/>
                <a:gd name="connsiteX12" fmla="*/ 99844 w 126324"/>
                <a:gd name="connsiteY12" fmla="*/ 90281 h 173020"/>
                <a:gd name="connsiteX13" fmla="*/ 96009 w 126324"/>
                <a:gd name="connsiteY13" fmla="*/ 38518 h 173020"/>
                <a:gd name="connsiteX14" fmla="*/ 69936 w 126324"/>
                <a:gd name="connsiteY14" fmla="*/ 20625 h 173020"/>
                <a:gd name="connsiteX15" fmla="*/ 40796 w 126324"/>
                <a:gd name="connsiteY15" fmla="*/ 32766 h 173020"/>
                <a:gd name="connsiteX16" fmla="*/ 26481 w 126324"/>
                <a:gd name="connsiteY16" fmla="*/ 82612 h 173020"/>
                <a:gd name="connsiteX17" fmla="*/ 30315 w 126324"/>
                <a:gd name="connsiteY17" fmla="*/ 134375 h 17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324" h="173020">
                  <a:moveTo>
                    <a:pt x="23414" y="16151"/>
                  </a:moveTo>
                  <a:cubicBezTo>
                    <a:pt x="35172" y="3626"/>
                    <a:pt x="51276" y="-1614"/>
                    <a:pt x="71981" y="431"/>
                  </a:cubicBezTo>
                  <a:cubicBezTo>
                    <a:pt x="92687" y="2603"/>
                    <a:pt x="107385" y="10911"/>
                    <a:pt x="116332" y="25609"/>
                  </a:cubicBezTo>
                  <a:cubicBezTo>
                    <a:pt x="125278" y="40307"/>
                    <a:pt x="128218" y="62674"/>
                    <a:pt x="125150" y="92837"/>
                  </a:cubicBezTo>
                  <a:cubicBezTo>
                    <a:pt x="122083" y="123000"/>
                    <a:pt x="114670" y="144345"/>
                    <a:pt x="102911" y="156870"/>
                  </a:cubicBezTo>
                  <a:cubicBezTo>
                    <a:pt x="91153" y="169395"/>
                    <a:pt x="75049" y="174635"/>
                    <a:pt x="54344" y="172590"/>
                  </a:cubicBezTo>
                  <a:cubicBezTo>
                    <a:pt x="33639" y="170545"/>
                    <a:pt x="18940" y="162110"/>
                    <a:pt x="9994" y="147412"/>
                  </a:cubicBezTo>
                  <a:cubicBezTo>
                    <a:pt x="1047" y="132714"/>
                    <a:pt x="-1893" y="110347"/>
                    <a:pt x="1175" y="80184"/>
                  </a:cubicBezTo>
                  <a:cubicBezTo>
                    <a:pt x="4242" y="50021"/>
                    <a:pt x="11655" y="28676"/>
                    <a:pt x="23414" y="16151"/>
                  </a:cubicBezTo>
                  <a:close/>
                  <a:moveTo>
                    <a:pt x="30315" y="134503"/>
                  </a:moveTo>
                  <a:cubicBezTo>
                    <a:pt x="35300" y="145111"/>
                    <a:pt x="43991" y="151118"/>
                    <a:pt x="56389" y="152397"/>
                  </a:cubicBezTo>
                  <a:cubicBezTo>
                    <a:pt x="68786" y="153675"/>
                    <a:pt x="78500" y="149585"/>
                    <a:pt x="85529" y="140127"/>
                  </a:cubicBezTo>
                  <a:cubicBezTo>
                    <a:pt x="92559" y="130669"/>
                    <a:pt x="97288" y="114054"/>
                    <a:pt x="99844" y="90281"/>
                  </a:cubicBezTo>
                  <a:cubicBezTo>
                    <a:pt x="102272" y="66380"/>
                    <a:pt x="100994" y="49126"/>
                    <a:pt x="96009" y="38518"/>
                  </a:cubicBezTo>
                  <a:cubicBezTo>
                    <a:pt x="91025" y="27910"/>
                    <a:pt x="82334" y="21902"/>
                    <a:pt x="69936" y="20625"/>
                  </a:cubicBezTo>
                  <a:cubicBezTo>
                    <a:pt x="57539" y="19347"/>
                    <a:pt x="47825" y="23437"/>
                    <a:pt x="40796" y="32766"/>
                  </a:cubicBezTo>
                  <a:cubicBezTo>
                    <a:pt x="33766" y="42225"/>
                    <a:pt x="29037" y="58840"/>
                    <a:pt x="26481" y="82612"/>
                  </a:cubicBezTo>
                  <a:cubicBezTo>
                    <a:pt x="24053" y="106513"/>
                    <a:pt x="25331" y="123767"/>
                    <a:pt x="30315" y="134375"/>
                  </a:cubicBez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C67B56D9-4BF7-C1DE-7DBE-57F114395FC3}"/>
                </a:ext>
              </a:extLst>
            </p:cNvPr>
            <p:cNvSpPr/>
            <p:nvPr/>
          </p:nvSpPr>
          <p:spPr>
            <a:xfrm>
              <a:off x="4451311" y="3774324"/>
              <a:ext cx="218426" cy="207683"/>
            </a:xfrm>
            <a:custGeom>
              <a:avLst/>
              <a:gdLst>
                <a:gd name="connsiteX0" fmla="*/ 92151 w 218426"/>
                <a:gd name="connsiteY0" fmla="*/ 201811 h 207683"/>
                <a:gd name="connsiteX1" fmla="*/ 93940 w 218426"/>
                <a:gd name="connsiteY1" fmla="*/ 180212 h 207683"/>
                <a:gd name="connsiteX2" fmla="*/ 128449 w 218426"/>
                <a:gd name="connsiteY2" fmla="*/ 185068 h 207683"/>
                <a:gd name="connsiteX3" fmla="*/ 139313 w 218426"/>
                <a:gd name="connsiteY3" fmla="*/ 181490 h 207683"/>
                <a:gd name="connsiteX4" fmla="*/ 147109 w 218426"/>
                <a:gd name="connsiteY4" fmla="*/ 161168 h 207683"/>
                <a:gd name="connsiteX5" fmla="*/ 154139 w 218426"/>
                <a:gd name="connsiteY5" fmla="*/ 112473 h 207683"/>
                <a:gd name="connsiteX6" fmla="*/ 155417 w 218426"/>
                <a:gd name="connsiteY6" fmla="*/ 99819 h 207683"/>
                <a:gd name="connsiteX7" fmla="*/ 97391 w 218426"/>
                <a:gd name="connsiteY7" fmla="*/ 93940 h 207683"/>
                <a:gd name="connsiteX8" fmla="*/ 71190 w 218426"/>
                <a:gd name="connsiteY8" fmla="*/ 160401 h 207683"/>
                <a:gd name="connsiteX9" fmla="*/ 19299 w 218426"/>
                <a:gd name="connsiteY9" fmla="*/ 200022 h 207683"/>
                <a:gd name="connsiteX10" fmla="*/ 5880 w 218426"/>
                <a:gd name="connsiteY10" fmla="*/ 179189 h 207683"/>
                <a:gd name="connsiteX11" fmla="*/ 50485 w 218426"/>
                <a:gd name="connsiteY11" fmla="*/ 146981 h 207683"/>
                <a:gd name="connsiteX12" fmla="*/ 73363 w 218426"/>
                <a:gd name="connsiteY12" fmla="*/ 91512 h 207683"/>
                <a:gd name="connsiteX13" fmla="*/ 42433 w 218426"/>
                <a:gd name="connsiteY13" fmla="*/ 88317 h 207683"/>
                <a:gd name="connsiteX14" fmla="*/ 43967 w 218426"/>
                <a:gd name="connsiteY14" fmla="*/ 73363 h 207683"/>
                <a:gd name="connsiteX15" fmla="*/ 15209 w 218426"/>
                <a:gd name="connsiteY15" fmla="*/ 96113 h 207683"/>
                <a:gd name="connsiteX16" fmla="*/ 0 w 218426"/>
                <a:gd name="connsiteY16" fmla="*/ 77197 h 207683"/>
                <a:gd name="connsiteX17" fmla="*/ 74897 w 218426"/>
                <a:gd name="connsiteY17" fmla="*/ 0 h 207683"/>
                <a:gd name="connsiteX18" fmla="*/ 96113 w 218426"/>
                <a:gd name="connsiteY18" fmla="*/ 10225 h 207683"/>
                <a:gd name="connsiteX19" fmla="*/ 50357 w 218426"/>
                <a:gd name="connsiteY19" fmla="*/ 67739 h 207683"/>
                <a:gd name="connsiteX20" fmla="*/ 171010 w 218426"/>
                <a:gd name="connsiteY20" fmla="*/ 80009 h 207683"/>
                <a:gd name="connsiteX21" fmla="*/ 137779 w 218426"/>
                <a:gd name="connsiteY21" fmla="*/ 14443 h 207683"/>
                <a:gd name="connsiteX22" fmla="*/ 160657 w 218426"/>
                <a:gd name="connsiteY22" fmla="*/ 8691 h 207683"/>
                <a:gd name="connsiteX23" fmla="*/ 218427 w 218426"/>
                <a:gd name="connsiteY23" fmla="*/ 99436 h 207683"/>
                <a:gd name="connsiteX24" fmla="*/ 199639 w 218426"/>
                <a:gd name="connsiteY24" fmla="*/ 114901 h 207683"/>
                <a:gd name="connsiteX25" fmla="*/ 180979 w 218426"/>
                <a:gd name="connsiteY25" fmla="*/ 93557 h 207683"/>
                <a:gd name="connsiteX26" fmla="*/ 179829 w 218426"/>
                <a:gd name="connsiteY26" fmla="*/ 104548 h 207683"/>
                <a:gd name="connsiteX27" fmla="*/ 173694 w 218426"/>
                <a:gd name="connsiteY27" fmla="*/ 152860 h 207683"/>
                <a:gd name="connsiteX28" fmla="*/ 167048 w 218426"/>
                <a:gd name="connsiteY28" fmla="*/ 183407 h 207683"/>
                <a:gd name="connsiteX29" fmla="*/ 157845 w 218426"/>
                <a:gd name="connsiteY29" fmla="*/ 200534 h 207683"/>
                <a:gd name="connsiteX30" fmla="*/ 146087 w 218426"/>
                <a:gd name="connsiteY30" fmla="*/ 206924 h 207683"/>
                <a:gd name="connsiteX31" fmla="*/ 129344 w 218426"/>
                <a:gd name="connsiteY31" fmla="*/ 207180 h 207683"/>
                <a:gd name="connsiteX32" fmla="*/ 92151 w 218426"/>
                <a:gd name="connsiteY32" fmla="*/ 201556 h 20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8426" h="207683">
                  <a:moveTo>
                    <a:pt x="92151" y="201811"/>
                  </a:moveTo>
                  <a:lnTo>
                    <a:pt x="93940" y="180212"/>
                  </a:lnTo>
                  <a:cubicBezTo>
                    <a:pt x="107744" y="182512"/>
                    <a:pt x="119247" y="184174"/>
                    <a:pt x="128449" y="185068"/>
                  </a:cubicBezTo>
                  <a:cubicBezTo>
                    <a:pt x="133050" y="185580"/>
                    <a:pt x="136629" y="184430"/>
                    <a:pt x="139313" y="181490"/>
                  </a:cubicBezTo>
                  <a:cubicBezTo>
                    <a:pt x="141997" y="178678"/>
                    <a:pt x="144553" y="171904"/>
                    <a:pt x="147109" y="161168"/>
                  </a:cubicBezTo>
                  <a:cubicBezTo>
                    <a:pt x="149666" y="150432"/>
                    <a:pt x="151966" y="134200"/>
                    <a:pt x="154139" y="112473"/>
                  </a:cubicBezTo>
                  <a:lnTo>
                    <a:pt x="155417" y="99819"/>
                  </a:lnTo>
                  <a:lnTo>
                    <a:pt x="97391" y="93940"/>
                  </a:lnTo>
                  <a:cubicBezTo>
                    <a:pt x="92279" y="121803"/>
                    <a:pt x="83460" y="144042"/>
                    <a:pt x="71190" y="160401"/>
                  </a:cubicBezTo>
                  <a:cubicBezTo>
                    <a:pt x="58921" y="176761"/>
                    <a:pt x="41666" y="189925"/>
                    <a:pt x="19299" y="200022"/>
                  </a:cubicBezTo>
                  <a:lnTo>
                    <a:pt x="5880" y="179189"/>
                  </a:lnTo>
                  <a:cubicBezTo>
                    <a:pt x="25051" y="171265"/>
                    <a:pt x="39877" y="160529"/>
                    <a:pt x="50485" y="146981"/>
                  </a:cubicBezTo>
                  <a:cubicBezTo>
                    <a:pt x="60966" y="133434"/>
                    <a:pt x="68634" y="114901"/>
                    <a:pt x="73363" y="91512"/>
                  </a:cubicBezTo>
                  <a:lnTo>
                    <a:pt x="42433" y="88317"/>
                  </a:lnTo>
                  <a:lnTo>
                    <a:pt x="43967" y="73363"/>
                  </a:lnTo>
                  <a:cubicBezTo>
                    <a:pt x="35148" y="81543"/>
                    <a:pt x="25562" y="89211"/>
                    <a:pt x="15209" y="96113"/>
                  </a:cubicBezTo>
                  <a:lnTo>
                    <a:pt x="0" y="77197"/>
                  </a:lnTo>
                  <a:cubicBezTo>
                    <a:pt x="30802" y="56108"/>
                    <a:pt x="55725" y="30291"/>
                    <a:pt x="74897" y="0"/>
                  </a:cubicBezTo>
                  <a:lnTo>
                    <a:pt x="96113" y="10225"/>
                  </a:lnTo>
                  <a:cubicBezTo>
                    <a:pt x="83204" y="31825"/>
                    <a:pt x="67995" y="50996"/>
                    <a:pt x="50357" y="67739"/>
                  </a:cubicBezTo>
                  <a:lnTo>
                    <a:pt x="171010" y="80009"/>
                  </a:lnTo>
                  <a:cubicBezTo>
                    <a:pt x="157078" y="60070"/>
                    <a:pt x="146087" y="38215"/>
                    <a:pt x="137779" y="14443"/>
                  </a:cubicBezTo>
                  <a:lnTo>
                    <a:pt x="160657" y="8691"/>
                  </a:lnTo>
                  <a:cubicBezTo>
                    <a:pt x="173310" y="42305"/>
                    <a:pt x="192610" y="72596"/>
                    <a:pt x="218427" y="99436"/>
                  </a:cubicBezTo>
                  <a:lnTo>
                    <a:pt x="199639" y="114901"/>
                  </a:lnTo>
                  <a:cubicBezTo>
                    <a:pt x="191843" y="106593"/>
                    <a:pt x="185580" y="99436"/>
                    <a:pt x="180979" y="93557"/>
                  </a:cubicBezTo>
                  <a:lnTo>
                    <a:pt x="179829" y="104548"/>
                  </a:lnTo>
                  <a:cubicBezTo>
                    <a:pt x="177784" y="124487"/>
                    <a:pt x="175739" y="140591"/>
                    <a:pt x="173694" y="152860"/>
                  </a:cubicBezTo>
                  <a:cubicBezTo>
                    <a:pt x="171649" y="165130"/>
                    <a:pt x="169476" y="175355"/>
                    <a:pt x="167048" y="183407"/>
                  </a:cubicBezTo>
                  <a:cubicBezTo>
                    <a:pt x="164619" y="191459"/>
                    <a:pt x="161679" y="197211"/>
                    <a:pt x="157845" y="200534"/>
                  </a:cubicBezTo>
                  <a:cubicBezTo>
                    <a:pt x="154139" y="203984"/>
                    <a:pt x="150177" y="206029"/>
                    <a:pt x="146087" y="206924"/>
                  </a:cubicBezTo>
                  <a:cubicBezTo>
                    <a:pt x="141997" y="207819"/>
                    <a:pt x="136373" y="207946"/>
                    <a:pt x="129344" y="207180"/>
                  </a:cubicBezTo>
                  <a:cubicBezTo>
                    <a:pt x="122314" y="206413"/>
                    <a:pt x="109917" y="204623"/>
                    <a:pt x="92151" y="201556"/>
                  </a:cubicBez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E996089C-5585-A924-26CC-D866C548F99B}"/>
                </a:ext>
              </a:extLst>
            </p:cNvPr>
            <p:cNvSpPr/>
            <p:nvPr/>
          </p:nvSpPr>
          <p:spPr>
            <a:xfrm>
              <a:off x="4229050" y="4011411"/>
              <a:ext cx="149537" cy="144424"/>
            </a:xfrm>
            <a:custGeom>
              <a:avLst/>
              <a:gdLst>
                <a:gd name="connsiteX0" fmla="*/ 59048 w 149537"/>
                <a:gd name="connsiteY0" fmla="*/ 39493 h 144424"/>
                <a:gd name="connsiteX1" fmla="*/ 58025 w 149537"/>
                <a:gd name="connsiteY1" fmla="*/ 49846 h 144424"/>
                <a:gd name="connsiteX2" fmla="*/ 40899 w 149537"/>
                <a:gd name="connsiteY2" fmla="*/ 48057 h 144424"/>
                <a:gd name="connsiteX3" fmla="*/ 57386 w 149537"/>
                <a:gd name="connsiteY3" fmla="*/ 87422 h 144424"/>
                <a:gd name="connsiteX4" fmla="*/ 48184 w 149537"/>
                <a:gd name="connsiteY4" fmla="*/ 92151 h 144424"/>
                <a:gd name="connsiteX5" fmla="*/ 37576 w 149537"/>
                <a:gd name="connsiteY5" fmla="*/ 64033 h 144424"/>
                <a:gd name="connsiteX6" fmla="*/ 30035 w 149537"/>
                <a:gd name="connsiteY6" fmla="*/ 138034 h 144424"/>
                <a:gd name="connsiteX7" fmla="*/ 18532 w 149537"/>
                <a:gd name="connsiteY7" fmla="*/ 136884 h 144424"/>
                <a:gd name="connsiteX8" fmla="*/ 25179 w 149537"/>
                <a:gd name="connsiteY8" fmla="*/ 72212 h 144424"/>
                <a:gd name="connsiteX9" fmla="*/ 5368 w 149537"/>
                <a:gd name="connsiteY9" fmla="*/ 107999 h 144424"/>
                <a:gd name="connsiteX10" fmla="*/ 0 w 149537"/>
                <a:gd name="connsiteY10" fmla="*/ 95474 h 144424"/>
                <a:gd name="connsiteX11" fmla="*/ 26329 w 149537"/>
                <a:gd name="connsiteY11" fmla="*/ 46523 h 144424"/>
                <a:gd name="connsiteX12" fmla="*/ 8308 w 149537"/>
                <a:gd name="connsiteY12" fmla="*/ 44733 h 144424"/>
                <a:gd name="connsiteX13" fmla="*/ 9330 w 149537"/>
                <a:gd name="connsiteY13" fmla="*/ 34381 h 144424"/>
                <a:gd name="connsiteX14" fmla="*/ 29013 w 149537"/>
                <a:gd name="connsiteY14" fmla="*/ 36426 h 144424"/>
                <a:gd name="connsiteX15" fmla="*/ 31313 w 149537"/>
                <a:gd name="connsiteY15" fmla="*/ 13931 h 144424"/>
                <a:gd name="connsiteX16" fmla="*/ 13676 w 149537"/>
                <a:gd name="connsiteY16" fmla="*/ 14443 h 144424"/>
                <a:gd name="connsiteX17" fmla="*/ 13676 w 149537"/>
                <a:gd name="connsiteY17" fmla="*/ 4345 h 144424"/>
                <a:gd name="connsiteX18" fmla="*/ 61477 w 149537"/>
                <a:gd name="connsiteY18" fmla="*/ 0 h 144424"/>
                <a:gd name="connsiteX19" fmla="*/ 63522 w 149537"/>
                <a:gd name="connsiteY19" fmla="*/ 9841 h 144424"/>
                <a:gd name="connsiteX20" fmla="*/ 43072 w 149537"/>
                <a:gd name="connsiteY20" fmla="*/ 12781 h 144424"/>
                <a:gd name="connsiteX21" fmla="*/ 40516 w 149537"/>
                <a:gd name="connsiteY21" fmla="*/ 37448 h 144424"/>
                <a:gd name="connsiteX22" fmla="*/ 59304 w 149537"/>
                <a:gd name="connsiteY22" fmla="*/ 39366 h 144424"/>
                <a:gd name="connsiteX23" fmla="*/ 102248 w 149537"/>
                <a:gd name="connsiteY23" fmla="*/ 129727 h 144424"/>
                <a:gd name="connsiteX24" fmla="*/ 144936 w 149537"/>
                <a:gd name="connsiteY24" fmla="*/ 134072 h 144424"/>
                <a:gd name="connsiteX25" fmla="*/ 143914 w 149537"/>
                <a:gd name="connsiteY25" fmla="*/ 144425 h 144424"/>
                <a:gd name="connsiteX26" fmla="*/ 43327 w 149537"/>
                <a:gd name="connsiteY26" fmla="*/ 134200 h 144424"/>
                <a:gd name="connsiteX27" fmla="*/ 44350 w 149537"/>
                <a:gd name="connsiteY27" fmla="*/ 123848 h 144424"/>
                <a:gd name="connsiteX28" fmla="*/ 89850 w 149537"/>
                <a:gd name="connsiteY28" fmla="*/ 128449 h 144424"/>
                <a:gd name="connsiteX29" fmla="*/ 91895 w 149537"/>
                <a:gd name="connsiteY29" fmla="*/ 108766 h 144424"/>
                <a:gd name="connsiteX30" fmla="*/ 56236 w 149537"/>
                <a:gd name="connsiteY30" fmla="*/ 105060 h 144424"/>
                <a:gd name="connsiteX31" fmla="*/ 57259 w 149537"/>
                <a:gd name="connsiteY31" fmla="*/ 95346 h 144424"/>
                <a:gd name="connsiteX32" fmla="*/ 92918 w 149537"/>
                <a:gd name="connsiteY32" fmla="*/ 99053 h 144424"/>
                <a:gd name="connsiteX33" fmla="*/ 94707 w 149537"/>
                <a:gd name="connsiteY33" fmla="*/ 81031 h 144424"/>
                <a:gd name="connsiteX34" fmla="*/ 55469 w 149537"/>
                <a:gd name="connsiteY34" fmla="*/ 77069 h 144424"/>
                <a:gd name="connsiteX35" fmla="*/ 56492 w 149537"/>
                <a:gd name="connsiteY35" fmla="*/ 67228 h 144424"/>
                <a:gd name="connsiteX36" fmla="*/ 148132 w 149537"/>
                <a:gd name="connsiteY36" fmla="*/ 76558 h 144424"/>
                <a:gd name="connsiteX37" fmla="*/ 147109 w 149537"/>
                <a:gd name="connsiteY37" fmla="*/ 86400 h 144424"/>
                <a:gd name="connsiteX38" fmla="*/ 107105 w 149537"/>
                <a:gd name="connsiteY38" fmla="*/ 82310 h 144424"/>
                <a:gd name="connsiteX39" fmla="*/ 105315 w 149537"/>
                <a:gd name="connsiteY39" fmla="*/ 100331 h 144424"/>
                <a:gd name="connsiteX40" fmla="*/ 141741 w 149537"/>
                <a:gd name="connsiteY40" fmla="*/ 104037 h 144424"/>
                <a:gd name="connsiteX41" fmla="*/ 140718 w 149537"/>
                <a:gd name="connsiteY41" fmla="*/ 113751 h 144424"/>
                <a:gd name="connsiteX42" fmla="*/ 104293 w 149537"/>
                <a:gd name="connsiteY42" fmla="*/ 110044 h 144424"/>
                <a:gd name="connsiteX43" fmla="*/ 102248 w 149537"/>
                <a:gd name="connsiteY43" fmla="*/ 129727 h 144424"/>
                <a:gd name="connsiteX44" fmla="*/ 74130 w 149537"/>
                <a:gd name="connsiteY44" fmla="*/ 57386 h 144424"/>
                <a:gd name="connsiteX45" fmla="*/ 61988 w 149537"/>
                <a:gd name="connsiteY45" fmla="*/ 56109 h 144424"/>
                <a:gd name="connsiteX46" fmla="*/ 67228 w 149537"/>
                <a:gd name="connsiteY46" fmla="*/ 5368 h 144424"/>
                <a:gd name="connsiteX47" fmla="*/ 149537 w 149537"/>
                <a:gd name="connsiteY47" fmla="*/ 13804 h 144424"/>
                <a:gd name="connsiteX48" fmla="*/ 144297 w 149537"/>
                <a:gd name="connsiteY48" fmla="*/ 64544 h 144424"/>
                <a:gd name="connsiteX49" fmla="*/ 74130 w 149537"/>
                <a:gd name="connsiteY49" fmla="*/ 57386 h 144424"/>
                <a:gd name="connsiteX50" fmla="*/ 75152 w 149537"/>
                <a:gd name="connsiteY50" fmla="*/ 47673 h 144424"/>
                <a:gd name="connsiteX51" fmla="*/ 133306 w 149537"/>
                <a:gd name="connsiteY51" fmla="*/ 53552 h 144424"/>
                <a:gd name="connsiteX52" fmla="*/ 136373 w 149537"/>
                <a:gd name="connsiteY52" fmla="*/ 22878 h 144424"/>
                <a:gd name="connsiteX53" fmla="*/ 78220 w 149537"/>
                <a:gd name="connsiteY53" fmla="*/ 16999 h 144424"/>
                <a:gd name="connsiteX54" fmla="*/ 75152 w 149537"/>
                <a:gd name="connsiteY54" fmla="*/ 47673 h 14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9537" h="144424">
                  <a:moveTo>
                    <a:pt x="59048" y="39493"/>
                  </a:moveTo>
                  <a:lnTo>
                    <a:pt x="58025" y="49846"/>
                  </a:lnTo>
                  <a:lnTo>
                    <a:pt x="40899" y="48057"/>
                  </a:lnTo>
                  <a:cubicBezTo>
                    <a:pt x="47034" y="62499"/>
                    <a:pt x="52530" y="75664"/>
                    <a:pt x="57386" y="87422"/>
                  </a:cubicBezTo>
                  <a:lnTo>
                    <a:pt x="48184" y="92151"/>
                  </a:lnTo>
                  <a:cubicBezTo>
                    <a:pt x="46012" y="86272"/>
                    <a:pt x="42433" y="76941"/>
                    <a:pt x="37576" y="64033"/>
                  </a:cubicBezTo>
                  <a:lnTo>
                    <a:pt x="30035" y="138034"/>
                  </a:lnTo>
                  <a:lnTo>
                    <a:pt x="18532" y="136884"/>
                  </a:lnTo>
                  <a:lnTo>
                    <a:pt x="25179" y="72212"/>
                  </a:lnTo>
                  <a:cubicBezTo>
                    <a:pt x="19810" y="85760"/>
                    <a:pt x="13164" y="97647"/>
                    <a:pt x="5368" y="107999"/>
                  </a:cubicBezTo>
                  <a:lnTo>
                    <a:pt x="0" y="95474"/>
                  </a:lnTo>
                  <a:cubicBezTo>
                    <a:pt x="12142" y="79370"/>
                    <a:pt x="20833" y="63010"/>
                    <a:pt x="26329" y="46523"/>
                  </a:cubicBezTo>
                  <a:lnTo>
                    <a:pt x="8308" y="44733"/>
                  </a:lnTo>
                  <a:lnTo>
                    <a:pt x="9330" y="34381"/>
                  </a:lnTo>
                  <a:lnTo>
                    <a:pt x="29013" y="36426"/>
                  </a:lnTo>
                  <a:lnTo>
                    <a:pt x="31313" y="13931"/>
                  </a:lnTo>
                  <a:cubicBezTo>
                    <a:pt x="25562" y="14315"/>
                    <a:pt x="19682" y="14443"/>
                    <a:pt x="13676" y="14443"/>
                  </a:cubicBezTo>
                  <a:lnTo>
                    <a:pt x="13676" y="4345"/>
                  </a:lnTo>
                  <a:cubicBezTo>
                    <a:pt x="30291" y="4345"/>
                    <a:pt x="46267" y="2812"/>
                    <a:pt x="61477" y="0"/>
                  </a:cubicBezTo>
                  <a:lnTo>
                    <a:pt x="63522" y="9841"/>
                  </a:lnTo>
                  <a:cubicBezTo>
                    <a:pt x="56364" y="11247"/>
                    <a:pt x="49590" y="12270"/>
                    <a:pt x="43072" y="12781"/>
                  </a:cubicBezTo>
                  <a:lnTo>
                    <a:pt x="40516" y="37448"/>
                  </a:lnTo>
                  <a:lnTo>
                    <a:pt x="59304" y="39366"/>
                  </a:lnTo>
                  <a:close/>
                  <a:moveTo>
                    <a:pt x="102248" y="129727"/>
                  </a:moveTo>
                  <a:lnTo>
                    <a:pt x="144936" y="134072"/>
                  </a:lnTo>
                  <a:lnTo>
                    <a:pt x="143914" y="144425"/>
                  </a:lnTo>
                  <a:lnTo>
                    <a:pt x="43327" y="134200"/>
                  </a:lnTo>
                  <a:lnTo>
                    <a:pt x="44350" y="123848"/>
                  </a:lnTo>
                  <a:lnTo>
                    <a:pt x="89850" y="128449"/>
                  </a:lnTo>
                  <a:lnTo>
                    <a:pt x="91895" y="108766"/>
                  </a:lnTo>
                  <a:lnTo>
                    <a:pt x="56236" y="105060"/>
                  </a:lnTo>
                  <a:lnTo>
                    <a:pt x="57259" y="95346"/>
                  </a:lnTo>
                  <a:lnTo>
                    <a:pt x="92918" y="99053"/>
                  </a:lnTo>
                  <a:lnTo>
                    <a:pt x="94707" y="81031"/>
                  </a:lnTo>
                  <a:lnTo>
                    <a:pt x="55469" y="77069"/>
                  </a:lnTo>
                  <a:lnTo>
                    <a:pt x="56492" y="67228"/>
                  </a:lnTo>
                  <a:lnTo>
                    <a:pt x="148132" y="76558"/>
                  </a:lnTo>
                  <a:lnTo>
                    <a:pt x="147109" y="86400"/>
                  </a:lnTo>
                  <a:lnTo>
                    <a:pt x="107105" y="82310"/>
                  </a:lnTo>
                  <a:lnTo>
                    <a:pt x="105315" y="100331"/>
                  </a:lnTo>
                  <a:lnTo>
                    <a:pt x="141741" y="104037"/>
                  </a:lnTo>
                  <a:lnTo>
                    <a:pt x="140718" y="113751"/>
                  </a:lnTo>
                  <a:lnTo>
                    <a:pt x="104293" y="110044"/>
                  </a:lnTo>
                  <a:lnTo>
                    <a:pt x="102248" y="129727"/>
                  </a:lnTo>
                  <a:close/>
                  <a:moveTo>
                    <a:pt x="74130" y="57386"/>
                  </a:moveTo>
                  <a:lnTo>
                    <a:pt x="61988" y="56109"/>
                  </a:lnTo>
                  <a:lnTo>
                    <a:pt x="67228" y="5368"/>
                  </a:lnTo>
                  <a:lnTo>
                    <a:pt x="149537" y="13804"/>
                  </a:lnTo>
                  <a:lnTo>
                    <a:pt x="144297" y="64544"/>
                  </a:lnTo>
                  <a:lnTo>
                    <a:pt x="74130" y="57386"/>
                  </a:lnTo>
                  <a:close/>
                  <a:moveTo>
                    <a:pt x="75152" y="47673"/>
                  </a:moveTo>
                  <a:lnTo>
                    <a:pt x="133306" y="53552"/>
                  </a:lnTo>
                  <a:lnTo>
                    <a:pt x="136373" y="22878"/>
                  </a:lnTo>
                  <a:lnTo>
                    <a:pt x="78220" y="16999"/>
                  </a:lnTo>
                  <a:lnTo>
                    <a:pt x="75152" y="4767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321803D5-5EE2-09BD-2CC2-40DC39A4CF35}"/>
                </a:ext>
              </a:extLst>
            </p:cNvPr>
            <p:cNvSpPr/>
            <p:nvPr/>
          </p:nvSpPr>
          <p:spPr>
            <a:xfrm>
              <a:off x="4383189" y="4024959"/>
              <a:ext cx="154649" cy="149154"/>
            </a:xfrm>
            <a:custGeom>
              <a:avLst/>
              <a:gdLst>
                <a:gd name="connsiteX0" fmla="*/ 33231 w 154649"/>
                <a:gd name="connsiteY0" fmla="*/ 42305 h 149154"/>
                <a:gd name="connsiteX1" fmla="*/ 31186 w 154649"/>
                <a:gd name="connsiteY1" fmla="*/ 62243 h 149154"/>
                <a:gd name="connsiteX2" fmla="*/ 8052 w 154649"/>
                <a:gd name="connsiteY2" fmla="*/ 137012 h 149154"/>
                <a:gd name="connsiteX3" fmla="*/ 0 w 154649"/>
                <a:gd name="connsiteY3" fmla="*/ 126660 h 149154"/>
                <a:gd name="connsiteX4" fmla="*/ 12909 w 154649"/>
                <a:gd name="connsiteY4" fmla="*/ 95602 h 149154"/>
                <a:gd name="connsiteX5" fmla="*/ 20194 w 154649"/>
                <a:gd name="connsiteY5" fmla="*/ 53552 h 149154"/>
                <a:gd name="connsiteX6" fmla="*/ 24923 w 154649"/>
                <a:gd name="connsiteY6" fmla="*/ 7669 h 149154"/>
                <a:gd name="connsiteX7" fmla="*/ 83971 w 154649"/>
                <a:gd name="connsiteY7" fmla="*/ 13676 h 149154"/>
                <a:gd name="connsiteX8" fmla="*/ 85377 w 154649"/>
                <a:gd name="connsiteY8" fmla="*/ 0 h 149154"/>
                <a:gd name="connsiteX9" fmla="*/ 97902 w 154649"/>
                <a:gd name="connsiteY9" fmla="*/ 1278 h 149154"/>
                <a:gd name="connsiteX10" fmla="*/ 96496 w 154649"/>
                <a:gd name="connsiteY10" fmla="*/ 14954 h 149154"/>
                <a:gd name="connsiteX11" fmla="*/ 154650 w 154649"/>
                <a:gd name="connsiteY11" fmla="*/ 20833 h 149154"/>
                <a:gd name="connsiteX12" fmla="*/ 153627 w 154649"/>
                <a:gd name="connsiteY12" fmla="*/ 31058 h 149154"/>
                <a:gd name="connsiteX13" fmla="*/ 128321 w 154649"/>
                <a:gd name="connsiteY13" fmla="*/ 28502 h 149154"/>
                <a:gd name="connsiteX14" fmla="*/ 126915 w 154649"/>
                <a:gd name="connsiteY14" fmla="*/ 41666 h 149154"/>
                <a:gd name="connsiteX15" fmla="*/ 152094 w 154649"/>
                <a:gd name="connsiteY15" fmla="*/ 44222 h 149154"/>
                <a:gd name="connsiteX16" fmla="*/ 151071 w 154649"/>
                <a:gd name="connsiteY16" fmla="*/ 54319 h 149154"/>
                <a:gd name="connsiteX17" fmla="*/ 125893 w 154649"/>
                <a:gd name="connsiteY17" fmla="*/ 51763 h 149154"/>
                <a:gd name="connsiteX18" fmla="*/ 123336 w 154649"/>
                <a:gd name="connsiteY18" fmla="*/ 77325 h 149154"/>
                <a:gd name="connsiteX19" fmla="*/ 54575 w 154649"/>
                <a:gd name="connsiteY19" fmla="*/ 70295 h 149154"/>
                <a:gd name="connsiteX20" fmla="*/ 57131 w 154649"/>
                <a:gd name="connsiteY20" fmla="*/ 44733 h 149154"/>
                <a:gd name="connsiteX21" fmla="*/ 33231 w 154649"/>
                <a:gd name="connsiteY21" fmla="*/ 42305 h 149154"/>
                <a:gd name="connsiteX22" fmla="*/ 47929 w 154649"/>
                <a:gd name="connsiteY22" fmla="*/ 95474 h 149154"/>
                <a:gd name="connsiteX23" fmla="*/ 58665 w 154649"/>
                <a:gd name="connsiteY23" fmla="*/ 90873 h 149154"/>
                <a:gd name="connsiteX24" fmla="*/ 85377 w 154649"/>
                <a:gd name="connsiteY24" fmla="*/ 115668 h 149154"/>
                <a:gd name="connsiteX25" fmla="*/ 119374 w 154649"/>
                <a:gd name="connsiteY25" fmla="*/ 95474 h 149154"/>
                <a:gd name="connsiteX26" fmla="*/ 36937 w 154649"/>
                <a:gd name="connsiteY26" fmla="*/ 87038 h 149154"/>
                <a:gd name="connsiteX27" fmla="*/ 37960 w 154649"/>
                <a:gd name="connsiteY27" fmla="*/ 76942 h 149154"/>
                <a:gd name="connsiteX28" fmla="*/ 134839 w 154649"/>
                <a:gd name="connsiteY28" fmla="*/ 86783 h 149154"/>
                <a:gd name="connsiteX29" fmla="*/ 133817 w 154649"/>
                <a:gd name="connsiteY29" fmla="*/ 96880 h 149154"/>
                <a:gd name="connsiteX30" fmla="*/ 97263 w 154649"/>
                <a:gd name="connsiteY30" fmla="*/ 122186 h 149154"/>
                <a:gd name="connsiteX31" fmla="*/ 143914 w 154649"/>
                <a:gd name="connsiteY31" fmla="*/ 139441 h 149154"/>
                <a:gd name="connsiteX32" fmla="*/ 139313 w 154649"/>
                <a:gd name="connsiteY32" fmla="*/ 149154 h 149154"/>
                <a:gd name="connsiteX33" fmla="*/ 84482 w 154649"/>
                <a:gd name="connsiteY33" fmla="*/ 127043 h 149154"/>
                <a:gd name="connsiteX34" fmla="*/ 25945 w 154649"/>
                <a:gd name="connsiteY34" fmla="*/ 137524 h 149154"/>
                <a:gd name="connsiteX35" fmla="*/ 23517 w 154649"/>
                <a:gd name="connsiteY35" fmla="*/ 127171 h 149154"/>
                <a:gd name="connsiteX36" fmla="*/ 72851 w 154649"/>
                <a:gd name="connsiteY36" fmla="*/ 119630 h 149154"/>
                <a:gd name="connsiteX37" fmla="*/ 48057 w 154649"/>
                <a:gd name="connsiteY37" fmla="*/ 95346 h 149154"/>
                <a:gd name="connsiteX38" fmla="*/ 34253 w 154649"/>
                <a:gd name="connsiteY38" fmla="*/ 32208 h 149154"/>
                <a:gd name="connsiteX39" fmla="*/ 58153 w 154649"/>
                <a:gd name="connsiteY39" fmla="*/ 34636 h 149154"/>
                <a:gd name="connsiteX40" fmla="*/ 59559 w 154649"/>
                <a:gd name="connsiteY40" fmla="*/ 21472 h 149154"/>
                <a:gd name="connsiteX41" fmla="*/ 35659 w 154649"/>
                <a:gd name="connsiteY41" fmla="*/ 19044 h 149154"/>
                <a:gd name="connsiteX42" fmla="*/ 34253 w 154649"/>
                <a:gd name="connsiteY42" fmla="*/ 32208 h 149154"/>
                <a:gd name="connsiteX43" fmla="*/ 69273 w 154649"/>
                <a:gd name="connsiteY43" fmla="*/ 46012 h 149154"/>
                <a:gd name="connsiteX44" fmla="*/ 67612 w 154649"/>
                <a:gd name="connsiteY44" fmla="*/ 62371 h 149154"/>
                <a:gd name="connsiteX45" fmla="*/ 112089 w 154649"/>
                <a:gd name="connsiteY45" fmla="*/ 66845 h 149154"/>
                <a:gd name="connsiteX46" fmla="*/ 113751 w 154649"/>
                <a:gd name="connsiteY46" fmla="*/ 50485 h 149154"/>
                <a:gd name="connsiteX47" fmla="*/ 69273 w 154649"/>
                <a:gd name="connsiteY47" fmla="*/ 46012 h 149154"/>
                <a:gd name="connsiteX48" fmla="*/ 70295 w 154649"/>
                <a:gd name="connsiteY48" fmla="*/ 35915 h 149154"/>
                <a:gd name="connsiteX49" fmla="*/ 114773 w 154649"/>
                <a:gd name="connsiteY49" fmla="*/ 40516 h 149154"/>
                <a:gd name="connsiteX50" fmla="*/ 116179 w 154649"/>
                <a:gd name="connsiteY50" fmla="*/ 27351 h 149154"/>
                <a:gd name="connsiteX51" fmla="*/ 71701 w 154649"/>
                <a:gd name="connsiteY51" fmla="*/ 22878 h 149154"/>
                <a:gd name="connsiteX52" fmla="*/ 70295 w 154649"/>
                <a:gd name="connsiteY52" fmla="*/ 36042 h 14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649" h="149154">
                  <a:moveTo>
                    <a:pt x="33231" y="42305"/>
                  </a:moveTo>
                  <a:lnTo>
                    <a:pt x="31186" y="62243"/>
                  </a:lnTo>
                  <a:cubicBezTo>
                    <a:pt x="28118" y="92790"/>
                    <a:pt x="20322" y="117713"/>
                    <a:pt x="8052" y="137012"/>
                  </a:cubicBezTo>
                  <a:lnTo>
                    <a:pt x="0" y="126660"/>
                  </a:lnTo>
                  <a:cubicBezTo>
                    <a:pt x="5368" y="117329"/>
                    <a:pt x="9714" y="106977"/>
                    <a:pt x="12909" y="95602"/>
                  </a:cubicBezTo>
                  <a:cubicBezTo>
                    <a:pt x="16104" y="84227"/>
                    <a:pt x="18532" y="70295"/>
                    <a:pt x="20194" y="53552"/>
                  </a:cubicBezTo>
                  <a:lnTo>
                    <a:pt x="24923" y="7669"/>
                  </a:lnTo>
                  <a:lnTo>
                    <a:pt x="83971" y="13676"/>
                  </a:lnTo>
                  <a:lnTo>
                    <a:pt x="85377" y="0"/>
                  </a:lnTo>
                  <a:lnTo>
                    <a:pt x="97902" y="1278"/>
                  </a:lnTo>
                  <a:lnTo>
                    <a:pt x="96496" y="14954"/>
                  </a:lnTo>
                  <a:lnTo>
                    <a:pt x="154650" y="20833"/>
                  </a:lnTo>
                  <a:lnTo>
                    <a:pt x="153627" y="31058"/>
                  </a:lnTo>
                  <a:lnTo>
                    <a:pt x="128321" y="28502"/>
                  </a:lnTo>
                  <a:lnTo>
                    <a:pt x="126915" y="41666"/>
                  </a:lnTo>
                  <a:lnTo>
                    <a:pt x="152094" y="44222"/>
                  </a:lnTo>
                  <a:lnTo>
                    <a:pt x="151071" y="54319"/>
                  </a:lnTo>
                  <a:lnTo>
                    <a:pt x="125893" y="51763"/>
                  </a:lnTo>
                  <a:lnTo>
                    <a:pt x="123336" y="77325"/>
                  </a:lnTo>
                  <a:lnTo>
                    <a:pt x="54575" y="70295"/>
                  </a:lnTo>
                  <a:lnTo>
                    <a:pt x="57131" y="44733"/>
                  </a:lnTo>
                  <a:lnTo>
                    <a:pt x="33231" y="42305"/>
                  </a:lnTo>
                  <a:close/>
                  <a:moveTo>
                    <a:pt x="47929" y="95474"/>
                  </a:moveTo>
                  <a:lnTo>
                    <a:pt x="58665" y="90873"/>
                  </a:lnTo>
                  <a:cubicBezTo>
                    <a:pt x="65567" y="100331"/>
                    <a:pt x="74385" y="108638"/>
                    <a:pt x="85377" y="115668"/>
                  </a:cubicBezTo>
                  <a:cubicBezTo>
                    <a:pt x="98158" y="110811"/>
                    <a:pt x="109405" y="104165"/>
                    <a:pt x="119374" y="95474"/>
                  </a:cubicBezTo>
                  <a:lnTo>
                    <a:pt x="36937" y="87038"/>
                  </a:lnTo>
                  <a:lnTo>
                    <a:pt x="37960" y="76942"/>
                  </a:lnTo>
                  <a:lnTo>
                    <a:pt x="134839" y="86783"/>
                  </a:lnTo>
                  <a:lnTo>
                    <a:pt x="133817" y="96880"/>
                  </a:lnTo>
                  <a:cubicBezTo>
                    <a:pt x="124615" y="107233"/>
                    <a:pt x="112473" y="115668"/>
                    <a:pt x="97263" y="122186"/>
                  </a:cubicBezTo>
                  <a:cubicBezTo>
                    <a:pt x="109789" y="128577"/>
                    <a:pt x="125253" y="134328"/>
                    <a:pt x="143914" y="139441"/>
                  </a:cubicBezTo>
                  <a:lnTo>
                    <a:pt x="139313" y="149154"/>
                  </a:lnTo>
                  <a:cubicBezTo>
                    <a:pt x="117585" y="143019"/>
                    <a:pt x="99308" y="135606"/>
                    <a:pt x="84482" y="127043"/>
                  </a:cubicBezTo>
                  <a:cubicBezTo>
                    <a:pt x="68378" y="132411"/>
                    <a:pt x="48823" y="135862"/>
                    <a:pt x="25945" y="137524"/>
                  </a:cubicBezTo>
                  <a:lnTo>
                    <a:pt x="23517" y="127171"/>
                  </a:lnTo>
                  <a:cubicBezTo>
                    <a:pt x="42305" y="126148"/>
                    <a:pt x="58793" y="123592"/>
                    <a:pt x="72851" y="119630"/>
                  </a:cubicBezTo>
                  <a:cubicBezTo>
                    <a:pt x="62243" y="112089"/>
                    <a:pt x="53936" y="104037"/>
                    <a:pt x="48057" y="95346"/>
                  </a:cubicBezTo>
                  <a:close/>
                  <a:moveTo>
                    <a:pt x="34253" y="32208"/>
                  </a:moveTo>
                  <a:lnTo>
                    <a:pt x="58153" y="34636"/>
                  </a:lnTo>
                  <a:lnTo>
                    <a:pt x="59559" y="21472"/>
                  </a:lnTo>
                  <a:lnTo>
                    <a:pt x="35659" y="19044"/>
                  </a:lnTo>
                  <a:lnTo>
                    <a:pt x="34253" y="32208"/>
                  </a:lnTo>
                  <a:close/>
                  <a:moveTo>
                    <a:pt x="69273" y="46012"/>
                  </a:moveTo>
                  <a:lnTo>
                    <a:pt x="67612" y="62371"/>
                  </a:lnTo>
                  <a:lnTo>
                    <a:pt x="112089" y="66845"/>
                  </a:lnTo>
                  <a:lnTo>
                    <a:pt x="113751" y="50485"/>
                  </a:lnTo>
                  <a:lnTo>
                    <a:pt x="69273" y="46012"/>
                  </a:lnTo>
                  <a:close/>
                  <a:moveTo>
                    <a:pt x="70295" y="35915"/>
                  </a:moveTo>
                  <a:lnTo>
                    <a:pt x="114773" y="40516"/>
                  </a:lnTo>
                  <a:lnTo>
                    <a:pt x="116179" y="27351"/>
                  </a:lnTo>
                  <a:lnTo>
                    <a:pt x="71701" y="22878"/>
                  </a:lnTo>
                  <a:lnTo>
                    <a:pt x="70295" y="3604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7D2D0A1B-87D0-73B5-FEC8-32EC876F98F3}"/>
                </a:ext>
              </a:extLst>
            </p:cNvPr>
            <p:cNvSpPr/>
            <p:nvPr/>
          </p:nvSpPr>
          <p:spPr>
            <a:xfrm>
              <a:off x="4217419" y="3539409"/>
              <a:ext cx="141485" cy="142635"/>
            </a:xfrm>
            <a:custGeom>
              <a:avLst/>
              <a:gdLst>
                <a:gd name="connsiteX0" fmla="*/ 22878 w 141485"/>
                <a:gd name="connsiteY0" fmla="*/ 0 h 142635"/>
                <a:gd name="connsiteX1" fmla="*/ 138162 w 141485"/>
                <a:gd name="connsiteY1" fmla="*/ 11758 h 142635"/>
                <a:gd name="connsiteX2" fmla="*/ 130877 w 141485"/>
                <a:gd name="connsiteY2" fmla="*/ 83204 h 142635"/>
                <a:gd name="connsiteX3" fmla="*/ 79498 w 141485"/>
                <a:gd name="connsiteY3" fmla="*/ 77964 h 142635"/>
                <a:gd name="connsiteX4" fmla="*/ 77581 w 141485"/>
                <a:gd name="connsiteY4" fmla="*/ 97008 h 142635"/>
                <a:gd name="connsiteX5" fmla="*/ 141486 w 141485"/>
                <a:gd name="connsiteY5" fmla="*/ 103526 h 142635"/>
                <a:gd name="connsiteX6" fmla="*/ 140335 w 141485"/>
                <a:gd name="connsiteY6" fmla="*/ 114390 h 142635"/>
                <a:gd name="connsiteX7" fmla="*/ 76430 w 141485"/>
                <a:gd name="connsiteY7" fmla="*/ 107872 h 142635"/>
                <a:gd name="connsiteX8" fmla="*/ 72851 w 141485"/>
                <a:gd name="connsiteY8" fmla="*/ 142636 h 142635"/>
                <a:gd name="connsiteX9" fmla="*/ 60326 w 141485"/>
                <a:gd name="connsiteY9" fmla="*/ 141358 h 142635"/>
                <a:gd name="connsiteX10" fmla="*/ 63905 w 141485"/>
                <a:gd name="connsiteY10" fmla="*/ 106593 h 142635"/>
                <a:gd name="connsiteX11" fmla="*/ 0 w 141485"/>
                <a:gd name="connsiteY11" fmla="*/ 100075 h 142635"/>
                <a:gd name="connsiteX12" fmla="*/ 1150 w 141485"/>
                <a:gd name="connsiteY12" fmla="*/ 89211 h 142635"/>
                <a:gd name="connsiteX13" fmla="*/ 65055 w 141485"/>
                <a:gd name="connsiteY13" fmla="*/ 95729 h 142635"/>
                <a:gd name="connsiteX14" fmla="*/ 66972 w 141485"/>
                <a:gd name="connsiteY14" fmla="*/ 76686 h 142635"/>
                <a:gd name="connsiteX15" fmla="*/ 27990 w 141485"/>
                <a:gd name="connsiteY15" fmla="*/ 72724 h 142635"/>
                <a:gd name="connsiteX16" fmla="*/ 15593 w 141485"/>
                <a:gd name="connsiteY16" fmla="*/ 71446 h 142635"/>
                <a:gd name="connsiteX17" fmla="*/ 22878 w 141485"/>
                <a:gd name="connsiteY17" fmla="*/ 0 h 142635"/>
                <a:gd name="connsiteX18" fmla="*/ 31186 w 141485"/>
                <a:gd name="connsiteY18" fmla="*/ 41410 h 142635"/>
                <a:gd name="connsiteX19" fmla="*/ 29013 w 141485"/>
                <a:gd name="connsiteY19" fmla="*/ 62755 h 142635"/>
                <a:gd name="connsiteX20" fmla="*/ 119502 w 141485"/>
                <a:gd name="connsiteY20" fmla="*/ 71957 h 142635"/>
                <a:gd name="connsiteX21" fmla="*/ 121675 w 141485"/>
                <a:gd name="connsiteY21" fmla="*/ 50613 h 142635"/>
                <a:gd name="connsiteX22" fmla="*/ 31186 w 141485"/>
                <a:gd name="connsiteY22" fmla="*/ 41410 h 142635"/>
                <a:gd name="connsiteX23" fmla="*/ 32208 w 141485"/>
                <a:gd name="connsiteY23" fmla="*/ 31952 h 142635"/>
                <a:gd name="connsiteX24" fmla="*/ 122698 w 141485"/>
                <a:gd name="connsiteY24" fmla="*/ 41155 h 142635"/>
                <a:gd name="connsiteX25" fmla="*/ 124743 w 141485"/>
                <a:gd name="connsiteY25" fmla="*/ 20705 h 142635"/>
                <a:gd name="connsiteX26" fmla="*/ 34253 w 141485"/>
                <a:gd name="connsiteY26" fmla="*/ 11503 h 142635"/>
                <a:gd name="connsiteX27" fmla="*/ 32208 w 141485"/>
                <a:gd name="connsiteY27" fmla="*/ 31952 h 14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1485" h="142635">
                  <a:moveTo>
                    <a:pt x="22878" y="0"/>
                  </a:moveTo>
                  <a:lnTo>
                    <a:pt x="138162" y="11758"/>
                  </a:lnTo>
                  <a:lnTo>
                    <a:pt x="130877" y="83204"/>
                  </a:lnTo>
                  <a:lnTo>
                    <a:pt x="79498" y="77964"/>
                  </a:lnTo>
                  <a:lnTo>
                    <a:pt x="77581" y="97008"/>
                  </a:lnTo>
                  <a:lnTo>
                    <a:pt x="141486" y="103526"/>
                  </a:lnTo>
                  <a:lnTo>
                    <a:pt x="140335" y="114390"/>
                  </a:lnTo>
                  <a:lnTo>
                    <a:pt x="76430" y="107872"/>
                  </a:lnTo>
                  <a:lnTo>
                    <a:pt x="72851" y="142636"/>
                  </a:lnTo>
                  <a:lnTo>
                    <a:pt x="60326" y="141358"/>
                  </a:lnTo>
                  <a:lnTo>
                    <a:pt x="63905" y="106593"/>
                  </a:lnTo>
                  <a:lnTo>
                    <a:pt x="0" y="100075"/>
                  </a:lnTo>
                  <a:lnTo>
                    <a:pt x="1150" y="89211"/>
                  </a:lnTo>
                  <a:lnTo>
                    <a:pt x="65055" y="95729"/>
                  </a:lnTo>
                  <a:lnTo>
                    <a:pt x="66972" y="76686"/>
                  </a:lnTo>
                  <a:lnTo>
                    <a:pt x="27990" y="72724"/>
                  </a:lnTo>
                  <a:lnTo>
                    <a:pt x="15593" y="71446"/>
                  </a:lnTo>
                  <a:lnTo>
                    <a:pt x="22878" y="0"/>
                  </a:lnTo>
                  <a:close/>
                  <a:moveTo>
                    <a:pt x="31186" y="41410"/>
                  </a:moveTo>
                  <a:lnTo>
                    <a:pt x="29013" y="62755"/>
                  </a:lnTo>
                  <a:lnTo>
                    <a:pt x="119502" y="71957"/>
                  </a:lnTo>
                  <a:lnTo>
                    <a:pt x="121675" y="50613"/>
                  </a:lnTo>
                  <a:lnTo>
                    <a:pt x="31186" y="41410"/>
                  </a:lnTo>
                  <a:close/>
                  <a:moveTo>
                    <a:pt x="32208" y="31952"/>
                  </a:moveTo>
                  <a:lnTo>
                    <a:pt x="122698" y="41155"/>
                  </a:lnTo>
                  <a:lnTo>
                    <a:pt x="124743" y="20705"/>
                  </a:lnTo>
                  <a:lnTo>
                    <a:pt x="34253" y="11503"/>
                  </a:lnTo>
                  <a:lnTo>
                    <a:pt x="32208" y="3195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437B9779-3C80-880D-6C79-295B0C22C5A4}"/>
                </a:ext>
              </a:extLst>
            </p:cNvPr>
            <p:cNvSpPr/>
            <p:nvPr/>
          </p:nvSpPr>
          <p:spPr>
            <a:xfrm>
              <a:off x="4387470" y="3568550"/>
              <a:ext cx="122028" cy="116667"/>
            </a:xfrm>
            <a:custGeom>
              <a:avLst/>
              <a:gdLst>
                <a:gd name="connsiteX0" fmla="*/ 24731 w 122028"/>
                <a:gd name="connsiteY0" fmla="*/ 2940 h 116667"/>
                <a:gd name="connsiteX1" fmla="*/ 12590 w 122028"/>
                <a:gd name="connsiteY1" fmla="*/ 54447 h 116667"/>
                <a:gd name="connsiteX2" fmla="*/ 16296 w 122028"/>
                <a:gd name="connsiteY2" fmla="*/ 89467 h 116667"/>
                <a:gd name="connsiteX3" fmla="*/ 29460 w 122028"/>
                <a:gd name="connsiteY3" fmla="*/ 104804 h 116667"/>
                <a:gd name="connsiteX4" fmla="*/ 43391 w 122028"/>
                <a:gd name="connsiteY4" fmla="*/ 95985 h 116667"/>
                <a:gd name="connsiteX5" fmla="*/ 61285 w 122028"/>
                <a:gd name="connsiteY5" fmla="*/ 68634 h 116667"/>
                <a:gd name="connsiteX6" fmla="*/ 71893 w 122028"/>
                <a:gd name="connsiteY6" fmla="*/ 74002 h 116667"/>
                <a:gd name="connsiteX7" fmla="*/ 49526 w 122028"/>
                <a:gd name="connsiteY7" fmla="*/ 106338 h 116667"/>
                <a:gd name="connsiteX8" fmla="*/ 27415 w 122028"/>
                <a:gd name="connsiteY8" fmla="*/ 116563 h 116667"/>
                <a:gd name="connsiteX9" fmla="*/ 6583 w 122028"/>
                <a:gd name="connsiteY9" fmla="*/ 96624 h 116667"/>
                <a:gd name="connsiteX10" fmla="*/ 575 w 122028"/>
                <a:gd name="connsiteY10" fmla="*/ 53041 h 116667"/>
                <a:gd name="connsiteX11" fmla="*/ 13101 w 122028"/>
                <a:gd name="connsiteY11" fmla="*/ 0 h 116667"/>
                <a:gd name="connsiteX12" fmla="*/ 24604 w 122028"/>
                <a:gd name="connsiteY12" fmla="*/ 2812 h 116667"/>
                <a:gd name="connsiteX13" fmla="*/ 97583 w 122028"/>
                <a:gd name="connsiteY13" fmla="*/ 11758 h 116667"/>
                <a:gd name="connsiteX14" fmla="*/ 108958 w 122028"/>
                <a:gd name="connsiteY14" fmla="*/ 9074 h 116667"/>
                <a:gd name="connsiteX15" fmla="*/ 120461 w 122028"/>
                <a:gd name="connsiteY15" fmla="*/ 56108 h 116667"/>
                <a:gd name="connsiteX16" fmla="*/ 120717 w 122028"/>
                <a:gd name="connsiteY16" fmla="*/ 109789 h 116667"/>
                <a:gd name="connsiteX17" fmla="*/ 108575 w 122028"/>
                <a:gd name="connsiteY17" fmla="*/ 108510 h 116667"/>
                <a:gd name="connsiteX18" fmla="*/ 108319 w 122028"/>
                <a:gd name="connsiteY18" fmla="*/ 57259 h 116667"/>
                <a:gd name="connsiteX19" fmla="*/ 97455 w 122028"/>
                <a:gd name="connsiteY19" fmla="*/ 11758 h 1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028" h="116667">
                  <a:moveTo>
                    <a:pt x="24731" y="2940"/>
                  </a:moveTo>
                  <a:cubicBezTo>
                    <a:pt x="18597" y="18660"/>
                    <a:pt x="14507" y="35915"/>
                    <a:pt x="12590" y="54447"/>
                  </a:cubicBezTo>
                  <a:cubicBezTo>
                    <a:pt x="11183" y="67995"/>
                    <a:pt x="12462" y="79753"/>
                    <a:pt x="16296" y="89467"/>
                  </a:cubicBezTo>
                  <a:cubicBezTo>
                    <a:pt x="20130" y="99181"/>
                    <a:pt x="24604" y="104420"/>
                    <a:pt x="29460" y="104804"/>
                  </a:cubicBezTo>
                  <a:cubicBezTo>
                    <a:pt x="32783" y="105188"/>
                    <a:pt x="37512" y="102248"/>
                    <a:pt x="43391" y="95985"/>
                  </a:cubicBezTo>
                  <a:cubicBezTo>
                    <a:pt x="49399" y="89722"/>
                    <a:pt x="55406" y="80648"/>
                    <a:pt x="61285" y="68634"/>
                  </a:cubicBezTo>
                  <a:lnTo>
                    <a:pt x="71893" y="74002"/>
                  </a:lnTo>
                  <a:cubicBezTo>
                    <a:pt x="65247" y="88061"/>
                    <a:pt x="57834" y="98797"/>
                    <a:pt x="49526" y="106338"/>
                  </a:cubicBezTo>
                  <a:cubicBezTo>
                    <a:pt x="41219" y="113879"/>
                    <a:pt x="33806" y="117329"/>
                    <a:pt x="27415" y="116563"/>
                  </a:cubicBezTo>
                  <a:cubicBezTo>
                    <a:pt x="19236" y="115668"/>
                    <a:pt x="12334" y="109150"/>
                    <a:pt x="6583" y="96624"/>
                  </a:cubicBezTo>
                  <a:cubicBezTo>
                    <a:pt x="831" y="84227"/>
                    <a:pt x="-1086" y="69656"/>
                    <a:pt x="575" y="53041"/>
                  </a:cubicBezTo>
                  <a:cubicBezTo>
                    <a:pt x="2620" y="33231"/>
                    <a:pt x="6838" y="15593"/>
                    <a:pt x="13101" y="0"/>
                  </a:cubicBezTo>
                  <a:lnTo>
                    <a:pt x="24604" y="2812"/>
                  </a:lnTo>
                  <a:close/>
                  <a:moveTo>
                    <a:pt x="97583" y="11758"/>
                  </a:moveTo>
                  <a:lnTo>
                    <a:pt x="108958" y="9074"/>
                  </a:lnTo>
                  <a:cubicBezTo>
                    <a:pt x="114582" y="22878"/>
                    <a:pt x="118544" y="38598"/>
                    <a:pt x="120461" y="56108"/>
                  </a:cubicBezTo>
                  <a:cubicBezTo>
                    <a:pt x="122506" y="73619"/>
                    <a:pt x="122506" y="91512"/>
                    <a:pt x="120717" y="109789"/>
                  </a:cubicBezTo>
                  <a:lnTo>
                    <a:pt x="108575" y="108510"/>
                  </a:lnTo>
                  <a:cubicBezTo>
                    <a:pt x="110364" y="91384"/>
                    <a:pt x="110236" y="74257"/>
                    <a:pt x="108319" y="57259"/>
                  </a:cubicBezTo>
                  <a:cubicBezTo>
                    <a:pt x="106402" y="40260"/>
                    <a:pt x="102823" y="25051"/>
                    <a:pt x="97455" y="117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66AA668B-DD81-C678-CC2B-BBC11AA83222}"/>
                </a:ext>
              </a:extLst>
            </p:cNvPr>
            <p:cNvSpPr/>
            <p:nvPr/>
          </p:nvSpPr>
          <p:spPr>
            <a:xfrm>
              <a:off x="4593052" y="3583504"/>
              <a:ext cx="25817" cy="116051"/>
            </a:xfrm>
            <a:custGeom>
              <a:avLst/>
              <a:gdLst>
                <a:gd name="connsiteX0" fmla="*/ 0 w 25817"/>
                <a:gd name="connsiteY0" fmla="*/ 114645 h 116051"/>
                <a:gd name="connsiteX1" fmla="*/ 1917 w 25817"/>
                <a:gd name="connsiteY1" fmla="*/ 95346 h 116051"/>
                <a:gd name="connsiteX2" fmla="*/ 15465 w 25817"/>
                <a:gd name="connsiteY2" fmla="*/ 96752 h 116051"/>
                <a:gd name="connsiteX3" fmla="*/ 13548 w 25817"/>
                <a:gd name="connsiteY3" fmla="*/ 116052 h 116051"/>
                <a:gd name="connsiteX4" fmla="*/ 0 w 25817"/>
                <a:gd name="connsiteY4" fmla="*/ 114645 h 116051"/>
                <a:gd name="connsiteX5" fmla="*/ 11120 w 25817"/>
                <a:gd name="connsiteY5" fmla="*/ 0 h 116051"/>
                <a:gd name="connsiteX6" fmla="*/ 25818 w 25817"/>
                <a:gd name="connsiteY6" fmla="*/ 1534 h 116051"/>
                <a:gd name="connsiteX7" fmla="*/ 15849 w 25817"/>
                <a:gd name="connsiteY7" fmla="*/ 84099 h 116051"/>
                <a:gd name="connsiteX8" fmla="*/ 4218 w 25817"/>
                <a:gd name="connsiteY8" fmla="*/ 82949 h 116051"/>
                <a:gd name="connsiteX9" fmla="*/ 11120 w 25817"/>
                <a:gd name="connsiteY9" fmla="*/ 0 h 11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7" h="116051">
                  <a:moveTo>
                    <a:pt x="0" y="114645"/>
                  </a:moveTo>
                  <a:lnTo>
                    <a:pt x="1917" y="95346"/>
                  </a:lnTo>
                  <a:lnTo>
                    <a:pt x="15465" y="96752"/>
                  </a:lnTo>
                  <a:lnTo>
                    <a:pt x="13548" y="116052"/>
                  </a:lnTo>
                  <a:lnTo>
                    <a:pt x="0" y="114645"/>
                  </a:lnTo>
                  <a:close/>
                  <a:moveTo>
                    <a:pt x="11120" y="0"/>
                  </a:moveTo>
                  <a:lnTo>
                    <a:pt x="25818" y="1534"/>
                  </a:lnTo>
                  <a:lnTo>
                    <a:pt x="15849" y="84099"/>
                  </a:lnTo>
                  <a:lnTo>
                    <a:pt x="4218" y="82949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550BDFEF-36C4-2EFD-2A28-D377F20471B9}"/>
                </a:ext>
              </a:extLst>
            </p:cNvPr>
            <p:cNvSpPr/>
            <p:nvPr/>
          </p:nvSpPr>
          <p:spPr>
            <a:xfrm>
              <a:off x="330977" y="4434717"/>
              <a:ext cx="4663781" cy="1308772"/>
            </a:xfrm>
            <a:custGeom>
              <a:avLst/>
              <a:gdLst>
                <a:gd name="connsiteX0" fmla="*/ 4446760 w 4663781"/>
                <a:gd name="connsiteY0" fmla="*/ 0 h 1308772"/>
                <a:gd name="connsiteX1" fmla="*/ 4663782 w 4663781"/>
                <a:gd name="connsiteY1" fmla="*/ 217021 h 1308772"/>
                <a:gd name="connsiteX2" fmla="*/ 4663782 w 4663781"/>
                <a:gd name="connsiteY2" fmla="*/ 1091751 h 1308772"/>
                <a:gd name="connsiteX3" fmla="*/ 4446760 w 4663781"/>
                <a:gd name="connsiteY3" fmla="*/ 1308772 h 1308772"/>
                <a:gd name="connsiteX4" fmla="*/ 217021 w 4663781"/>
                <a:gd name="connsiteY4" fmla="*/ 1308772 h 1308772"/>
                <a:gd name="connsiteX5" fmla="*/ 0 w 4663781"/>
                <a:gd name="connsiteY5" fmla="*/ 1091751 h 1308772"/>
                <a:gd name="connsiteX6" fmla="*/ 0 w 4663781"/>
                <a:gd name="connsiteY6" fmla="*/ 217021 h 1308772"/>
                <a:gd name="connsiteX7" fmla="*/ 217021 w 4663781"/>
                <a:gd name="connsiteY7" fmla="*/ 0 h 130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781" h="1308772">
                  <a:moveTo>
                    <a:pt x="4446760" y="0"/>
                  </a:moveTo>
                  <a:cubicBezTo>
                    <a:pt x="4566618" y="0"/>
                    <a:pt x="4663782" y="97164"/>
                    <a:pt x="4663782" y="217021"/>
                  </a:cubicBezTo>
                  <a:lnTo>
                    <a:pt x="4663782" y="1091751"/>
                  </a:lnTo>
                  <a:cubicBezTo>
                    <a:pt x="4663782" y="1211609"/>
                    <a:pt x="4566618" y="1308772"/>
                    <a:pt x="4446760" y="1308772"/>
                  </a:cubicBezTo>
                  <a:lnTo>
                    <a:pt x="217021" y="1308772"/>
                  </a:lnTo>
                  <a:cubicBezTo>
                    <a:pt x="97164" y="1308772"/>
                    <a:pt x="0" y="1211608"/>
                    <a:pt x="0" y="1091751"/>
                  </a:cubicBezTo>
                  <a:lnTo>
                    <a:pt x="0" y="217021"/>
                  </a:lnTo>
                  <a:cubicBezTo>
                    <a:pt x="0" y="97163"/>
                    <a:pt x="97164" y="0"/>
                    <a:pt x="217021" y="0"/>
                  </a:cubicBezTo>
                  <a:close/>
                </a:path>
              </a:pathLst>
            </a:custGeom>
            <a:solidFill>
              <a:srgbClr val="E4F1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C7B25412-24C2-ABFE-1AE1-A70B49DA5289}"/>
                </a:ext>
              </a:extLst>
            </p:cNvPr>
            <p:cNvSpPr/>
            <p:nvPr/>
          </p:nvSpPr>
          <p:spPr>
            <a:xfrm>
              <a:off x="330977" y="5972781"/>
              <a:ext cx="2635950" cy="1194638"/>
            </a:xfrm>
            <a:custGeom>
              <a:avLst/>
              <a:gdLst>
                <a:gd name="connsiteX0" fmla="*/ 2509419 w 2635950"/>
                <a:gd name="connsiteY0" fmla="*/ 0 h 1194638"/>
                <a:gd name="connsiteX1" fmla="*/ 2635951 w 2635950"/>
                <a:gd name="connsiteY1" fmla="*/ 126532 h 1194638"/>
                <a:gd name="connsiteX2" fmla="*/ 2635951 w 2635950"/>
                <a:gd name="connsiteY2" fmla="*/ 1068107 h 1194638"/>
                <a:gd name="connsiteX3" fmla="*/ 2509419 w 2635950"/>
                <a:gd name="connsiteY3" fmla="*/ 1194639 h 1194638"/>
                <a:gd name="connsiteX4" fmla="*/ 126532 w 2635950"/>
                <a:gd name="connsiteY4" fmla="*/ 1194639 h 1194638"/>
                <a:gd name="connsiteX5" fmla="*/ 0 w 2635950"/>
                <a:gd name="connsiteY5" fmla="*/ 1068107 h 1194638"/>
                <a:gd name="connsiteX6" fmla="*/ 0 w 2635950"/>
                <a:gd name="connsiteY6" fmla="*/ 126532 h 1194638"/>
                <a:gd name="connsiteX7" fmla="*/ 126532 w 2635950"/>
                <a:gd name="connsiteY7" fmla="*/ 0 h 1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5950" h="1194638">
                  <a:moveTo>
                    <a:pt x="2509419" y="0"/>
                  </a:moveTo>
                  <a:cubicBezTo>
                    <a:pt x="2579300" y="0"/>
                    <a:pt x="2635951" y="56650"/>
                    <a:pt x="2635951" y="126532"/>
                  </a:cubicBezTo>
                  <a:lnTo>
                    <a:pt x="2635951" y="1068107"/>
                  </a:lnTo>
                  <a:cubicBezTo>
                    <a:pt x="2635951" y="1137988"/>
                    <a:pt x="2579300" y="1194639"/>
                    <a:pt x="2509419" y="1194639"/>
                  </a:cubicBezTo>
                  <a:lnTo>
                    <a:pt x="126532" y="1194639"/>
                  </a:lnTo>
                  <a:cubicBezTo>
                    <a:pt x="56650" y="1194639"/>
                    <a:pt x="0" y="1137989"/>
                    <a:pt x="0" y="1068107"/>
                  </a:cubicBezTo>
                  <a:lnTo>
                    <a:pt x="0" y="126532"/>
                  </a:lnTo>
                  <a:cubicBezTo>
                    <a:pt x="0" y="56651"/>
                    <a:pt x="56650" y="0"/>
                    <a:pt x="126532" y="0"/>
                  </a:cubicBezTo>
                  <a:close/>
                </a:path>
              </a:pathLst>
            </a:custGeom>
            <a:noFill/>
            <a:ln w="38307" cap="flat">
              <a:solidFill>
                <a:srgbClr val="009FE6">
                  <a:alpha val="5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72D7FE12-8FE1-2021-A6C1-57CEC7920EF0}"/>
                </a:ext>
              </a:extLst>
            </p:cNvPr>
            <p:cNvSpPr/>
            <p:nvPr/>
          </p:nvSpPr>
          <p:spPr>
            <a:xfrm>
              <a:off x="3089625" y="5972781"/>
              <a:ext cx="1905005" cy="1194638"/>
            </a:xfrm>
            <a:custGeom>
              <a:avLst/>
              <a:gdLst>
                <a:gd name="connsiteX0" fmla="*/ 1778474 w 1905005"/>
                <a:gd name="connsiteY0" fmla="*/ 0 h 1194638"/>
                <a:gd name="connsiteX1" fmla="*/ 1905006 w 1905005"/>
                <a:gd name="connsiteY1" fmla="*/ 126532 h 1194638"/>
                <a:gd name="connsiteX2" fmla="*/ 1905006 w 1905005"/>
                <a:gd name="connsiteY2" fmla="*/ 1068107 h 1194638"/>
                <a:gd name="connsiteX3" fmla="*/ 1778474 w 1905005"/>
                <a:gd name="connsiteY3" fmla="*/ 1194639 h 1194638"/>
                <a:gd name="connsiteX4" fmla="*/ 126532 w 1905005"/>
                <a:gd name="connsiteY4" fmla="*/ 1194639 h 1194638"/>
                <a:gd name="connsiteX5" fmla="*/ 0 w 1905005"/>
                <a:gd name="connsiteY5" fmla="*/ 1068107 h 1194638"/>
                <a:gd name="connsiteX6" fmla="*/ 0 w 1905005"/>
                <a:gd name="connsiteY6" fmla="*/ 126532 h 1194638"/>
                <a:gd name="connsiteX7" fmla="*/ 126532 w 1905005"/>
                <a:gd name="connsiteY7" fmla="*/ 0 h 1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5" h="1194638">
                  <a:moveTo>
                    <a:pt x="1778474" y="0"/>
                  </a:moveTo>
                  <a:cubicBezTo>
                    <a:pt x="1848356" y="0"/>
                    <a:pt x="1905006" y="56650"/>
                    <a:pt x="1905006" y="126532"/>
                  </a:cubicBezTo>
                  <a:lnTo>
                    <a:pt x="1905006" y="1068107"/>
                  </a:lnTo>
                  <a:cubicBezTo>
                    <a:pt x="1905006" y="1137988"/>
                    <a:pt x="1848356" y="1194639"/>
                    <a:pt x="1778474" y="1194639"/>
                  </a:cubicBezTo>
                  <a:lnTo>
                    <a:pt x="126532" y="1194639"/>
                  </a:lnTo>
                  <a:cubicBezTo>
                    <a:pt x="56650" y="1194639"/>
                    <a:pt x="0" y="1137989"/>
                    <a:pt x="0" y="1068107"/>
                  </a:cubicBezTo>
                  <a:lnTo>
                    <a:pt x="0" y="126532"/>
                  </a:lnTo>
                  <a:cubicBezTo>
                    <a:pt x="0" y="56651"/>
                    <a:pt x="56650" y="0"/>
                    <a:pt x="126532" y="0"/>
                  </a:cubicBezTo>
                  <a:close/>
                </a:path>
              </a:pathLst>
            </a:custGeom>
            <a:solidFill>
              <a:srgbClr val="FFF000">
                <a:alpha val="51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96" name="グラフィックス 4">
              <a:extLst>
                <a:ext uri="{FF2B5EF4-FFF2-40B4-BE49-F238E27FC236}">
                  <a16:creationId xmlns:a16="http://schemas.microsoft.com/office/drawing/2014/main" id="{FBBEEDF2-6B2C-B56C-CCB4-EE948D1E1A92}"/>
                </a:ext>
              </a:extLst>
            </p:cNvPr>
            <p:cNvGrpSpPr/>
            <p:nvPr/>
          </p:nvGrpSpPr>
          <p:grpSpPr>
            <a:xfrm>
              <a:off x="455975" y="6041159"/>
              <a:ext cx="568370" cy="132155"/>
              <a:chOff x="455975" y="6041159"/>
              <a:chExt cx="568370" cy="132155"/>
            </a:xfrm>
            <a:solidFill>
              <a:srgbClr val="009FE6"/>
            </a:solidFill>
          </p:grpSpPr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EF0C5363-9F9B-A0AF-2FF4-044A7F3B66A2}"/>
                  </a:ext>
                </a:extLst>
              </p:cNvPr>
              <p:cNvSpPr/>
              <p:nvPr/>
            </p:nvSpPr>
            <p:spPr>
              <a:xfrm>
                <a:off x="455975" y="6045121"/>
                <a:ext cx="124486" cy="125893"/>
              </a:xfrm>
              <a:custGeom>
                <a:avLst/>
                <a:gdLst>
                  <a:gd name="connsiteX0" fmla="*/ 0 w 124486"/>
                  <a:gd name="connsiteY0" fmla="*/ 125893 h 125893"/>
                  <a:gd name="connsiteX1" fmla="*/ 0 w 124486"/>
                  <a:gd name="connsiteY1" fmla="*/ 0 h 125893"/>
                  <a:gd name="connsiteX2" fmla="*/ 56620 w 124486"/>
                  <a:gd name="connsiteY2" fmla="*/ 0 h 125893"/>
                  <a:gd name="connsiteX3" fmla="*/ 56620 w 124486"/>
                  <a:gd name="connsiteY3" fmla="*/ 52786 h 125893"/>
                  <a:gd name="connsiteX4" fmla="*/ 11247 w 124486"/>
                  <a:gd name="connsiteY4" fmla="*/ 52786 h 125893"/>
                  <a:gd name="connsiteX5" fmla="*/ 11247 w 124486"/>
                  <a:gd name="connsiteY5" fmla="*/ 125765 h 125893"/>
                  <a:gd name="connsiteX6" fmla="*/ 0 w 124486"/>
                  <a:gd name="connsiteY6" fmla="*/ 125765 h 125893"/>
                  <a:gd name="connsiteX7" fmla="*/ 11247 w 124486"/>
                  <a:gd name="connsiteY7" fmla="*/ 22623 h 125893"/>
                  <a:gd name="connsiteX8" fmla="*/ 45628 w 124486"/>
                  <a:gd name="connsiteY8" fmla="*/ 22623 h 125893"/>
                  <a:gd name="connsiteX9" fmla="*/ 45628 w 124486"/>
                  <a:gd name="connsiteY9" fmla="*/ 9330 h 125893"/>
                  <a:gd name="connsiteX10" fmla="*/ 11247 w 124486"/>
                  <a:gd name="connsiteY10" fmla="*/ 9330 h 125893"/>
                  <a:gd name="connsiteX11" fmla="*/ 11247 w 124486"/>
                  <a:gd name="connsiteY11" fmla="*/ 22623 h 125893"/>
                  <a:gd name="connsiteX12" fmla="*/ 11247 w 124486"/>
                  <a:gd name="connsiteY12" fmla="*/ 30675 h 125893"/>
                  <a:gd name="connsiteX13" fmla="*/ 11247 w 124486"/>
                  <a:gd name="connsiteY13" fmla="*/ 44606 h 125893"/>
                  <a:gd name="connsiteX14" fmla="*/ 45628 w 124486"/>
                  <a:gd name="connsiteY14" fmla="*/ 44606 h 125893"/>
                  <a:gd name="connsiteX15" fmla="*/ 45628 w 124486"/>
                  <a:gd name="connsiteY15" fmla="*/ 30675 h 125893"/>
                  <a:gd name="connsiteX16" fmla="*/ 11247 w 124486"/>
                  <a:gd name="connsiteY16" fmla="*/ 30675 h 125893"/>
                  <a:gd name="connsiteX17" fmla="*/ 41283 w 124486"/>
                  <a:gd name="connsiteY17" fmla="*/ 92662 h 125893"/>
                  <a:gd name="connsiteX18" fmla="*/ 22367 w 124486"/>
                  <a:gd name="connsiteY18" fmla="*/ 92662 h 125893"/>
                  <a:gd name="connsiteX19" fmla="*/ 22367 w 124486"/>
                  <a:gd name="connsiteY19" fmla="*/ 84355 h 125893"/>
                  <a:gd name="connsiteX20" fmla="*/ 42305 w 124486"/>
                  <a:gd name="connsiteY20" fmla="*/ 84355 h 125893"/>
                  <a:gd name="connsiteX21" fmla="*/ 42305 w 124486"/>
                  <a:gd name="connsiteY21" fmla="*/ 82948 h 125893"/>
                  <a:gd name="connsiteX22" fmla="*/ 42305 w 124486"/>
                  <a:gd name="connsiteY22" fmla="*/ 81287 h 125893"/>
                  <a:gd name="connsiteX23" fmla="*/ 42305 w 124486"/>
                  <a:gd name="connsiteY23" fmla="*/ 70423 h 125893"/>
                  <a:gd name="connsiteX24" fmla="*/ 25179 w 124486"/>
                  <a:gd name="connsiteY24" fmla="*/ 70423 h 125893"/>
                  <a:gd name="connsiteX25" fmla="*/ 25179 w 124486"/>
                  <a:gd name="connsiteY25" fmla="*/ 61604 h 125893"/>
                  <a:gd name="connsiteX26" fmla="*/ 97519 w 124486"/>
                  <a:gd name="connsiteY26" fmla="*/ 61604 h 125893"/>
                  <a:gd name="connsiteX27" fmla="*/ 97519 w 124486"/>
                  <a:gd name="connsiteY27" fmla="*/ 70423 h 125893"/>
                  <a:gd name="connsiteX28" fmla="*/ 81543 w 124486"/>
                  <a:gd name="connsiteY28" fmla="*/ 70423 h 125893"/>
                  <a:gd name="connsiteX29" fmla="*/ 81543 w 124486"/>
                  <a:gd name="connsiteY29" fmla="*/ 84355 h 125893"/>
                  <a:gd name="connsiteX30" fmla="*/ 99819 w 124486"/>
                  <a:gd name="connsiteY30" fmla="*/ 84355 h 125893"/>
                  <a:gd name="connsiteX31" fmla="*/ 99819 w 124486"/>
                  <a:gd name="connsiteY31" fmla="*/ 92662 h 125893"/>
                  <a:gd name="connsiteX32" fmla="*/ 81543 w 124486"/>
                  <a:gd name="connsiteY32" fmla="*/ 92662 h 125893"/>
                  <a:gd name="connsiteX33" fmla="*/ 81543 w 124486"/>
                  <a:gd name="connsiteY33" fmla="*/ 121675 h 125893"/>
                  <a:gd name="connsiteX34" fmla="*/ 70807 w 124486"/>
                  <a:gd name="connsiteY34" fmla="*/ 121675 h 125893"/>
                  <a:gd name="connsiteX35" fmla="*/ 70807 w 124486"/>
                  <a:gd name="connsiteY35" fmla="*/ 92662 h 125893"/>
                  <a:gd name="connsiteX36" fmla="*/ 51763 w 124486"/>
                  <a:gd name="connsiteY36" fmla="*/ 92662 h 125893"/>
                  <a:gd name="connsiteX37" fmla="*/ 30802 w 124486"/>
                  <a:gd name="connsiteY37" fmla="*/ 123081 h 125893"/>
                  <a:gd name="connsiteX38" fmla="*/ 22367 w 124486"/>
                  <a:gd name="connsiteY38" fmla="*/ 116307 h 125893"/>
                  <a:gd name="connsiteX39" fmla="*/ 41155 w 124486"/>
                  <a:gd name="connsiteY39" fmla="*/ 92534 h 125893"/>
                  <a:gd name="connsiteX40" fmla="*/ 71062 w 124486"/>
                  <a:gd name="connsiteY40" fmla="*/ 70423 h 125893"/>
                  <a:gd name="connsiteX41" fmla="*/ 53041 w 124486"/>
                  <a:gd name="connsiteY41" fmla="*/ 70423 h 125893"/>
                  <a:gd name="connsiteX42" fmla="*/ 53041 w 124486"/>
                  <a:gd name="connsiteY42" fmla="*/ 80265 h 125893"/>
                  <a:gd name="connsiteX43" fmla="*/ 53041 w 124486"/>
                  <a:gd name="connsiteY43" fmla="*/ 82438 h 125893"/>
                  <a:gd name="connsiteX44" fmla="*/ 53041 w 124486"/>
                  <a:gd name="connsiteY44" fmla="*/ 84355 h 125893"/>
                  <a:gd name="connsiteX45" fmla="*/ 71190 w 124486"/>
                  <a:gd name="connsiteY45" fmla="*/ 84355 h 125893"/>
                  <a:gd name="connsiteX46" fmla="*/ 71190 w 124486"/>
                  <a:gd name="connsiteY46" fmla="*/ 70423 h 125893"/>
                  <a:gd name="connsiteX47" fmla="*/ 66333 w 124486"/>
                  <a:gd name="connsiteY47" fmla="*/ 0 h 125893"/>
                  <a:gd name="connsiteX48" fmla="*/ 124487 w 124486"/>
                  <a:gd name="connsiteY48" fmla="*/ 0 h 125893"/>
                  <a:gd name="connsiteX49" fmla="*/ 124487 w 124486"/>
                  <a:gd name="connsiteY49" fmla="*/ 106338 h 125893"/>
                  <a:gd name="connsiteX50" fmla="*/ 121547 w 124486"/>
                  <a:gd name="connsiteY50" fmla="*/ 121803 h 125893"/>
                  <a:gd name="connsiteX51" fmla="*/ 106210 w 124486"/>
                  <a:gd name="connsiteY51" fmla="*/ 124870 h 125893"/>
                  <a:gd name="connsiteX52" fmla="*/ 90106 w 124486"/>
                  <a:gd name="connsiteY52" fmla="*/ 124104 h 125893"/>
                  <a:gd name="connsiteX53" fmla="*/ 89722 w 124486"/>
                  <a:gd name="connsiteY53" fmla="*/ 114262 h 125893"/>
                  <a:gd name="connsiteX54" fmla="*/ 104548 w 124486"/>
                  <a:gd name="connsiteY54" fmla="*/ 115029 h 125893"/>
                  <a:gd name="connsiteX55" fmla="*/ 112089 w 124486"/>
                  <a:gd name="connsiteY55" fmla="*/ 113879 h 125893"/>
                  <a:gd name="connsiteX56" fmla="*/ 113367 w 124486"/>
                  <a:gd name="connsiteY56" fmla="*/ 106594 h 125893"/>
                  <a:gd name="connsiteX57" fmla="*/ 113367 w 124486"/>
                  <a:gd name="connsiteY57" fmla="*/ 52913 h 125893"/>
                  <a:gd name="connsiteX58" fmla="*/ 66461 w 124486"/>
                  <a:gd name="connsiteY58" fmla="*/ 52913 h 125893"/>
                  <a:gd name="connsiteX59" fmla="*/ 66461 w 124486"/>
                  <a:gd name="connsiteY59" fmla="*/ 128 h 125893"/>
                  <a:gd name="connsiteX60" fmla="*/ 113240 w 124486"/>
                  <a:gd name="connsiteY60" fmla="*/ 22623 h 125893"/>
                  <a:gd name="connsiteX61" fmla="*/ 113240 w 124486"/>
                  <a:gd name="connsiteY61" fmla="*/ 9330 h 125893"/>
                  <a:gd name="connsiteX62" fmla="*/ 77325 w 124486"/>
                  <a:gd name="connsiteY62" fmla="*/ 9330 h 125893"/>
                  <a:gd name="connsiteX63" fmla="*/ 77325 w 124486"/>
                  <a:gd name="connsiteY63" fmla="*/ 22623 h 125893"/>
                  <a:gd name="connsiteX64" fmla="*/ 113240 w 124486"/>
                  <a:gd name="connsiteY64" fmla="*/ 22623 h 125893"/>
                  <a:gd name="connsiteX65" fmla="*/ 113240 w 124486"/>
                  <a:gd name="connsiteY65" fmla="*/ 30675 h 125893"/>
                  <a:gd name="connsiteX66" fmla="*/ 77325 w 124486"/>
                  <a:gd name="connsiteY66" fmla="*/ 30675 h 125893"/>
                  <a:gd name="connsiteX67" fmla="*/ 77325 w 124486"/>
                  <a:gd name="connsiteY67" fmla="*/ 44606 h 125893"/>
                  <a:gd name="connsiteX68" fmla="*/ 113240 w 124486"/>
                  <a:gd name="connsiteY68" fmla="*/ 44606 h 125893"/>
                  <a:gd name="connsiteX69" fmla="*/ 113240 w 124486"/>
                  <a:gd name="connsiteY69" fmla="*/ 30675 h 12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4486" h="125893">
                    <a:moveTo>
                      <a:pt x="0" y="125893"/>
                    </a:moveTo>
                    <a:lnTo>
                      <a:pt x="0" y="0"/>
                    </a:lnTo>
                    <a:lnTo>
                      <a:pt x="56620" y="0"/>
                    </a:lnTo>
                    <a:lnTo>
                      <a:pt x="56620" y="52786"/>
                    </a:lnTo>
                    <a:lnTo>
                      <a:pt x="11247" y="52786"/>
                    </a:lnTo>
                    <a:lnTo>
                      <a:pt x="11247" y="125765"/>
                    </a:lnTo>
                    <a:lnTo>
                      <a:pt x="0" y="125765"/>
                    </a:lnTo>
                    <a:close/>
                    <a:moveTo>
                      <a:pt x="11247" y="22623"/>
                    </a:moveTo>
                    <a:lnTo>
                      <a:pt x="45628" y="22623"/>
                    </a:lnTo>
                    <a:lnTo>
                      <a:pt x="45628" y="9330"/>
                    </a:lnTo>
                    <a:lnTo>
                      <a:pt x="11247" y="9330"/>
                    </a:lnTo>
                    <a:lnTo>
                      <a:pt x="11247" y="22623"/>
                    </a:lnTo>
                    <a:close/>
                    <a:moveTo>
                      <a:pt x="11247" y="30675"/>
                    </a:moveTo>
                    <a:lnTo>
                      <a:pt x="11247" y="44606"/>
                    </a:lnTo>
                    <a:lnTo>
                      <a:pt x="45628" y="44606"/>
                    </a:lnTo>
                    <a:lnTo>
                      <a:pt x="45628" y="30675"/>
                    </a:lnTo>
                    <a:lnTo>
                      <a:pt x="11247" y="30675"/>
                    </a:lnTo>
                    <a:close/>
                    <a:moveTo>
                      <a:pt x="41283" y="92662"/>
                    </a:moveTo>
                    <a:lnTo>
                      <a:pt x="22367" y="92662"/>
                    </a:lnTo>
                    <a:lnTo>
                      <a:pt x="22367" y="84355"/>
                    </a:lnTo>
                    <a:lnTo>
                      <a:pt x="42305" y="84355"/>
                    </a:lnTo>
                    <a:cubicBezTo>
                      <a:pt x="42305" y="84355"/>
                      <a:pt x="42305" y="83587"/>
                      <a:pt x="42305" y="82948"/>
                    </a:cubicBezTo>
                    <a:cubicBezTo>
                      <a:pt x="42305" y="82310"/>
                      <a:pt x="42305" y="81671"/>
                      <a:pt x="42305" y="81287"/>
                    </a:cubicBezTo>
                    <a:lnTo>
                      <a:pt x="42305" y="70423"/>
                    </a:lnTo>
                    <a:lnTo>
                      <a:pt x="25179" y="70423"/>
                    </a:lnTo>
                    <a:lnTo>
                      <a:pt x="25179" y="61604"/>
                    </a:lnTo>
                    <a:lnTo>
                      <a:pt x="97519" y="61604"/>
                    </a:lnTo>
                    <a:lnTo>
                      <a:pt x="97519" y="70423"/>
                    </a:lnTo>
                    <a:lnTo>
                      <a:pt x="81543" y="70423"/>
                    </a:lnTo>
                    <a:lnTo>
                      <a:pt x="81543" y="84355"/>
                    </a:lnTo>
                    <a:lnTo>
                      <a:pt x="99819" y="84355"/>
                    </a:lnTo>
                    <a:lnTo>
                      <a:pt x="99819" y="92662"/>
                    </a:lnTo>
                    <a:lnTo>
                      <a:pt x="81543" y="92662"/>
                    </a:lnTo>
                    <a:lnTo>
                      <a:pt x="81543" y="121675"/>
                    </a:lnTo>
                    <a:lnTo>
                      <a:pt x="70807" y="121675"/>
                    </a:lnTo>
                    <a:lnTo>
                      <a:pt x="70807" y="92662"/>
                    </a:lnTo>
                    <a:lnTo>
                      <a:pt x="51763" y="92662"/>
                    </a:lnTo>
                    <a:cubicBezTo>
                      <a:pt x="49462" y="105187"/>
                      <a:pt x="42561" y="115413"/>
                      <a:pt x="30802" y="123081"/>
                    </a:cubicBezTo>
                    <a:lnTo>
                      <a:pt x="22367" y="116307"/>
                    </a:lnTo>
                    <a:cubicBezTo>
                      <a:pt x="32719" y="109661"/>
                      <a:pt x="38982" y="101737"/>
                      <a:pt x="41155" y="92534"/>
                    </a:cubicBezTo>
                    <a:close/>
                    <a:moveTo>
                      <a:pt x="71062" y="70423"/>
                    </a:moveTo>
                    <a:lnTo>
                      <a:pt x="53041" y="70423"/>
                    </a:lnTo>
                    <a:lnTo>
                      <a:pt x="53041" y="80265"/>
                    </a:lnTo>
                    <a:cubicBezTo>
                      <a:pt x="53041" y="80265"/>
                      <a:pt x="53041" y="81415"/>
                      <a:pt x="53041" y="82438"/>
                    </a:cubicBezTo>
                    <a:cubicBezTo>
                      <a:pt x="53041" y="83332"/>
                      <a:pt x="53041" y="83971"/>
                      <a:pt x="53041" y="84355"/>
                    </a:cubicBezTo>
                    <a:lnTo>
                      <a:pt x="71190" y="84355"/>
                    </a:lnTo>
                    <a:lnTo>
                      <a:pt x="71190" y="70423"/>
                    </a:lnTo>
                    <a:close/>
                    <a:moveTo>
                      <a:pt x="66333" y="0"/>
                    </a:moveTo>
                    <a:lnTo>
                      <a:pt x="124487" y="0"/>
                    </a:lnTo>
                    <a:lnTo>
                      <a:pt x="124487" y="106338"/>
                    </a:lnTo>
                    <a:cubicBezTo>
                      <a:pt x="124487" y="114646"/>
                      <a:pt x="123464" y="119758"/>
                      <a:pt x="121547" y="121803"/>
                    </a:cubicBezTo>
                    <a:cubicBezTo>
                      <a:pt x="119502" y="123848"/>
                      <a:pt x="114390" y="124870"/>
                      <a:pt x="106210" y="124870"/>
                    </a:cubicBezTo>
                    <a:cubicBezTo>
                      <a:pt x="102248" y="124870"/>
                      <a:pt x="96880" y="124615"/>
                      <a:pt x="90106" y="124104"/>
                    </a:cubicBezTo>
                    <a:lnTo>
                      <a:pt x="89722" y="114262"/>
                    </a:lnTo>
                    <a:cubicBezTo>
                      <a:pt x="97775" y="114773"/>
                      <a:pt x="102759" y="115029"/>
                      <a:pt x="104548" y="115029"/>
                    </a:cubicBezTo>
                    <a:cubicBezTo>
                      <a:pt x="108766" y="115029"/>
                      <a:pt x="111195" y="114646"/>
                      <a:pt x="112089" y="113879"/>
                    </a:cubicBezTo>
                    <a:cubicBezTo>
                      <a:pt x="112856" y="113112"/>
                      <a:pt x="113367" y="110684"/>
                      <a:pt x="113367" y="106594"/>
                    </a:cubicBezTo>
                    <a:lnTo>
                      <a:pt x="113367" y="52913"/>
                    </a:lnTo>
                    <a:lnTo>
                      <a:pt x="66461" y="52913"/>
                    </a:lnTo>
                    <a:lnTo>
                      <a:pt x="66461" y="128"/>
                    </a:lnTo>
                    <a:close/>
                    <a:moveTo>
                      <a:pt x="113240" y="22623"/>
                    </a:moveTo>
                    <a:lnTo>
                      <a:pt x="113240" y="9330"/>
                    </a:lnTo>
                    <a:lnTo>
                      <a:pt x="77325" y="9330"/>
                    </a:lnTo>
                    <a:lnTo>
                      <a:pt x="77325" y="22623"/>
                    </a:lnTo>
                    <a:lnTo>
                      <a:pt x="113240" y="22623"/>
                    </a:lnTo>
                    <a:close/>
                    <a:moveTo>
                      <a:pt x="113240" y="30675"/>
                    </a:moveTo>
                    <a:lnTo>
                      <a:pt x="77325" y="30675"/>
                    </a:lnTo>
                    <a:lnTo>
                      <a:pt x="77325" y="44606"/>
                    </a:lnTo>
                    <a:lnTo>
                      <a:pt x="113240" y="44606"/>
                    </a:lnTo>
                    <a:lnTo>
                      <a:pt x="113240" y="30675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E94BA39A-3CB7-08D6-3703-FE85938F4C49}"/>
                  </a:ext>
                </a:extLst>
              </p:cNvPr>
              <p:cNvSpPr/>
              <p:nvPr/>
            </p:nvSpPr>
            <p:spPr>
              <a:xfrm>
                <a:off x="592988" y="6041159"/>
                <a:ext cx="137906" cy="131771"/>
              </a:xfrm>
              <a:custGeom>
                <a:avLst/>
                <a:gdLst>
                  <a:gd name="connsiteX0" fmla="*/ 99819 w 137906"/>
                  <a:gd name="connsiteY0" fmla="*/ 72213 h 131771"/>
                  <a:gd name="connsiteX1" fmla="*/ 132794 w 137906"/>
                  <a:gd name="connsiteY1" fmla="*/ 72213 h 131771"/>
                  <a:gd name="connsiteX2" fmla="*/ 132794 w 137906"/>
                  <a:gd name="connsiteY2" fmla="*/ 80520 h 131771"/>
                  <a:gd name="connsiteX3" fmla="*/ 99819 w 137906"/>
                  <a:gd name="connsiteY3" fmla="*/ 80520 h 131771"/>
                  <a:gd name="connsiteX4" fmla="*/ 99819 w 137906"/>
                  <a:gd name="connsiteY4" fmla="*/ 93685 h 131771"/>
                  <a:gd name="connsiteX5" fmla="*/ 132794 w 137906"/>
                  <a:gd name="connsiteY5" fmla="*/ 93685 h 131771"/>
                  <a:gd name="connsiteX6" fmla="*/ 132794 w 137906"/>
                  <a:gd name="connsiteY6" fmla="*/ 101992 h 131771"/>
                  <a:gd name="connsiteX7" fmla="*/ 99819 w 137906"/>
                  <a:gd name="connsiteY7" fmla="*/ 101992 h 131771"/>
                  <a:gd name="connsiteX8" fmla="*/ 99819 w 137906"/>
                  <a:gd name="connsiteY8" fmla="*/ 115157 h 131771"/>
                  <a:gd name="connsiteX9" fmla="*/ 137907 w 137906"/>
                  <a:gd name="connsiteY9" fmla="*/ 115157 h 131771"/>
                  <a:gd name="connsiteX10" fmla="*/ 137907 w 137906"/>
                  <a:gd name="connsiteY10" fmla="*/ 124743 h 131771"/>
                  <a:gd name="connsiteX11" fmla="*/ 57642 w 137906"/>
                  <a:gd name="connsiteY11" fmla="*/ 124743 h 131771"/>
                  <a:gd name="connsiteX12" fmla="*/ 57642 w 137906"/>
                  <a:gd name="connsiteY12" fmla="*/ 131772 h 131771"/>
                  <a:gd name="connsiteX13" fmla="*/ 46267 w 137906"/>
                  <a:gd name="connsiteY13" fmla="*/ 131772 h 131771"/>
                  <a:gd name="connsiteX14" fmla="*/ 46267 w 137906"/>
                  <a:gd name="connsiteY14" fmla="*/ 73619 h 131771"/>
                  <a:gd name="connsiteX15" fmla="*/ 36298 w 137906"/>
                  <a:gd name="connsiteY15" fmla="*/ 91384 h 131771"/>
                  <a:gd name="connsiteX16" fmla="*/ 28374 w 137906"/>
                  <a:gd name="connsiteY16" fmla="*/ 82821 h 131771"/>
                  <a:gd name="connsiteX17" fmla="*/ 28374 w 137906"/>
                  <a:gd name="connsiteY17" fmla="*/ 131261 h 131771"/>
                  <a:gd name="connsiteX18" fmla="*/ 17382 w 137906"/>
                  <a:gd name="connsiteY18" fmla="*/ 131261 h 131771"/>
                  <a:gd name="connsiteX19" fmla="*/ 17382 w 137906"/>
                  <a:gd name="connsiteY19" fmla="*/ 60582 h 131771"/>
                  <a:gd name="connsiteX20" fmla="*/ 4985 w 137906"/>
                  <a:gd name="connsiteY20" fmla="*/ 79753 h 131771"/>
                  <a:gd name="connsiteX21" fmla="*/ 0 w 137906"/>
                  <a:gd name="connsiteY21" fmla="*/ 67484 h 131771"/>
                  <a:gd name="connsiteX22" fmla="*/ 28374 w 137906"/>
                  <a:gd name="connsiteY22" fmla="*/ 0 h 131771"/>
                  <a:gd name="connsiteX23" fmla="*/ 39110 w 137906"/>
                  <a:gd name="connsiteY23" fmla="*/ 2045 h 131771"/>
                  <a:gd name="connsiteX24" fmla="*/ 28374 w 137906"/>
                  <a:gd name="connsiteY24" fmla="*/ 39110 h 131771"/>
                  <a:gd name="connsiteX25" fmla="*/ 28374 w 137906"/>
                  <a:gd name="connsiteY25" fmla="*/ 80265 h 131771"/>
                  <a:gd name="connsiteX26" fmla="*/ 53169 w 137906"/>
                  <a:gd name="connsiteY26" fmla="*/ 35787 h 131771"/>
                  <a:gd name="connsiteX27" fmla="*/ 64544 w 137906"/>
                  <a:gd name="connsiteY27" fmla="*/ 38215 h 131771"/>
                  <a:gd name="connsiteX28" fmla="*/ 60198 w 137906"/>
                  <a:gd name="connsiteY28" fmla="*/ 49846 h 131771"/>
                  <a:gd name="connsiteX29" fmla="*/ 90489 w 137906"/>
                  <a:gd name="connsiteY29" fmla="*/ 49846 h 131771"/>
                  <a:gd name="connsiteX30" fmla="*/ 95730 w 137906"/>
                  <a:gd name="connsiteY30" fmla="*/ 35787 h 131771"/>
                  <a:gd name="connsiteX31" fmla="*/ 106849 w 137906"/>
                  <a:gd name="connsiteY31" fmla="*/ 38215 h 131771"/>
                  <a:gd name="connsiteX32" fmla="*/ 102759 w 137906"/>
                  <a:gd name="connsiteY32" fmla="*/ 49846 h 131771"/>
                  <a:gd name="connsiteX33" fmla="*/ 136373 w 137906"/>
                  <a:gd name="connsiteY33" fmla="*/ 49846 h 131771"/>
                  <a:gd name="connsiteX34" fmla="*/ 136373 w 137906"/>
                  <a:gd name="connsiteY34" fmla="*/ 59048 h 131771"/>
                  <a:gd name="connsiteX35" fmla="*/ 99819 w 137906"/>
                  <a:gd name="connsiteY35" fmla="*/ 59048 h 131771"/>
                  <a:gd name="connsiteX36" fmla="*/ 99819 w 137906"/>
                  <a:gd name="connsiteY36" fmla="*/ 72213 h 131771"/>
                  <a:gd name="connsiteX37" fmla="*/ 123337 w 137906"/>
                  <a:gd name="connsiteY37" fmla="*/ 4729 h 131771"/>
                  <a:gd name="connsiteX38" fmla="*/ 134200 w 137906"/>
                  <a:gd name="connsiteY38" fmla="*/ 4729 h 131771"/>
                  <a:gd name="connsiteX39" fmla="*/ 134200 w 137906"/>
                  <a:gd name="connsiteY39" fmla="*/ 33358 h 131771"/>
                  <a:gd name="connsiteX40" fmla="*/ 44350 w 137906"/>
                  <a:gd name="connsiteY40" fmla="*/ 33358 h 131771"/>
                  <a:gd name="connsiteX41" fmla="*/ 44350 w 137906"/>
                  <a:gd name="connsiteY41" fmla="*/ 4729 h 131771"/>
                  <a:gd name="connsiteX42" fmla="*/ 55214 w 137906"/>
                  <a:gd name="connsiteY42" fmla="*/ 4729 h 131771"/>
                  <a:gd name="connsiteX43" fmla="*/ 55214 w 137906"/>
                  <a:gd name="connsiteY43" fmla="*/ 24156 h 131771"/>
                  <a:gd name="connsiteX44" fmla="*/ 83715 w 137906"/>
                  <a:gd name="connsiteY44" fmla="*/ 24156 h 131771"/>
                  <a:gd name="connsiteX45" fmla="*/ 83715 w 137906"/>
                  <a:gd name="connsiteY45" fmla="*/ 0 h 131771"/>
                  <a:gd name="connsiteX46" fmla="*/ 94835 w 137906"/>
                  <a:gd name="connsiteY46" fmla="*/ 0 h 131771"/>
                  <a:gd name="connsiteX47" fmla="*/ 94835 w 137906"/>
                  <a:gd name="connsiteY47" fmla="*/ 24156 h 131771"/>
                  <a:gd name="connsiteX48" fmla="*/ 123337 w 137906"/>
                  <a:gd name="connsiteY48" fmla="*/ 24156 h 131771"/>
                  <a:gd name="connsiteX49" fmla="*/ 123337 w 137906"/>
                  <a:gd name="connsiteY49" fmla="*/ 4729 h 131771"/>
                  <a:gd name="connsiteX50" fmla="*/ 88700 w 137906"/>
                  <a:gd name="connsiteY50" fmla="*/ 72213 h 131771"/>
                  <a:gd name="connsiteX51" fmla="*/ 88700 w 137906"/>
                  <a:gd name="connsiteY51" fmla="*/ 59048 h 131771"/>
                  <a:gd name="connsiteX52" fmla="*/ 57642 w 137906"/>
                  <a:gd name="connsiteY52" fmla="*/ 59048 h 131771"/>
                  <a:gd name="connsiteX53" fmla="*/ 57642 w 137906"/>
                  <a:gd name="connsiteY53" fmla="*/ 72213 h 131771"/>
                  <a:gd name="connsiteX54" fmla="*/ 88700 w 137906"/>
                  <a:gd name="connsiteY54" fmla="*/ 72213 h 131771"/>
                  <a:gd name="connsiteX55" fmla="*/ 88700 w 137906"/>
                  <a:gd name="connsiteY55" fmla="*/ 93685 h 131771"/>
                  <a:gd name="connsiteX56" fmla="*/ 88700 w 137906"/>
                  <a:gd name="connsiteY56" fmla="*/ 80520 h 131771"/>
                  <a:gd name="connsiteX57" fmla="*/ 57642 w 137906"/>
                  <a:gd name="connsiteY57" fmla="*/ 80520 h 131771"/>
                  <a:gd name="connsiteX58" fmla="*/ 57642 w 137906"/>
                  <a:gd name="connsiteY58" fmla="*/ 93685 h 131771"/>
                  <a:gd name="connsiteX59" fmla="*/ 88700 w 137906"/>
                  <a:gd name="connsiteY59" fmla="*/ 93685 h 131771"/>
                  <a:gd name="connsiteX60" fmla="*/ 88700 w 137906"/>
                  <a:gd name="connsiteY60" fmla="*/ 102120 h 131771"/>
                  <a:gd name="connsiteX61" fmla="*/ 57642 w 137906"/>
                  <a:gd name="connsiteY61" fmla="*/ 102120 h 131771"/>
                  <a:gd name="connsiteX62" fmla="*/ 57642 w 137906"/>
                  <a:gd name="connsiteY62" fmla="*/ 115285 h 131771"/>
                  <a:gd name="connsiteX63" fmla="*/ 88700 w 137906"/>
                  <a:gd name="connsiteY63" fmla="*/ 115285 h 131771"/>
                  <a:gd name="connsiteX64" fmla="*/ 88700 w 137906"/>
                  <a:gd name="connsiteY64" fmla="*/ 102120 h 13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37906" h="131771">
                    <a:moveTo>
                      <a:pt x="99819" y="72213"/>
                    </a:moveTo>
                    <a:lnTo>
                      <a:pt x="132794" y="72213"/>
                    </a:lnTo>
                    <a:lnTo>
                      <a:pt x="132794" y="80520"/>
                    </a:lnTo>
                    <a:lnTo>
                      <a:pt x="99819" y="80520"/>
                    </a:lnTo>
                    <a:lnTo>
                      <a:pt x="99819" y="93685"/>
                    </a:lnTo>
                    <a:lnTo>
                      <a:pt x="132794" y="93685"/>
                    </a:lnTo>
                    <a:lnTo>
                      <a:pt x="132794" y="101992"/>
                    </a:lnTo>
                    <a:lnTo>
                      <a:pt x="99819" y="101992"/>
                    </a:lnTo>
                    <a:lnTo>
                      <a:pt x="99819" y="115157"/>
                    </a:lnTo>
                    <a:lnTo>
                      <a:pt x="137907" y="115157"/>
                    </a:lnTo>
                    <a:lnTo>
                      <a:pt x="137907" y="124743"/>
                    </a:lnTo>
                    <a:lnTo>
                      <a:pt x="57642" y="124743"/>
                    </a:lnTo>
                    <a:lnTo>
                      <a:pt x="57642" y="131772"/>
                    </a:lnTo>
                    <a:lnTo>
                      <a:pt x="46267" y="131772"/>
                    </a:lnTo>
                    <a:lnTo>
                      <a:pt x="46267" y="73619"/>
                    </a:lnTo>
                    <a:cubicBezTo>
                      <a:pt x="43583" y="79881"/>
                      <a:pt x="40260" y="85761"/>
                      <a:pt x="36298" y="91384"/>
                    </a:cubicBezTo>
                    <a:lnTo>
                      <a:pt x="28374" y="82821"/>
                    </a:lnTo>
                    <a:lnTo>
                      <a:pt x="28374" y="131261"/>
                    </a:lnTo>
                    <a:lnTo>
                      <a:pt x="17382" y="131261"/>
                    </a:lnTo>
                    <a:lnTo>
                      <a:pt x="17382" y="60582"/>
                    </a:lnTo>
                    <a:cubicBezTo>
                      <a:pt x="13292" y="68251"/>
                      <a:pt x="9074" y="74641"/>
                      <a:pt x="4985" y="79753"/>
                    </a:cubicBezTo>
                    <a:lnTo>
                      <a:pt x="0" y="67484"/>
                    </a:lnTo>
                    <a:cubicBezTo>
                      <a:pt x="13676" y="48568"/>
                      <a:pt x="23134" y="26073"/>
                      <a:pt x="28374" y="0"/>
                    </a:cubicBezTo>
                    <a:lnTo>
                      <a:pt x="39110" y="2045"/>
                    </a:lnTo>
                    <a:cubicBezTo>
                      <a:pt x="36681" y="15209"/>
                      <a:pt x="33103" y="27607"/>
                      <a:pt x="28374" y="39110"/>
                    </a:cubicBezTo>
                    <a:lnTo>
                      <a:pt x="28374" y="80265"/>
                    </a:lnTo>
                    <a:cubicBezTo>
                      <a:pt x="39365" y="66461"/>
                      <a:pt x="47545" y="51635"/>
                      <a:pt x="53169" y="35787"/>
                    </a:cubicBezTo>
                    <a:lnTo>
                      <a:pt x="64544" y="38215"/>
                    </a:lnTo>
                    <a:cubicBezTo>
                      <a:pt x="63266" y="41922"/>
                      <a:pt x="61860" y="45756"/>
                      <a:pt x="60198" y="49846"/>
                    </a:cubicBezTo>
                    <a:lnTo>
                      <a:pt x="90489" y="49846"/>
                    </a:lnTo>
                    <a:cubicBezTo>
                      <a:pt x="92151" y="45884"/>
                      <a:pt x="93940" y="41282"/>
                      <a:pt x="95730" y="35787"/>
                    </a:cubicBezTo>
                    <a:lnTo>
                      <a:pt x="106849" y="38215"/>
                    </a:lnTo>
                    <a:cubicBezTo>
                      <a:pt x="105699" y="42177"/>
                      <a:pt x="104293" y="46011"/>
                      <a:pt x="102759" y="49846"/>
                    </a:cubicBezTo>
                    <a:lnTo>
                      <a:pt x="136373" y="49846"/>
                    </a:lnTo>
                    <a:lnTo>
                      <a:pt x="136373" y="59048"/>
                    </a:lnTo>
                    <a:lnTo>
                      <a:pt x="99819" y="59048"/>
                    </a:lnTo>
                    <a:lnTo>
                      <a:pt x="99819" y="72213"/>
                    </a:lnTo>
                    <a:close/>
                    <a:moveTo>
                      <a:pt x="123337" y="4729"/>
                    </a:moveTo>
                    <a:lnTo>
                      <a:pt x="134200" y="4729"/>
                    </a:lnTo>
                    <a:lnTo>
                      <a:pt x="134200" y="33358"/>
                    </a:lnTo>
                    <a:lnTo>
                      <a:pt x="44350" y="33358"/>
                    </a:lnTo>
                    <a:lnTo>
                      <a:pt x="44350" y="4729"/>
                    </a:lnTo>
                    <a:lnTo>
                      <a:pt x="55214" y="4729"/>
                    </a:lnTo>
                    <a:lnTo>
                      <a:pt x="55214" y="24156"/>
                    </a:lnTo>
                    <a:lnTo>
                      <a:pt x="83715" y="24156"/>
                    </a:lnTo>
                    <a:lnTo>
                      <a:pt x="83715" y="0"/>
                    </a:lnTo>
                    <a:lnTo>
                      <a:pt x="94835" y="0"/>
                    </a:lnTo>
                    <a:lnTo>
                      <a:pt x="94835" y="24156"/>
                    </a:lnTo>
                    <a:lnTo>
                      <a:pt x="123337" y="24156"/>
                    </a:lnTo>
                    <a:lnTo>
                      <a:pt x="123337" y="4729"/>
                    </a:lnTo>
                    <a:close/>
                    <a:moveTo>
                      <a:pt x="88700" y="72213"/>
                    </a:moveTo>
                    <a:lnTo>
                      <a:pt x="88700" y="59048"/>
                    </a:lnTo>
                    <a:lnTo>
                      <a:pt x="57642" y="59048"/>
                    </a:lnTo>
                    <a:lnTo>
                      <a:pt x="57642" y="72213"/>
                    </a:lnTo>
                    <a:lnTo>
                      <a:pt x="88700" y="72213"/>
                    </a:lnTo>
                    <a:close/>
                    <a:moveTo>
                      <a:pt x="88700" y="93685"/>
                    </a:moveTo>
                    <a:lnTo>
                      <a:pt x="88700" y="80520"/>
                    </a:lnTo>
                    <a:lnTo>
                      <a:pt x="57642" y="80520"/>
                    </a:lnTo>
                    <a:lnTo>
                      <a:pt x="57642" y="93685"/>
                    </a:lnTo>
                    <a:lnTo>
                      <a:pt x="88700" y="93685"/>
                    </a:lnTo>
                    <a:close/>
                    <a:moveTo>
                      <a:pt x="88700" y="102120"/>
                    </a:moveTo>
                    <a:lnTo>
                      <a:pt x="57642" y="102120"/>
                    </a:lnTo>
                    <a:lnTo>
                      <a:pt x="57642" y="115285"/>
                    </a:lnTo>
                    <a:lnTo>
                      <a:pt x="88700" y="115285"/>
                    </a:lnTo>
                    <a:lnTo>
                      <a:pt x="88700" y="102120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AD3A7469-AA6A-6684-F88D-A3616A786A12}"/>
                  </a:ext>
                </a:extLst>
              </p:cNvPr>
              <p:cNvSpPr/>
              <p:nvPr/>
            </p:nvSpPr>
            <p:spPr>
              <a:xfrm>
                <a:off x="742781" y="6044482"/>
                <a:ext cx="134072" cy="128832"/>
              </a:xfrm>
              <a:custGeom>
                <a:avLst/>
                <a:gdLst>
                  <a:gd name="connsiteX0" fmla="*/ 114262 w 134072"/>
                  <a:gd name="connsiteY0" fmla="*/ 126276 h 128832"/>
                  <a:gd name="connsiteX1" fmla="*/ 96113 w 134072"/>
                  <a:gd name="connsiteY1" fmla="*/ 125509 h 128832"/>
                  <a:gd name="connsiteX2" fmla="*/ 95730 w 134072"/>
                  <a:gd name="connsiteY2" fmla="*/ 116052 h 128832"/>
                  <a:gd name="connsiteX3" fmla="*/ 110939 w 134072"/>
                  <a:gd name="connsiteY3" fmla="*/ 116818 h 128832"/>
                  <a:gd name="connsiteX4" fmla="*/ 117329 w 134072"/>
                  <a:gd name="connsiteY4" fmla="*/ 109021 h 128832"/>
                  <a:gd name="connsiteX5" fmla="*/ 119502 w 134072"/>
                  <a:gd name="connsiteY5" fmla="*/ 81287 h 128832"/>
                  <a:gd name="connsiteX6" fmla="*/ 119502 w 134072"/>
                  <a:gd name="connsiteY6" fmla="*/ 80904 h 128832"/>
                  <a:gd name="connsiteX7" fmla="*/ 112345 w 134072"/>
                  <a:gd name="connsiteY7" fmla="*/ 80904 h 128832"/>
                  <a:gd name="connsiteX8" fmla="*/ 94579 w 134072"/>
                  <a:gd name="connsiteY8" fmla="*/ 107488 h 128832"/>
                  <a:gd name="connsiteX9" fmla="*/ 70679 w 134072"/>
                  <a:gd name="connsiteY9" fmla="*/ 128833 h 128832"/>
                  <a:gd name="connsiteX10" fmla="*/ 63905 w 134072"/>
                  <a:gd name="connsiteY10" fmla="*/ 121547 h 128832"/>
                  <a:gd name="connsiteX11" fmla="*/ 84993 w 134072"/>
                  <a:gd name="connsiteY11" fmla="*/ 103526 h 128832"/>
                  <a:gd name="connsiteX12" fmla="*/ 101737 w 134072"/>
                  <a:gd name="connsiteY12" fmla="*/ 80776 h 128832"/>
                  <a:gd name="connsiteX13" fmla="*/ 85760 w 134072"/>
                  <a:gd name="connsiteY13" fmla="*/ 80776 h 128832"/>
                  <a:gd name="connsiteX14" fmla="*/ 65439 w 134072"/>
                  <a:gd name="connsiteY14" fmla="*/ 103015 h 128832"/>
                  <a:gd name="connsiteX15" fmla="*/ 40260 w 134072"/>
                  <a:gd name="connsiteY15" fmla="*/ 120780 h 128832"/>
                  <a:gd name="connsiteX16" fmla="*/ 34253 w 134072"/>
                  <a:gd name="connsiteY16" fmla="*/ 113367 h 128832"/>
                  <a:gd name="connsiteX17" fmla="*/ 55342 w 134072"/>
                  <a:gd name="connsiteY17" fmla="*/ 99181 h 128832"/>
                  <a:gd name="connsiteX18" fmla="*/ 73746 w 134072"/>
                  <a:gd name="connsiteY18" fmla="*/ 80904 h 128832"/>
                  <a:gd name="connsiteX19" fmla="*/ 57770 w 134072"/>
                  <a:gd name="connsiteY19" fmla="*/ 80904 h 128832"/>
                  <a:gd name="connsiteX20" fmla="*/ 45500 w 134072"/>
                  <a:gd name="connsiteY20" fmla="*/ 89595 h 128832"/>
                  <a:gd name="connsiteX21" fmla="*/ 46906 w 134072"/>
                  <a:gd name="connsiteY21" fmla="*/ 96496 h 128832"/>
                  <a:gd name="connsiteX22" fmla="*/ 1661 w 134072"/>
                  <a:gd name="connsiteY22" fmla="*/ 113367 h 128832"/>
                  <a:gd name="connsiteX23" fmla="*/ 0 w 134072"/>
                  <a:gd name="connsiteY23" fmla="*/ 103654 h 128832"/>
                  <a:gd name="connsiteX24" fmla="*/ 16232 w 134072"/>
                  <a:gd name="connsiteY24" fmla="*/ 98925 h 128832"/>
                  <a:gd name="connsiteX25" fmla="*/ 16232 w 134072"/>
                  <a:gd name="connsiteY25" fmla="*/ 43839 h 128832"/>
                  <a:gd name="connsiteX26" fmla="*/ 511 w 134072"/>
                  <a:gd name="connsiteY26" fmla="*/ 43839 h 128832"/>
                  <a:gd name="connsiteX27" fmla="*/ 511 w 134072"/>
                  <a:gd name="connsiteY27" fmla="*/ 34509 h 128832"/>
                  <a:gd name="connsiteX28" fmla="*/ 16232 w 134072"/>
                  <a:gd name="connsiteY28" fmla="*/ 34509 h 128832"/>
                  <a:gd name="connsiteX29" fmla="*/ 16232 w 134072"/>
                  <a:gd name="connsiteY29" fmla="*/ 0 h 128832"/>
                  <a:gd name="connsiteX30" fmla="*/ 27351 w 134072"/>
                  <a:gd name="connsiteY30" fmla="*/ 0 h 128832"/>
                  <a:gd name="connsiteX31" fmla="*/ 27351 w 134072"/>
                  <a:gd name="connsiteY31" fmla="*/ 34509 h 128832"/>
                  <a:gd name="connsiteX32" fmla="*/ 44094 w 134072"/>
                  <a:gd name="connsiteY32" fmla="*/ 34509 h 128832"/>
                  <a:gd name="connsiteX33" fmla="*/ 44094 w 134072"/>
                  <a:gd name="connsiteY33" fmla="*/ 43839 h 128832"/>
                  <a:gd name="connsiteX34" fmla="*/ 27351 w 134072"/>
                  <a:gd name="connsiteY34" fmla="*/ 43839 h 128832"/>
                  <a:gd name="connsiteX35" fmla="*/ 27351 w 134072"/>
                  <a:gd name="connsiteY35" fmla="*/ 95091 h 128832"/>
                  <a:gd name="connsiteX36" fmla="*/ 40899 w 134072"/>
                  <a:gd name="connsiteY36" fmla="*/ 89723 h 128832"/>
                  <a:gd name="connsiteX37" fmla="*/ 36554 w 134072"/>
                  <a:gd name="connsiteY37" fmla="*/ 83587 h 128832"/>
                  <a:gd name="connsiteX38" fmla="*/ 62116 w 134072"/>
                  <a:gd name="connsiteY38" fmla="*/ 64288 h 128832"/>
                  <a:gd name="connsiteX39" fmla="*/ 42177 w 134072"/>
                  <a:gd name="connsiteY39" fmla="*/ 64288 h 128832"/>
                  <a:gd name="connsiteX40" fmla="*/ 42177 w 134072"/>
                  <a:gd name="connsiteY40" fmla="*/ 55214 h 128832"/>
                  <a:gd name="connsiteX41" fmla="*/ 134073 w 134072"/>
                  <a:gd name="connsiteY41" fmla="*/ 55214 h 128832"/>
                  <a:gd name="connsiteX42" fmla="*/ 134073 w 134072"/>
                  <a:gd name="connsiteY42" fmla="*/ 64288 h 128832"/>
                  <a:gd name="connsiteX43" fmla="*/ 74513 w 134072"/>
                  <a:gd name="connsiteY43" fmla="*/ 64288 h 128832"/>
                  <a:gd name="connsiteX44" fmla="*/ 67356 w 134072"/>
                  <a:gd name="connsiteY44" fmla="*/ 72213 h 128832"/>
                  <a:gd name="connsiteX45" fmla="*/ 130238 w 134072"/>
                  <a:gd name="connsiteY45" fmla="*/ 72213 h 128832"/>
                  <a:gd name="connsiteX46" fmla="*/ 130238 w 134072"/>
                  <a:gd name="connsiteY46" fmla="*/ 79242 h 128832"/>
                  <a:gd name="connsiteX47" fmla="*/ 128449 w 134072"/>
                  <a:gd name="connsiteY47" fmla="*/ 108127 h 128832"/>
                  <a:gd name="connsiteX48" fmla="*/ 123209 w 134072"/>
                  <a:gd name="connsiteY48" fmla="*/ 122442 h 128832"/>
                  <a:gd name="connsiteX49" fmla="*/ 113879 w 134072"/>
                  <a:gd name="connsiteY49" fmla="*/ 126404 h 128832"/>
                  <a:gd name="connsiteX50" fmla="*/ 50868 w 134072"/>
                  <a:gd name="connsiteY50" fmla="*/ 895 h 128832"/>
                  <a:gd name="connsiteX51" fmla="*/ 127043 w 134072"/>
                  <a:gd name="connsiteY51" fmla="*/ 895 h 128832"/>
                  <a:gd name="connsiteX52" fmla="*/ 127043 w 134072"/>
                  <a:gd name="connsiteY52" fmla="*/ 48185 h 128832"/>
                  <a:gd name="connsiteX53" fmla="*/ 50868 w 134072"/>
                  <a:gd name="connsiteY53" fmla="*/ 48185 h 128832"/>
                  <a:gd name="connsiteX54" fmla="*/ 50868 w 134072"/>
                  <a:gd name="connsiteY54" fmla="*/ 895 h 128832"/>
                  <a:gd name="connsiteX55" fmla="*/ 61860 w 134072"/>
                  <a:gd name="connsiteY55" fmla="*/ 20449 h 128832"/>
                  <a:gd name="connsiteX56" fmla="*/ 115412 w 134072"/>
                  <a:gd name="connsiteY56" fmla="*/ 20449 h 128832"/>
                  <a:gd name="connsiteX57" fmla="*/ 115412 w 134072"/>
                  <a:gd name="connsiteY57" fmla="*/ 9969 h 128832"/>
                  <a:gd name="connsiteX58" fmla="*/ 61860 w 134072"/>
                  <a:gd name="connsiteY58" fmla="*/ 9969 h 128832"/>
                  <a:gd name="connsiteX59" fmla="*/ 61860 w 134072"/>
                  <a:gd name="connsiteY59" fmla="*/ 20449 h 128832"/>
                  <a:gd name="connsiteX60" fmla="*/ 61860 w 134072"/>
                  <a:gd name="connsiteY60" fmla="*/ 28885 h 128832"/>
                  <a:gd name="connsiteX61" fmla="*/ 61860 w 134072"/>
                  <a:gd name="connsiteY61" fmla="*/ 39877 h 128832"/>
                  <a:gd name="connsiteX62" fmla="*/ 115412 w 134072"/>
                  <a:gd name="connsiteY62" fmla="*/ 39877 h 128832"/>
                  <a:gd name="connsiteX63" fmla="*/ 115412 w 134072"/>
                  <a:gd name="connsiteY63" fmla="*/ 28885 h 128832"/>
                  <a:gd name="connsiteX64" fmla="*/ 61860 w 134072"/>
                  <a:gd name="connsiteY64" fmla="*/ 28885 h 12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34072" h="128832">
                    <a:moveTo>
                      <a:pt x="114262" y="126276"/>
                    </a:moveTo>
                    <a:cubicBezTo>
                      <a:pt x="109661" y="126276"/>
                      <a:pt x="103654" y="126020"/>
                      <a:pt x="96113" y="125509"/>
                    </a:cubicBezTo>
                    <a:lnTo>
                      <a:pt x="95730" y="116052"/>
                    </a:lnTo>
                    <a:cubicBezTo>
                      <a:pt x="101864" y="116563"/>
                      <a:pt x="106977" y="116818"/>
                      <a:pt x="110939" y="116818"/>
                    </a:cubicBezTo>
                    <a:cubicBezTo>
                      <a:pt x="113879" y="116818"/>
                      <a:pt x="116051" y="114262"/>
                      <a:pt x="117329" y="109021"/>
                    </a:cubicBezTo>
                    <a:cubicBezTo>
                      <a:pt x="118735" y="103782"/>
                      <a:pt x="119374" y="94580"/>
                      <a:pt x="119502" y="81287"/>
                    </a:cubicBezTo>
                    <a:lnTo>
                      <a:pt x="119502" y="80904"/>
                    </a:lnTo>
                    <a:lnTo>
                      <a:pt x="112345" y="80904"/>
                    </a:lnTo>
                    <a:cubicBezTo>
                      <a:pt x="108255" y="89723"/>
                      <a:pt x="102376" y="98542"/>
                      <a:pt x="94579" y="107488"/>
                    </a:cubicBezTo>
                    <a:cubicBezTo>
                      <a:pt x="86911" y="116435"/>
                      <a:pt x="78859" y="123592"/>
                      <a:pt x="70679" y="128833"/>
                    </a:cubicBezTo>
                    <a:lnTo>
                      <a:pt x="63905" y="121547"/>
                    </a:lnTo>
                    <a:cubicBezTo>
                      <a:pt x="70934" y="117201"/>
                      <a:pt x="77964" y="111195"/>
                      <a:pt x="84993" y="103526"/>
                    </a:cubicBezTo>
                    <a:cubicBezTo>
                      <a:pt x="92023" y="95857"/>
                      <a:pt x="97519" y="88316"/>
                      <a:pt x="101737" y="80776"/>
                    </a:cubicBezTo>
                    <a:lnTo>
                      <a:pt x="85760" y="80776"/>
                    </a:lnTo>
                    <a:cubicBezTo>
                      <a:pt x="80648" y="88189"/>
                      <a:pt x="73746" y="95602"/>
                      <a:pt x="65439" y="103015"/>
                    </a:cubicBezTo>
                    <a:cubicBezTo>
                      <a:pt x="57003" y="110428"/>
                      <a:pt x="48696" y="116307"/>
                      <a:pt x="40260" y="120780"/>
                    </a:cubicBezTo>
                    <a:lnTo>
                      <a:pt x="34253" y="113367"/>
                    </a:lnTo>
                    <a:cubicBezTo>
                      <a:pt x="41027" y="109788"/>
                      <a:pt x="48056" y="105059"/>
                      <a:pt x="55342" y="99181"/>
                    </a:cubicBezTo>
                    <a:cubicBezTo>
                      <a:pt x="62627" y="93301"/>
                      <a:pt x="68762" y="87166"/>
                      <a:pt x="73746" y="80904"/>
                    </a:cubicBezTo>
                    <a:lnTo>
                      <a:pt x="57770" y="80904"/>
                    </a:lnTo>
                    <a:cubicBezTo>
                      <a:pt x="52785" y="84866"/>
                      <a:pt x="48696" y="87677"/>
                      <a:pt x="45500" y="89595"/>
                    </a:cubicBezTo>
                    <a:lnTo>
                      <a:pt x="46906" y="96496"/>
                    </a:lnTo>
                    <a:cubicBezTo>
                      <a:pt x="32208" y="103398"/>
                      <a:pt x="17254" y="109021"/>
                      <a:pt x="1661" y="113367"/>
                    </a:cubicBezTo>
                    <a:lnTo>
                      <a:pt x="0" y="103654"/>
                    </a:lnTo>
                    <a:cubicBezTo>
                      <a:pt x="4729" y="102504"/>
                      <a:pt x="10225" y="100970"/>
                      <a:pt x="16232" y="98925"/>
                    </a:cubicBezTo>
                    <a:lnTo>
                      <a:pt x="16232" y="43839"/>
                    </a:lnTo>
                    <a:lnTo>
                      <a:pt x="511" y="43839"/>
                    </a:lnTo>
                    <a:lnTo>
                      <a:pt x="511" y="34509"/>
                    </a:lnTo>
                    <a:lnTo>
                      <a:pt x="16232" y="34509"/>
                    </a:lnTo>
                    <a:lnTo>
                      <a:pt x="16232" y="0"/>
                    </a:lnTo>
                    <a:lnTo>
                      <a:pt x="27351" y="0"/>
                    </a:lnTo>
                    <a:lnTo>
                      <a:pt x="27351" y="34509"/>
                    </a:lnTo>
                    <a:lnTo>
                      <a:pt x="44094" y="34509"/>
                    </a:lnTo>
                    <a:lnTo>
                      <a:pt x="44094" y="43839"/>
                    </a:lnTo>
                    <a:lnTo>
                      <a:pt x="27351" y="43839"/>
                    </a:lnTo>
                    <a:lnTo>
                      <a:pt x="27351" y="95091"/>
                    </a:lnTo>
                    <a:cubicBezTo>
                      <a:pt x="30419" y="94068"/>
                      <a:pt x="34892" y="92151"/>
                      <a:pt x="40899" y="89723"/>
                    </a:cubicBezTo>
                    <a:lnTo>
                      <a:pt x="36554" y="83587"/>
                    </a:lnTo>
                    <a:cubicBezTo>
                      <a:pt x="45117" y="79370"/>
                      <a:pt x="53680" y="72980"/>
                      <a:pt x="62116" y="64288"/>
                    </a:cubicBezTo>
                    <a:lnTo>
                      <a:pt x="42177" y="64288"/>
                    </a:lnTo>
                    <a:lnTo>
                      <a:pt x="42177" y="55214"/>
                    </a:lnTo>
                    <a:lnTo>
                      <a:pt x="134073" y="55214"/>
                    </a:lnTo>
                    <a:lnTo>
                      <a:pt x="134073" y="64288"/>
                    </a:lnTo>
                    <a:lnTo>
                      <a:pt x="74513" y="64288"/>
                    </a:lnTo>
                    <a:cubicBezTo>
                      <a:pt x="72085" y="67228"/>
                      <a:pt x="69656" y="69912"/>
                      <a:pt x="67356" y="72213"/>
                    </a:cubicBezTo>
                    <a:lnTo>
                      <a:pt x="130238" y="72213"/>
                    </a:lnTo>
                    <a:lnTo>
                      <a:pt x="130238" y="79242"/>
                    </a:lnTo>
                    <a:cubicBezTo>
                      <a:pt x="130238" y="91512"/>
                      <a:pt x="129599" y="101097"/>
                      <a:pt x="128449" y="108127"/>
                    </a:cubicBezTo>
                    <a:cubicBezTo>
                      <a:pt x="127171" y="115029"/>
                      <a:pt x="125509" y="119886"/>
                      <a:pt x="123209" y="122442"/>
                    </a:cubicBezTo>
                    <a:cubicBezTo>
                      <a:pt x="120908" y="124998"/>
                      <a:pt x="117841" y="126404"/>
                      <a:pt x="113879" y="126404"/>
                    </a:cubicBezTo>
                    <a:close/>
                    <a:moveTo>
                      <a:pt x="50868" y="895"/>
                    </a:moveTo>
                    <a:lnTo>
                      <a:pt x="127043" y="895"/>
                    </a:lnTo>
                    <a:lnTo>
                      <a:pt x="127043" y="48185"/>
                    </a:lnTo>
                    <a:lnTo>
                      <a:pt x="50868" y="48185"/>
                    </a:lnTo>
                    <a:lnTo>
                      <a:pt x="50868" y="895"/>
                    </a:lnTo>
                    <a:close/>
                    <a:moveTo>
                      <a:pt x="61860" y="20449"/>
                    </a:moveTo>
                    <a:lnTo>
                      <a:pt x="115412" y="20449"/>
                    </a:lnTo>
                    <a:lnTo>
                      <a:pt x="115412" y="9969"/>
                    </a:lnTo>
                    <a:lnTo>
                      <a:pt x="61860" y="9969"/>
                    </a:lnTo>
                    <a:lnTo>
                      <a:pt x="61860" y="20449"/>
                    </a:lnTo>
                    <a:close/>
                    <a:moveTo>
                      <a:pt x="61860" y="28885"/>
                    </a:moveTo>
                    <a:lnTo>
                      <a:pt x="61860" y="39877"/>
                    </a:lnTo>
                    <a:lnTo>
                      <a:pt x="115412" y="39877"/>
                    </a:lnTo>
                    <a:lnTo>
                      <a:pt x="115412" y="28885"/>
                    </a:lnTo>
                    <a:lnTo>
                      <a:pt x="61860" y="28885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D7B454DE-C2EB-FDA7-178E-994FC8EA2C34}"/>
                  </a:ext>
                </a:extLst>
              </p:cNvPr>
              <p:cNvSpPr/>
              <p:nvPr/>
            </p:nvSpPr>
            <p:spPr>
              <a:xfrm>
                <a:off x="891168" y="6042437"/>
                <a:ext cx="133177" cy="129216"/>
              </a:xfrm>
              <a:custGeom>
                <a:avLst/>
                <a:gdLst>
                  <a:gd name="connsiteX0" fmla="*/ 9586 w 133177"/>
                  <a:gd name="connsiteY0" fmla="*/ 29269 h 129216"/>
                  <a:gd name="connsiteX1" fmla="*/ 63010 w 133177"/>
                  <a:gd name="connsiteY1" fmla="*/ 29269 h 129216"/>
                  <a:gd name="connsiteX2" fmla="*/ 63010 w 133177"/>
                  <a:gd name="connsiteY2" fmla="*/ 78987 h 129216"/>
                  <a:gd name="connsiteX3" fmla="*/ 20577 w 133177"/>
                  <a:gd name="connsiteY3" fmla="*/ 78987 h 129216"/>
                  <a:gd name="connsiteX4" fmla="*/ 10097 w 133177"/>
                  <a:gd name="connsiteY4" fmla="*/ 129216 h 129216"/>
                  <a:gd name="connsiteX5" fmla="*/ 0 w 133177"/>
                  <a:gd name="connsiteY5" fmla="*/ 123848 h 129216"/>
                  <a:gd name="connsiteX6" fmla="*/ 7413 w 133177"/>
                  <a:gd name="connsiteY6" fmla="*/ 100075 h 129216"/>
                  <a:gd name="connsiteX7" fmla="*/ 9713 w 133177"/>
                  <a:gd name="connsiteY7" fmla="*/ 66461 h 129216"/>
                  <a:gd name="connsiteX8" fmla="*/ 9713 w 133177"/>
                  <a:gd name="connsiteY8" fmla="*/ 29269 h 129216"/>
                  <a:gd name="connsiteX9" fmla="*/ 2173 w 133177"/>
                  <a:gd name="connsiteY9" fmla="*/ 15337 h 129216"/>
                  <a:gd name="connsiteX10" fmla="*/ 2173 w 133177"/>
                  <a:gd name="connsiteY10" fmla="*/ 5369 h 129216"/>
                  <a:gd name="connsiteX11" fmla="*/ 66461 w 133177"/>
                  <a:gd name="connsiteY11" fmla="*/ 5369 h 129216"/>
                  <a:gd name="connsiteX12" fmla="*/ 66461 w 133177"/>
                  <a:gd name="connsiteY12" fmla="*/ 15337 h 129216"/>
                  <a:gd name="connsiteX13" fmla="*/ 2173 w 133177"/>
                  <a:gd name="connsiteY13" fmla="*/ 15337 h 129216"/>
                  <a:gd name="connsiteX14" fmla="*/ 20577 w 133177"/>
                  <a:gd name="connsiteY14" fmla="*/ 69529 h 129216"/>
                  <a:gd name="connsiteX15" fmla="*/ 52785 w 133177"/>
                  <a:gd name="connsiteY15" fmla="*/ 69529 h 129216"/>
                  <a:gd name="connsiteX16" fmla="*/ 52785 w 133177"/>
                  <a:gd name="connsiteY16" fmla="*/ 38727 h 129216"/>
                  <a:gd name="connsiteX17" fmla="*/ 20577 w 133177"/>
                  <a:gd name="connsiteY17" fmla="*/ 38727 h 129216"/>
                  <a:gd name="connsiteX18" fmla="*/ 20577 w 133177"/>
                  <a:gd name="connsiteY18" fmla="*/ 69529 h 129216"/>
                  <a:gd name="connsiteX19" fmla="*/ 84099 w 133177"/>
                  <a:gd name="connsiteY19" fmla="*/ 43712 h 129216"/>
                  <a:gd name="connsiteX20" fmla="*/ 133178 w 133177"/>
                  <a:gd name="connsiteY20" fmla="*/ 43712 h 129216"/>
                  <a:gd name="connsiteX21" fmla="*/ 133178 w 133177"/>
                  <a:gd name="connsiteY21" fmla="*/ 53936 h 129216"/>
                  <a:gd name="connsiteX22" fmla="*/ 116818 w 133177"/>
                  <a:gd name="connsiteY22" fmla="*/ 53936 h 129216"/>
                  <a:gd name="connsiteX23" fmla="*/ 116818 w 133177"/>
                  <a:gd name="connsiteY23" fmla="*/ 128577 h 129216"/>
                  <a:gd name="connsiteX24" fmla="*/ 105827 w 133177"/>
                  <a:gd name="connsiteY24" fmla="*/ 128577 h 129216"/>
                  <a:gd name="connsiteX25" fmla="*/ 105827 w 133177"/>
                  <a:gd name="connsiteY25" fmla="*/ 53936 h 129216"/>
                  <a:gd name="connsiteX26" fmla="*/ 83588 w 133177"/>
                  <a:gd name="connsiteY26" fmla="*/ 53936 h 129216"/>
                  <a:gd name="connsiteX27" fmla="*/ 75919 w 133177"/>
                  <a:gd name="connsiteY27" fmla="*/ 96880 h 129216"/>
                  <a:gd name="connsiteX28" fmla="*/ 58793 w 133177"/>
                  <a:gd name="connsiteY28" fmla="*/ 126404 h 129216"/>
                  <a:gd name="connsiteX29" fmla="*/ 50357 w 133177"/>
                  <a:gd name="connsiteY29" fmla="*/ 119503 h 129216"/>
                  <a:gd name="connsiteX30" fmla="*/ 64288 w 133177"/>
                  <a:gd name="connsiteY30" fmla="*/ 96497 h 129216"/>
                  <a:gd name="connsiteX31" fmla="*/ 71573 w 133177"/>
                  <a:gd name="connsiteY31" fmla="*/ 63905 h 129216"/>
                  <a:gd name="connsiteX32" fmla="*/ 74002 w 133177"/>
                  <a:gd name="connsiteY32" fmla="*/ 10225 h 129216"/>
                  <a:gd name="connsiteX33" fmla="*/ 126404 w 133177"/>
                  <a:gd name="connsiteY33" fmla="*/ 0 h 129216"/>
                  <a:gd name="connsiteX34" fmla="*/ 129344 w 133177"/>
                  <a:gd name="connsiteY34" fmla="*/ 10097 h 129216"/>
                  <a:gd name="connsiteX35" fmla="*/ 84738 w 133177"/>
                  <a:gd name="connsiteY35" fmla="*/ 19427 h 129216"/>
                  <a:gd name="connsiteX36" fmla="*/ 84099 w 133177"/>
                  <a:gd name="connsiteY36" fmla="*/ 43712 h 1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3177" h="129216">
                    <a:moveTo>
                      <a:pt x="9586" y="29269"/>
                    </a:moveTo>
                    <a:lnTo>
                      <a:pt x="63010" y="29269"/>
                    </a:lnTo>
                    <a:lnTo>
                      <a:pt x="63010" y="78987"/>
                    </a:lnTo>
                    <a:lnTo>
                      <a:pt x="20577" y="78987"/>
                    </a:lnTo>
                    <a:cubicBezTo>
                      <a:pt x="19938" y="99692"/>
                      <a:pt x="16487" y="116435"/>
                      <a:pt x="10097" y="129216"/>
                    </a:cubicBezTo>
                    <a:lnTo>
                      <a:pt x="0" y="123848"/>
                    </a:lnTo>
                    <a:cubicBezTo>
                      <a:pt x="3451" y="116690"/>
                      <a:pt x="5879" y="108766"/>
                      <a:pt x="7413" y="100075"/>
                    </a:cubicBezTo>
                    <a:cubicBezTo>
                      <a:pt x="8947" y="91384"/>
                      <a:pt x="9713" y="80137"/>
                      <a:pt x="9713" y="66461"/>
                    </a:cubicBezTo>
                    <a:lnTo>
                      <a:pt x="9713" y="29269"/>
                    </a:lnTo>
                    <a:close/>
                    <a:moveTo>
                      <a:pt x="2173" y="15337"/>
                    </a:moveTo>
                    <a:lnTo>
                      <a:pt x="2173" y="5369"/>
                    </a:lnTo>
                    <a:lnTo>
                      <a:pt x="66461" y="5369"/>
                    </a:lnTo>
                    <a:lnTo>
                      <a:pt x="66461" y="15337"/>
                    </a:lnTo>
                    <a:lnTo>
                      <a:pt x="2173" y="15337"/>
                    </a:lnTo>
                    <a:close/>
                    <a:moveTo>
                      <a:pt x="20577" y="69529"/>
                    </a:moveTo>
                    <a:lnTo>
                      <a:pt x="52785" y="69529"/>
                    </a:lnTo>
                    <a:lnTo>
                      <a:pt x="52785" y="38727"/>
                    </a:lnTo>
                    <a:lnTo>
                      <a:pt x="20577" y="38727"/>
                    </a:lnTo>
                    <a:lnTo>
                      <a:pt x="20577" y="69529"/>
                    </a:lnTo>
                    <a:close/>
                    <a:moveTo>
                      <a:pt x="84099" y="43712"/>
                    </a:moveTo>
                    <a:lnTo>
                      <a:pt x="133178" y="43712"/>
                    </a:lnTo>
                    <a:lnTo>
                      <a:pt x="133178" y="53936"/>
                    </a:lnTo>
                    <a:lnTo>
                      <a:pt x="116818" y="53936"/>
                    </a:lnTo>
                    <a:lnTo>
                      <a:pt x="116818" y="128577"/>
                    </a:lnTo>
                    <a:lnTo>
                      <a:pt x="105827" y="128577"/>
                    </a:lnTo>
                    <a:lnTo>
                      <a:pt x="105827" y="53936"/>
                    </a:lnTo>
                    <a:lnTo>
                      <a:pt x="83588" y="53936"/>
                    </a:lnTo>
                    <a:cubicBezTo>
                      <a:pt x="82309" y="71830"/>
                      <a:pt x="79753" y="86144"/>
                      <a:pt x="75919" y="96880"/>
                    </a:cubicBezTo>
                    <a:cubicBezTo>
                      <a:pt x="72085" y="107616"/>
                      <a:pt x="66461" y="117457"/>
                      <a:pt x="58793" y="126404"/>
                    </a:cubicBezTo>
                    <a:lnTo>
                      <a:pt x="50357" y="119503"/>
                    </a:lnTo>
                    <a:cubicBezTo>
                      <a:pt x="56364" y="112217"/>
                      <a:pt x="61093" y="104549"/>
                      <a:pt x="64288" y="96497"/>
                    </a:cubicBezTo>
                    <a:cubicBezTo>
                      <a:pt x="67484" y="88445"/>
                      <a:pt x="70040" y="77581"/>
                      <a:pt x="71573" y="63905"/>
                    </a:cubicBezTo>
                    <a:cubicBezTo>
                      <a:pt x="73235" y="50230"/>
                      <a:pt x="74002" y="32336"/>
                      <a:pt x="74002" y="10225"/>
                    </a:cubicBezTo>
                    <a:cubicBezTo>
                      <a:pt x="94835" y="8692"/>
                      <a:pt x="112217" y="5241"/>
                      <a:pt x="126404" y="0"/>
                    </a:cubicBezTo>
                    <a:lnTo>
                      <a:pt x="129344" y="10097"/>
                    </a:lnTo>
                    <a:cubicBezTo>
                      <a:pt x="117585" y="14443"/>
                      <a:pt x="102631" y="17511"/>
                      <a:pt x="84738" y="19427"/>
                    </a:cubicBezTo>
                    <a:cubicBezTo>
                      <a:pt x="84482" y="30164"/>
                      <a:pt x="84354" y="38216"/>
                      <a:pt x="84099" y="43712"/>
                    </a:cubicBez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00EB2EF9-ED56-5A99-58B8-5EE5BB6297CB}"/>
                </a:ext>
              </a:extLst>
            </p:cNvPr>
            <p:cNvSpPr/>
            <p:nvPr/>
          </p:nvSpPr>
          <p:spPr>
            <a:xfrm>
              <a:off x="382485" y="4293232"/>
              <a:ext cx="763536" cy="763536"/>
            </a:xfrm>
            <a:custGeom>
              <a:avLst/>
              <a:gdLst>
                <a:gd name="connsiteX0" fmla="*/ 763536 w 763536"/>
                <a:gd name="connsiteY0" fmla="*/ 381768 h 763536"/>
                <a:gd name="connsiteX1" fmla="*/ 381768 w 763536"/>
                <a:gd name="connsiteY1" fmla="*/ 763536 h 763536"/>
                <a:gd name="connsiteX2" fmla="*/ 0 w 763536"/>
                <a:gd name="connsiteY2" fmla="*/ 381768 h 763536"/>
                <a:gd name="connsiteX3" fmla="*/ 381768 w 763536"/>
                <a:gd name="connsiteY3" fmla="*/ 0 h 763536"/>
                <a:gd name="connsiteX4" fmla="*/ 763536 w 763536"/>
                <a:gd name="connsiteY4" fmla="*/ 381768 h 7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36" h="763536">
                  <a:moveTo>
                    <a:pt x="763536" y="381768"/>
                  </a:moveTo>
                  <a:cubicBezTo>
                    <a:pt x="763536" y="592613"/>
                    <a:pt x="592613" y="763536"/>
                    <a:pt x="381768" y="763536"/>
                  </a:cubicBezTo>
                  <a:cubicBezTo>
                    <a:pt x="170923" y="763536"/>
                    <a:pt x="0" y="592613"/>
                    <a:pt x="0" y="381768"/>
                  </a:cubicBezTo>
                  <a:cubicBezTo>
                    <a:pt x="0" y="170923"/>
                    <a:pt x="170923" y="0"/>
                    <a:pt x="381768" y="0"/>
                  </a:cubicBezTo>
                  <a:cubicBezTo>
                    <a:pt x="592613" y="0"/>
                    <a:pt x="763536" y="170923"/>
                    <a:pt x="763536" y="381768"/>
                  </a:cubicBezTo>
                  <a:close/>
                </a:path>
              </a:pathLst>
            </a:custGeom>
            <a:solidFill>
              <a:srgbClr val="F8E1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02" name="グラフィックス 4">
              <a:extLst>
                <a:ext uri="{FF2B5EF4-FFF2-40B4-BE49-F238E27FC236}">
                  <a16:creationId xmlns:a16="http://schemas.microsoft.com/office/drawing/2014/main" id="{5248EE3D-CB48-FCFA-8874-1CAA75AF20CC}"/>
                </a:ext>
              </a:extLst>
            </p:cNvPr>
            <p:cNvGrpSpPr/>
            <p:nvPr/>
          </p:nvGrpSpPr>
          <p:grpSpPr>
            <a:xfrm>
              <a:off x="1204941" y="4610967"/>
              <a:ext cx="2904478" cy="142764"/>
              <a:chOff x="1204941" y="4610967"/>
              <a:chExt cx="2904478" cy="142764"/>
            </a:xfrm>
            <a:solidFill>
              <a:srgbClr val="251E1C"/>
            </a:solidFill>
          </p:grpSpPr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D9D3DDC7-184E-E7B9-EAB1-BE2F7A255DD9}"/>
                  </a:ext>
                </a:extLst>
              </p:cNvPr>
              <p:cNvSpPr/>
              <p:nvPr/>
            </p:nvSpPr>
            <p:spPr>
              <a:xfrm>
                <a:off x="1204941" y="4615568"/>
                <a:ext cx="142635" cy="137523"/>
              </a:xfrm>
              <a:custGeom>
                <a:avLst/>
                <a:gdLst>
                  <a:gd name="connsiteX0" fmla="*/ 49590 w 142635"/>
                  <a:gd name="connsiteY0" fmla="*/ 136757 h 137523"/>
                  <a:gd name="connsiteX1" fmla="*/ 43967 w 142635"/>
                  <a:gd name="connsiteY1" fmla="*/ 122697 h 137523"/>
                  <a:gd name="connsiteX2" fmla="*/ 82949 w 142635"/>
                  <a:gd name="connsiteY2" fmla="*/ 95218 h 137523"/>
                  <a:gd name="connsiteX3" fmla="*/ 53041 w 142635"/>
                  <a:gd name="connsiteY3" fmla="*/ 95218 h 137523"/>
                  <a:gd name="connsiteX4" fmla="*/ 53041 w 142635"/>
                  <a:gd name="connsiteY4" fmla="*/ 83843 h 137523"/>
                  <a:gd name="connsiteX5" fmla="*/ 43839 w 142635"/>
                  <a:gd name="connsiteY5" fmla="*/ 90745 h 137523"/>
                  <a:gd name="connsiteX6" fmla="*/ 35659 w 142635"/>
                  <a:gd name="connsiteY6" fmla="*/ 68889 h 137523"/>
                  <a:gd name="connsiteX7" fmla="*/ 35659 w 142635"/>
                  <a:gd name="connsiteY7" fmla="*/ 137524 h 137523"/>
                  <a:gd name="connsiteX8" fmla="*/ 20833 w 142635"/>
                  <a:gd name="connsiteY8" fmla="*/ 137524 h 137523"/>
                  <a:gd name="connsiteX9" fmla="*/ 20833 w 142635"/>
                  <a:gd name="connsiteY9" fmla="*/ 79753 h 137523"/>
                  <a:gd name="connsiteX10" fmla="*/ 9330 w 142635"/>
                  <a:gd name="connsiteY10" fmla="*/ 107105 h 137523"/>
                  <a:gd name="connsiteX11" fmla="*/ 0 w 142635"/>
                  <a:gd name="connsiteY11" fmla="*/ 92150 h 137523"/>
                  <a:gd name="connsiteX12" fmla="*/ 19811 w 142635"/>
                  <a:gd name="connsiteY12" fmla="*/ 40005 h 137523"/>
                  <a:gd name="connsiteX13" fmla="*/ 3451 w 142635"/>
                  <a:gd name="connsiteY13" fmla="*/ 40005 h 137523"/>
                  <a:gd name="connsiteX14" fmla="*/ 3451 w 142635"/>
                  <a:gd name="connsiteY14" fmla="*/ 26457 h 137523"/>
                  <a:gd name="connsiteX15" fmla="*/ 20833 w 142635"/>
                  <a:gd name="connsiteY15" fmla="*/ 26457 h 137523"/>
                  <a:gd name="connsiteX16" fmla="*/ 20833 w 142635"/>
                  <a:gd name="connsiteY16" fmla="*/ 1534 h 137523"/>
                  <a:gd name="connsiteX17" fmla="*/ 35659 w 142635"/>
                  <a:gd name="connsiteY17" fmla="*/ 1534 h 137523"/>
                  <a:gd name="connsiteX18" fmla="*/ 35659 w 142635"/>
                  <a:gd name="connsiteY18" fmla="*/ 26457 h 137523"/>
                  <a:gd name="connsiteX19" fmla="*/ 48312 w 142635"/>
                  <a:gd name="connsiteY19" fmla="*/ 26457 h 137523"/>
                  <a:gd name="connsiteX20" fmla="*/ 48312 w 142635"/>
                  <a:gd name="connsiteY20" fmla="*/ 30930 h 137523"/>
                  <a:gd name="connsiteX21" fmla="*/ 85888 w 142635"/>
                  <a:gd name="connsiteY21" fmla="*/ 0 h 137523"/>
                  <a:gd name="connsiteX22" fmla="*/ 100586 w 142635"/>
                  <a:gd name="connsiteY22" fmla="*/ 0 h 137523"/>
                  <a:gd name="connsiteX23" fmla="*/ 142636 w 142635"/>
                  <a:gd name="connsiteY23" fmla="*/ 33741 h 137523"/>
                  <a:gd name="connsiteX24" fmla="*/ 137012 w 142635"/>
                  <a:gd name="connsiteY24" fmla="*/ 46778 h 137523"/>
                  <a:gd name="connsiteX25" fmla="*/ 120780 w 142635"/>
                  <a:gd name="connsiteY25" fmla="*/ 35531 h 137523"/>
                  <a:gd name="connsiteX26" fmla="*/ 120780 w 142635"/>
                  <a:gd name="connsiteY26" fmla="*/ 41154 h 137523"/>
                  <a:gd name="connsiteX27" fmla="*/ 100970 w 142635"/>
                  <a:gd name="connsiteY27" fmla="*/ 41154 h 137523"/>
                  <a:gd name="connsiteX28" fmla="*/ 100970 w 142635"/>
                  <a:gd name="connsiteY28" fmla="*/ 50229 h 137523"/>
                  <a:gd name="connsiteX29" fmla="*/ 133178 w 142635"/>
                  <a:gd name="connsiteY29" fmla="*/ 50229 h 137523"/>
                  <a:gd name="connsiteX30" fmla="*/ 133178 w 142635"/>
                  <a:gd name="connsiteY30" fmla="*/ 95346 h 137523"/>
                  <a:gd name="connsiteX31" fmla="*/ 103270 w 142635"/>
                  <a:gd name="connsiteY31" fmla="*/ 95346 h 137523"/>
                  <a:gd name="connsiteX32" fmla="*/ 117202 w 142635"/>
                  <a:gd name="connsiteY32" fmla="*/ 111322 h 137523"/>
                  <a:gd name="connsiteX33" fmla="*/ 142252 w 142635"/>
                  <a:gd name="connsiteY33" fmla="*/ 122825 h 137523"/>
                  <a:gd name="connsiteX34" fmla="*/ 136629 w 142635"/>
                  <a:gd name="connsiteY34" fmla="*/ 136884 h 137523"/>
                  <a:gd name="connsiteX35" fmla="*/ 111195 w 142635"/>
                  <a:gd name="connsiteY35" fmla="*/ 123848 h 137523"/>
                  <a:gd name="connsiteX36" fmla="*/ 93940 w 142635"/>
                  <a:gd name="connsiteY36" fmla="*/ 105187 h 137523"/>
                  <a:gd name="connsiteX37" fmla="*/ 75536 w 142635"/>
                  <a:gd name="connsiteY37" fmla="*/ 123848 h 137523"/>
                  <a:gd name="connsiteX38" fmla="*/ 49335 w 142635"/>
                  <a:gd name="connsiteY38" fmla="*/ 136884 h 137523"/>
                  <a:gd name="connsiteX39" fmla="*/ 36681 w 142635"/>
                  <a:gd name="connsiteY39" fmla="*/ 40005 h 137523"/>
                  <a:gd name="connsiteX40" fmla="*/ 41027 w 142635"/>
                  <a:gd name="connsiteY40" fmla="*/ 50357 h 137523"/>
                  <a:gd name="connsiteX41" fmla="*/ 47801 w 142635"/>
                  <a:gd name="connsiteY41" fmla="*/ 66716 h 137523"/>
                  <a:gd name="connsiteX42" fmla="*/ 53041 w 142635"/>
                  <a:gd name="connsiteY42" fmla="*/ 79369 h 137523"/>
                  <a:gd name="connsiteX43" fmla="*/ 53041 w 142635"/>
                  <a:gd name="connsiteY43" fmla="*/ 50229 h 137523"/>
                  <a:gd name="connsiteX44" fmla="*/ 85377 w 142635"/>
                  <a:gd name="connsiteY44" fmla="*/ 50229 h 137523"/>
                  <a:gd name="connsiteX45" fmla="*/ 85377 w 142635"/>
                  <a:gd name="connsiteY45" fmla="*/ 41154 h 137523"/>
                  <a:gd name="connsiteX46" fmla="*/ 65822 w 142635"/>
                  <a:gd name="connsiteY46" fmla="*/ 41154 h 137523"/>
                  <a:gd name="connsiteX47" fmla="*/ 65822 w 142635"/>
                  <a:gd name="connsiteY47" fmla="*/ 35531 h 137523"/>
                  <a:gd name="connsiteX48" fmla="*/ 49462 w 142635"/>
                  <a:gd name="connsiteY48" fmla="*/ 46778 h 137523"/>
                  <a:gd name="connsiteX49" fmla="*/ 46523 w 142635"/>
                  <a:gd name="connsiteY49" fmla="*/ 40132 h 137523"/>
                  <a:gd name="connsiteX50" fmla="*/ 36681 w 142635"/>
                  <a:gd name="connsiteY50" fmla="*/ 40132 h 137523"/>
                  <a:gd name="connsiteX51" fmla="*/ 85377 w 142635"/>
                  <a:gd name="connsiteY51" fmla="*/ 62243 h 137523"/>
                  <a:gd name="connsiteX52" fmla="*/ 67484 w 142635"/>
                  <a:gd name="connsiteY52" fmla="*/ 62243 h 137523"/>
                  <a:gd name="connsiteX53" fmla="*/ 67484 w 142635"/>
                  <a:gd name="connsiteY53" fmla="*/ 83459 h 137523"/>
                  <a:gd name="connsiteX54" fmla="*/ 85377 w 142635"/>
                  <a:gd name="connsiteY54" fmla="*/ 83459 h 137523"/>
                  <a:gd name="connsiteX55" fmla="*/ 85377 w 142635"/>
                  <a:gd name="connsiteY55" fmla="*/ 62243 h 137523"/>
                  <a:gd name="connsiteX56" fmla="*/ 74257 w 142635"/>
                  <a:gd name="connsiteY56" fmla="*/ 28629 h 137523"/>
                  <a:gd name="connsiteX57" fmla="*/ 112089 w 142635"/>
                  <a:gd name="connsiteY57" fmla="*/ 28629 h 137523"/>
                  <a:gd name="connsiteX58" fmla="*/ 93046 w 142635"/>
                  <a:gd name="connsiteY58" fmla="*/ 9969 h 137523"/>
                  <a:gd name="connsiteX59" fmla="*/ 74130 w 142635"/>
                  <a:gd name="connsiteY59" fmla="*/ 28629 h 137523"/>
                  <a:gd name="connsiteX60" fmla="*/ 100970 w 142635"/>
                  <a:gd name="connsiteY60" fmla="*/ 62243 h 137523"/>
                  <a:gd name="connsiteX61" fmla="*/ 100970 w 142635"/>
                  <a:gd name="connsiteY61" fmla="*/ 83459 h 137523"/>
                  <a:gd name="connsiteX62" fmla="*/ 118352 w 142635"/>
                  <a:gd name="connsiteY62" fmla="*/ 83459 h 137523"/>
                  <a:gd name="connsiteX63" fmla="*/ 118352 w 142635"/>
                  <a:gd name="connsiteY63" fmla="*/ 62243 h 137523"/>
                  <a:gd name="connsiteX64" fmla="*/ 100970 w 142635"/>
                  <a:gd name="connsiteY64" fmla="*/ 62243 h 1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42635" h="137523">
                    <a:moveTo>
                      <a:pt x="49590" y="136757"/>
                    </a:moveTo>
                    <a:lnTo>
                      <a:pt x="43967" y="122697"/>
                    </a:lnTo>
                    <a:cubicBezTo>
                      <a:pt x="64161" y="116818"/>
                      <a:pt x="77197" y="107616"/>
                      <a:pt x="82949" y="95218"/>
                    </a:cubicBezTo>
                    <a:lnTo>
                      <a:pt x="53041" y="95218"/>
                    </a:lnTo>
                    <a:lnTo>
                      <a:pt x="53041" y="83843"/>
                    </a:lnTo>
                    <a:lnTo>
                      <a:pt x="43839" y="90745"/>
                    </a:lnTo>
                    <a:cubicBezTo>
                      <a:pt x="42816" y="87805"/>
                      <a:pt x="40132" y="80520"/>
                      <a:pt x="35659" y="68889"/>
                    </a:cubicBezTo>
                    <a:lnTo>
                      <a:pt x="35659" y="137524"/>
                    </a:lnTo>
                    <a:lnTo>
                      <a:pt x="20833" y="137524"/>
                    </a:lnTo>
                    <a:lnTo>
                      <a:pt x="20833" y="79753"/>
                    </a:lnTo>
                    <a:cubicBezTo>
                      <a:pt x="17510" y="90234"/>
                      <a:pt x="13803" y="99308"/>
                      <a:pt x="9330" y="107105"/>
                    </a:cubicBezTo>
                    <a:lnTo>
                      <a:pt x="0" y="92150"/>
                    </a:lnTo>
                    <a:cubicBezTo>
                      <a:pt x="9586" y="75152"/>
                      <a:pt x="16232" y="57770"/>
                      <a:pt x="19811" y="40005"/>
                    </a:cubicBezTo>
                    <a:lnTo>
                      <a:pt x="3451" y="40005"/>
                    </a:lnTo>
                    <a:lnTo>
                      <a:pt x="3451" y="26457"/>
                    </a:lnTo>
                    <a:lnTo>
                      <a:pt x="20833" y="26457"/>
                    </a:lnTo>
                    <a:lnTo>
                      <a:pt x="20833" y="1534"/>
                    </a:lnTo>
                    <a:lnTo>
                      <a:pt x="35659" y="1534"/>
                    </a:lnTo>
                    <a:lnTo>
                      <a:pt x="35659" y="26457"/>
                    </a:lnTo>
                    <a:lnTo>
                      <a:pt x="48312" y="26457"/>
                    </a:lnTo>
                    <a:lnTo>
                      <a:pt x="48312" y="30930"/>
                    </a:lnTo>
                    <a:cubicBezTo>
                      <a:pt x="62116" y="22239"/>
                      <a:pt x="74641" y="11886"/>
                      <a:pt x="85888" y="0"/>
                    </a:cubicBezTo>
                    <a:lnTo>
                      <a:pt x="100586" y="0"/>
                    </a:lnTo>
                    <a:cubicBezTo>
                      <a:pt x="112984" y="13036"/>
                      <a:pt x="127043" y="24283"/>
                      <a:pt x="142636" y="33741"/>
                    </a:cubicBezTo>
                    <a:lnTo>
                      <a:pt x="137012" y="46778"/>
                    </a:lnTo>
                    <a:cubicBezTo>
                      <a:pt x="131516" y="43327"/>
                      <a:pt x="126148" y="39621"/>
                      <a:pt x="120780" y="35531"/>
                    </a:cubicBezTo>
                    <a:lnTo>
                      <a:pt x="120780" y="41154"/>
                    </a:lnTo>
                    <a:lnTo>
                      <a:pt x="100970" y="41154"/>
                    </a:lnTo>
                    <a:lnTo>
                      <a:pt x="100970" y="50229"/>
                    </a:lnTo>
                    <a:lnTo>
                      <a:pt x="133178" y="50229"/>
                    </a:lnTo>
                    <a:lnTo>
                      <a:pt x="133178" y="95346"/>
                    </a:lnTo>
                    <a:lnTo>
                      <a:pt x="103270" y="95346"/>
                    </a:lnTo>
                    <a:cubicBezTo>
                      <a:pt x="105954" y="101353"/>
                      <a:pt x="110556" y="106593"/>
                      <a:pt x="117202" y="111322"/>
                    </a:cubicBezTo>
                    <a:cubicBezTo>
                      <a:pt x="123848" y="116051"/>
                      <a:pt x="132155" y="119886"/>
                      <a:pt x="142252" y="122825"/>
                    </a:cubicBezTo>
                    <a:lnTo>
                      <a:pt x="136629" y="136884"/>
                    </a:lnTo>
                    <a:cubicBezTo>
                      <a:pt x="127171" y="133689"/>
                      <a:pt x="118608" y="129344"/>
                      <a:pt x="111195" y="123848"/>
                    </a:cubicBezTo>
                    <a:cubicBezTo>
                      <a:pt x="103782" y="118352"/>
                      <a:pt x="98030" y="112089"/>
                      <a:pt x="93940" y="105187"/>
                    </a:cubicBezTo>
                    <a:cubicBezTo>
                      <a:pt x="89467" y="112089"/>
                      <a:pt x="83332" y="118224"/>
                      <a:pt x="75536" y="123848"/>
                    </a:cubicBezTo>
                    <a:cubicBezTo>
                      <a:pt x="67739" y="129471"/>
                      <a:pt x="59048" y="133817"/>
                      <a:pt x="49335" y="136884"/>
                    </a:cubicBezTo>
                    <a:close/>
                    <a:moveTo>
                      <a:pt x="36681" y="40005"/>
                    </a:moveTo>
                    <a:cubicBezTo>
                      <a:pt x="37320" y="41410"/>
                      <a:pt x="38726" y="44861"/>
                      <a:pt x="41027" y="50357"/>
                    </a:cubicBezTo>
                    <a:cubicBezTo>
                      <a:pt x="43328" y="55853"/>
                      <a:pt x="45628" y="61349"/>
                      <a:pt x="47801" y="66716"/>
                    </a:cubicBezTo>
                    <a:cubicBezTo>
                      <a:pt x="49974" y="72084"/>
                      <a:pt x="51763" y="76302"/>
                      <a:pt x="53041" y="79369"/>
                    </a:cubicBezTo>
                    <a:lnTo>
                      <a:pt x="53041" y="50229"/>
                    </a:lnTo>
                    <a:lnTo>
                      <a:pt x="85377" y="50229"/>
                    </a:lnTo>
                    <a:lnTo>
                      <a:pt x="85377" y="41154"/>
                    </a:lnTo>
                    <a:lnTo>
                      <a:pt x="65822" y="41154"/>
                    </a:lnTo>
                    <a:lnTo>
                      <a:pt x="65822" y="35531"/>
                    </a:lnTo>
                    <a:cubicBezTo>
                      <a:pt x="60965" y="39238"/>
                      <a:pt x="55470" y="42944"/>
                      <a:pt x="49462" y="46778"/>
                    </a:cubicBezTo>
                    <a:lnTo>
                      <a:pt x="46523" y="40132"/>
                    </a:lnTo>
                    <a:lnTo>
                      <a:pt x="36681" y="40132"/>
                    </a:lnTo>
                    <a:close/>
                    <a:moveTo>
                      <a:pt x="85377" y="62243"/>
                    </a:moveTo>
                    <a:lnTo>
                      <a:pt x="67484" y="62243"/>
                    </a:lnTo>
                    <a:lnTo>
                      <a:pt x="67484" y="83459"/>
                    </a:lnTo>
                    <a:lnTo>
                      <a:pt x="85377" y="83459"/>
                    </a:lnTo>
                    <a:lnTo>
                      <a:pt x="85377" y="62243"/>
                    </a:lnTo>
                    <a:close/>
                    <a:moveTo>
                      <a:pt x="74257" y="28629"/>
                    </a:moveTo>
                    <a:lnTo>
                      <a:pt x="112089" y="28629"/>
                    </a:lnTo>
                    <a:cubicBezTo>
                      <a:pt x="105315" y="22750"/>
                      <a:pt x="98925" y="16615"/>
                      <a:pt x="93046" y="9969"/>
                    </a:cubicBezTo>
                    <a:cubicBezTo>
                      <a:pt x="86911" y="16871"/>
                      <a:pt x="80648" y="23006"/>
                      <a:pt x="74130" y="28629"/>
                    </a:cubicBezTo>
                    <a:close/>
                    <a:moveTo>
                      <a:pt x="100970" y="62243"/>
                    </a:moveTo>
                    <a:lnTo>
                      <a:pt x="100970" y="83459"/>
                    </a:lnTo>
                    <a:lnTo>
                      <a:pt x="118352" y="83459"/>
                    </a:lnTo>
                    <a:lnTo>
                      <a:pt x="118352" y="62243"/>
                    </a:lnTo>
                    <a:lnTo>
                      <a:pt x="100970" y="6224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11E096D1-725D-7F1A-591E-31E1D8E872F1}"/>
                  </a:ext>
                </a:extLst>
              </p:cNvPr>
              <p:cNvSpPr/>
              <p:nvPr/>
            </p:nvSpPr>
            <p:spPr>
              <a:xfrm>
                <a:off x="1357163" y="4615568"/>
                <a:ext cx="136756" cy="132921"/>
              </a:xfrm>
              <a:custGeom>
                <a:avLst/>
                <a:gdLst>
                  <a:gd name="connsiteX0" fmla="*/ 135223 w 136756"/>
                  <a:gd name="connsiteY0" fmla="*/ 132922 h 132921"/>
                  <a:gd name="connsiteX1" fmla="*/ 1534 w 136756"/>
                  <a:gd name="connsiteY1" fmla="*/ 132922 h 132921"/>
                  <a:gd name="connsiteX2" fmla="*/ 1534 w 136756"/>
                  <a:gd name="connsiteY2" fmla="*/ 119374 h 132921"/>
                  <a:gd name="connsiteX3" fmla="*/ 20066 w 136756"/>
                  <a:gd name="connsiteY3" fmla="*/ 119374 h 132921"/>
                  <a:gd name="connsiteX4" fmla="*/ 20066 w 136756"/>
                  <a:gd name="connsiteY4" fmla="*/ 58153 h 132921"/>
                  <a:gd name="connsiteX5" fmla="*/ 5496 w 136756"/>
                  <a:gd name="connsiteY5" fmla="*/ 64927 h 132921"/>
                  <a:gd name="connsiteX6" fmla="*/ 0 w 136756"/>
                  <a:gd name="connsiteY6" fmla="*/ 50996 h 132921"/>
                  <a:gd name="connsiteX7" fmla="*/ 49974 w 136756"/>
                  <a:gd name="connsiteY7" fmla="*/ 25945 h 132921"/>
                  <a:gd name="connsiteX8" fmla="*/ 3707 w 136756"/>
                  <a:gd name="connsiteY8" fmla="*/ 25945 h 132921"/>
                  <a:gd name="connsiteX9" fmla="*/ 3707 w 136756"/>
                  <a:gd name="connsiteY9" fmla="*/ 12397 h 132921"/>
                  <a:gd name="connsiteX10" fmla="*/ 60199 w 136756"/>
                  <a:gd name="connsiteY10" fmla="*/ 12397 h 132921"/>
                  <a:gd name="connsiteX11" fmla="*/ 60199 w 136756"/>
                  <a:gd name="connsiteY11" fmla="*/ 0 h 132921"/>
                  <a:gd name="connsiteX12" fmla="*/ 76558 w 136756"/>
                  <a:gd name="connsiteY12" fmla="*/ 0 h 132921"/>
                  <a:gd name="connsiteX13" fmla="*/ 76558 w 136756"/>
                  <a:gd name="connsiteY13" fmla="*/ 12397 h 132921"/>
                  <a:gd name="connsiteX14" fmla="*/ 133050 w 136756"/>
                  <a:gd name="connsiteY14" fmla="*/ 12397 h 132921"/>
                  <a:gd name="connsiteX15" fmla="*/ 133050 w 136756"/>
                  <a:gd name="connsiteY15" fmla="*/ 25945 h 132921"/>
                  <a:gd name="connsiteX16" fmla="*/ 86783 w 136756"/>
                  <a:gd name="connsiteY16" fmla="*/ 25945 h 132921"/>
                  <a:gd name="connsiteX17" fmla="*/ 136757 w 136756"/>
                  <a:gd name="connsiteY17" fmla="*/ 50996 h 132921"/>
                  <a:gd name="connsiteX18" fmla="*/ 131261 w 136756"/>
                  <a:gd name="connsiteY18" fmla="*/ 64927 h 132921"/>
                  <a:gd name="connsiteX19" fmla="*/ 116690 w 136756"/>
                  <a:gd name="connsiteY19" fmla="*/ 58153 h 132921"/>
                  <a:gd name="connsiteX20" fmla="*/ 116690 w 136756"/>
                  <a:gd name="connsiteY20" fmla="*/ 119374 h 132921"/>
                  <a:gd name="connsiteX21" fmla="*/ 135223 w 136756"/>
                  <a:gd name="connsiteY21" fmla="*/ 119374 h 132921"/>
                  <a:gd name="connsiteX22" fmla="*/ 135223 w 136756"/>
                  <a:gd name="connsiteY22" fmla="*/ 132922 h 132921"/>
                  <a:gd name="connsiteX23" fmla="*/ 111450 w 136756"/>
                  <a:gd name="connsiteY23" fmla="*/ 55597 h 132921"/>
                  <a:gd name="connsiteX24" fmla="*/ 76558 w 136756"/>
                  <a:gd name="connsiteY24" fmla="*/ 33102 h 132921"/>
                  <a:gd name="connsiteX25" fmla="*/ 76558 w 136756"/>
                  <a:gd name="connsiteY25" fmla="*/ 52658 h 132921"/>
                  <a:gd name="connsiteX26" fmla="*/ 60199 w 136756"/>
                  <a:gd name="connsiteY26" fmla="*/ 52658 h 132921"/>
                  <a:gd name="connsiteX27" fmla="*/ 60199 w 136756"/>
                  <a:gd name="connsiteY27" fmla="*/ 33102 h 132921"/>
                  <a:gd name="connsiteX28" fmla="*/ 25306 w 136756"/>
                  <a:gd name="connsiteY28" fmla="*/ 55597 h 132921"/>
                  <a:gd name="connsiteX29" fmla="*/ 111450 w 136756"/>
                  <a:gd name="connsiteY29" fmla="*/ 55597 h 132921"/>
                  <a:gd name="connsiteX30" fmla="*/ 35915 w 136756"/>
                  <a:gd name="connsiteY30" fmla="*/ 77325 h 132921"/>
                  <a:gd name="connsiteX31" fmla="*/ 100714 w 136756"/>
                  <a:gd name="connsiteY31" fmla="*/ 77325 h 132921"/>
                  <a:gd name="connsiteX32" fmla="*/ 100714 w 136756"/>
                  <a:gd name="connsiteY32" fmla="*/ 67995 h 132921"/>
                  <a:gd name="connsiteX33" fmla="*/ 35915 w 136756"/>
                  <a:gd name="connsiteY33" fmla="*/ 67995 h 132921"/>
                  <a:gd name="connsiteX34" fmla="*/ 35915 w 136756"/>
                  <a:gd name="connsiteY34" fmla="*/ 77325 h 132921"/>
                  <a:gd name="connsiteX35" fmla="*/ 35915 w 136756"/>
                  <a:gd name="connsiteY35" fmla="*/ 88316 h 132921"/>
                  <a:gd name="connsiteX36" fmla="*/ 35915 w 136756"/>
                  <a:gd name="connsiteY36" fmla="*/ 98158 h 132921"/>
                  <a:gd name="connsiteX37" fmla="*/ 100714 w 136756"/>
                  <a:gd name="connsiteY37" fmla="*/ 98158 h 132921"/>
                  <a:gd name="connsiteX38" fmla="*/ 100714 w 136756"/>
                  <a:gd name="connsiteY38" fmla="*/ 88316 h 132921"/>
                  <a:gd name="connsiteX39" fmla="*/ 35915 w 136756"/>
                  <a:gd name="connsiteY39" fmla="*/ 88316 h 132921"/>
                  <a:gd name="connsiteX40" fmla="*/ 35915 w 136756"/>
                  <a:gd name="connsiteY40" fmla="*/ 109021 h 132921"/>
                  <a:gd name="connsiteX41" fmla="*/ 35915 w 136756"/>
                  <a:gd name="connsiteY41" fmla="*/ 119246 h 132921"/>
                  <a:gd name="connsiteX42" fmla="*/ 100714 w 136756"/>
                  <a:gd name="connsiteY42" fmla="*/ 119246 h 132921"/>
                  <a:gd name="connsiteX43" fmla="*/ 100714 w 136756"/>
                  <a:gd name="connsiteY43" fmla="*/ 109021 h 132921"/>
                  <a:gd name="connsiteX44" fmla="*/ 35915 w 136756"/>
                  <a:gd name="connsiteY44" fmla="*/ 109021 h 1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6756" h="132921">
                    <a:moveTo>
                      <a:pt x="135223" y="132922"/>
                    </a:moveTo>
                    <a:lnTo>
                      <a:pt x="1534" y="132922"/>
                    </a:lnTo>
                    <a:lnTo>
                      <a:pt x="1534" y="119374"/>
                    </a:lnTo>
                    <a:lnTo>
                      <a:pt x="20066" y="119374"/>
                    </a:lnTo>
                    <a:lnTo>
                      <a:pt x="20066" y="58153"/>
                    </a:lnTo>
                    <a:cubicBezTo>
                      <a:pt x="15976" y="60198"/>
                      <a:pt x="11120" y="62498"/>
                      <a:pt x="5496" y="64927"/>
                    </a:cubicBezTo>
                    <a:lnTo>
                      <a:pt x="0" y="50996"/>
                    </a:lnTo>
                    <a:cubicBezTo>
                      <a:pt x="19555" y="43327"/>
                      <a:pt x="36170" y="35020"/>
                      <a:pt x="49974" y="25945"/>
                    </a:cubicBezTo>
                    <a:lnTo>
                      <a:pt x="3707" y="25945"/>
                    </a:lnTo>
                    <a:lnTo>
                      <a:pt x="3707" y="12397"/>
                    </a:lnTo>
                    <a:lnTo>
                      <a:pt x="60199" y="12397"/>
                    </a:lnTo>
                    <a:lnTo>
                      <a:pt x="60199" y="0"/>
                    </a:lnTo>
                    <a:lnTo>
                      <a:pt x="76558" y="0"/>
                    </a:lnTo>
                    <a:lnTo>
                      <a:pt x="76558" y="12397"/>
                    </a:lnTo>
                    <a:lnTo>
                      <a:pt x="133050" y="12397"/>
                    </a:lnTo>
                    <a:lnTo>
                      <a:pt x="133050" y="25945"/>
                    </a:lnTo>
                    <a:lnTo>
                      <a:pt x="86783" y="25945"/>
                    </a:lnTo>
                    <a:cubicBezTo>
                      <a:pt x="100586" y="35020"/>
                      <a:pt x="117202" y="43327"/>
                      <a:pt x="136757" y="50996"/>
                    </a:cubicBezTo>
                    <a:lnTo>
                      <a:pt x="131261" y="64927"/>
                    </a:lnTo>
                    <a:cubicBezTo>
                      <a:pt x="125637" y="62371"/>
                      <a:pt x="120780" y="60071"/>
                      <a:pt x="116690" y="58153"/>
                    </a:cubicBezTo>
                    <a:lnTo>
                      <a:pt x="116690" y="119374"/>
                    </a:lnTo>
                    <a:lnTo>
                      <a:pt x="135223" y="119374"/>
                    </a:lnTo>
                    <a:lnTo>
                      <a:pt x="135223" y="132922"/>
                    </a:lnTo>
                    <a:close/>
                    <a:moveTo>
                      <a:pt x="111450" y="55597"/>
                    </a:moveTo>
                    <a:cubicBezTo>
                      <a:pt x="97902" y="48696"/>
                      <a:pt x="86272" y="41154"/>
                      <a:pt x="76558" y="33102"/>
                    </a:cubicBezTo>
                    <a:lnTo>
                      <a:pt x="76558" y="52658"/>
                    </a:lnTo>
                    <a:lnTo>
                      <a:pt x="60199" y="52658"/>
                    </a:lnTo>
                    <a:lnTo>
                      <a:pt x="60199" y="33102"/>
                    </a:lnTo>
                    <a:cubicBezTo>
                      <a:pt x="50485" y="41154"/>
                      <a:pt x="38854" y="48696"/>
                      <a:pt x="25306" y="55597"/>
                    </a:cubicBezTo>
                    <a:lnTo>
                      <a:pt x="111450" y="55597"/>
                    </a:lnTo>
                    <a:close/>
                    <a:moveTo>
                      <a:pt x="35915" y="77325"/>
                    </a:moveTo>
                    <a:lnTo>
                      <a:pt x="100714" y="77325"/>
                    </a:lnTo>
                    <a:lnTo>
                      <a:pt x="100714" y="67995"/>
                    </a:lnTo>
                    <a:lnTo>
                      <a:pt x="35915" y="67995"/>
                    </a:lnTo>
                    <a:lnTo>
                      <a:pt x="35915" y="77325"/>
                    </a:lnTo>
                    <a:close/>
                    <a:moveTo>
                      <a:pt x="35915" y="88316"/>
                    </a:moveTo>
                    <a:lnTo>
                      <a:pt x="35915" y="98158"/>
                    </a:lnTo>
                    <a:lnTo>
                      <a:pt x="100714" y="98158"/>
                    </a:lnTo>
                    <a:lnTo>
                      <a:pt x="100714" y="88316"/>
                    </a:lnTo>
                    <a:lnTo>
                      <a:pt x="35915" y="88316"/>
                    </a:lnTo>
                    <a:close/>
                    <a:moveTo>
                      <a:pt x="35915" y="109021"/>
                    </a:moveTo>
                    <a:lnTo>
                      <a:pt x="35915" y="119246"/>
                    </a:lnTo>
                    <a:lnTo>
                      <a:pt x="100714" y="119246"/>
                    </a:lnTo>
                    <a:lnTo>
                      <a:pt x="100714" y="109021"/>
                    </a:lnTo>
                    <a:lnTo>
                      <a:pt x="35915" y="10902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0543AEA6-0E23-8DDB-3E36-9B9F8659C95E}"/>
                  </a:ext>
                </a:extLst>
              </p:cNvPr>
              <p:cNvSpPr/>
              <p:nvPr/>
            </p:nvSpPr>
            <p:spPr>
              <a:xfrm>
                <a:off x="1513219" y="4621192"/>
                <a:ext cx="125253" cy="126020"/>
              </a:xfrm>
              <a:custGeom>
                <a:avLst/>
                <a:gdLst>
                  <a:gd name="connsiteX0" fmla="*/ 21983 w 125253"/>
                  <a:gd name="connsiteY0" fmla="*/ 3450 h 126020"/>
                  <a:gd name="connsiteX1" fmla="*/ 14826 w 125253"/>
                  <a:gd name="connsiteY1" fmla="*/ 63777 h 126020"/>
                  <a:gd name="connsiteX2" fmla="*/ 21983 w 125253"/>
                  <a:gd name="connsiteY2" fmla="*/ 124103 h 126020"/>
                  <a:gd name="connsiteX3" fmla="*/ 7413 w 125253"/>
                  <a:gd name="connsiteY3" fmla="*/ 125892 h 126020"/>
                  <a:gd name="connsiteX4" fmla="*/ 0 w 125253"/>
                  <a:gd name="connsiteY4" fmla="*/ 63777 h 126020"/>
                  <a:gd name="connsiteX5" fmla="*/ 7413 w 125253"/>
                  <a:gd name="connsiteY5" fmla="*/ 1662 h 126020"/>
                  <a:gd name="connsiteX6" fmla="*/ 21983 w 125253"/>
                  <a:gd name="connsiteY6" fmla="*/ 3450 h 126020"/>
                  <a:gd name="connsiteX7" fmla="*/ 124870 w 125253"/>
                  <a:gd name="connsiteY7" fmla="*/ 37320 h 126020"/>
                  <a:gd name="connsiteX8" fmla="*/ 99564 w 125253"/>
                  <a:gd name="connsiteY8" fmla="*/ 37320 h 126020"/>
                  <a:gd name="connsiteX9" fmla="*/ 99564 w 125253"/>
                  <a:gd name="connsiteY9" fmla="*/ 83331 h 126020"/>
                  <a:gd name="connsiteX10" fmla="*/ 125254 w 125253"/>
                  <a:gd name="connsiteY10" fmla="*/ 107105 h 126020"/>
                  <a:gd name="connsiteX11" fmla="*/ 115029 w 125253"/>
                  <a:gd name="connsiteY11" fmla="*/ 117584 h 126020"/>
                  <a:gd name="connsiteX12" fmla="*/ 99180 w 125253"/>
                  <a:gd name="connsiteY12" fmla="*/ 101608 h 126020"/>
                  <a:gd name="connsiteX13" fmla="*/ 69145 w 125253"/>
                  <a:gd name="connsiteY13" fmla="*/ 126020 h 126020"/>
                  <a:gd name="connsiteX14" fmla="*/ 44478 w 125253"/>
                  <a:gd name="connsiteY14" fmla="*/ 118735 h 126020"/>
                  <a:gd name="connsiteX15" fmla="*/ 35659 w 125253"/>
                  <a:gd name="connsiteY15" fmla="*/ 98158 h 126020"/>
                  <a:gd name="connsiteX16" fmla="*/ 44350 w 125253"/>
                  <a:gd name="connsiteY16" fmla="*/ 78731 h 126020"/>
                  <a:gd name="connsiteX17" fmla="*/ 69145 w 125253"/>
                  <a:gd name="connsiteY17" fmla="*/ 71701 h 126020"/>
                  <a:gd name="connsiteX18" fmla="*/ 84738 w 125253"/>
                  <a:gd name="connsiteY18" fmla="*/ 74768 h 126020"/>
                  <a:gd name="connsiteX19" fmla="*/ 84738 w 125253"/>
                  <a:gd name="connsiteY19" fmla="*/ 37703 h 126020"/>
                  <a:gd name="connsiteX20" fmla="*/ 40132 w 125253"/>
                  <a:gd name="connsiteY20" fmla="*/ 37703 h 126020"/>
                  <a:gd name="connsiteX21" fmla="*/ 40132 w 125253"/>
                  <a:gd name="connsiteY21" fmla="*/ 24155 h 126020"/>
                  <a:gd name="connsiteX22" fmla="*/ 84738 w 125253"/>
                  <a:gd name="connsiteY22" fmla="*/ 24155 h 126020"/>
                  <a:gd name="connsiteX23" fmla="*/ 84738 w 125253"/>
                  <a:gd name="connsiteY23" fmla="*/ 0 h 126020"/>
                  <a:gd name="connsiteX24" fmla="*/ 99564 w 125253"/>
                  <a:gd name="connsiteY24" fmla="*/ 0 h 126020"/>
                  <a:gd name="connsiteX25" fmla="*/ 99564 w 125253"/>
                  <a:gd name="connsiteY25" fmla="*/ 24155 h 126020"/>
                  <a:gd name="connsiteX26" fmla="*/ 124870 w 125253"/>
                  <a:gd name="connsiteY26" fmla="*/ 24155 h 126020"/>
                  <a:gd name="connsiteX27" fmla="*/ 124870 w 125253"/>
                  <a:gd name="connsiteY27" fmla="*/ 37703 h 126020"/>
                  <a:gd name="connsiteX28" fmla="*/ 84738 w 125253"/>
                  <a:gd name="connsiteY28" fmla="*/ 90234 h 126020"/>
                  <a:gd name="connsiteX29" fmla="*/ 68378 w 125253"/>
                  <a:gd name="connsiteY29" fmla="*/ 85249 h 126020"/>
                  <a:gd name="connsiteX30" fmla="*/ 50485 w 125253"/>
                  <a:gd name="connsiteY30" fmla="*/ 97774 h 126020"/>
                  <a:gd name="connsiteX31" fmla="*/ 68378 w 125253"/>
                  <a:gd name="connsiteY31" fmla="*/ 112089 h 126020"/>
                  <a:gd name="connsiteX32" fmla="*/ 80904 w 125253"/>
                  <a:gd name="connsiteY32" fmla="*/ 107999 h 126020"/>
                  <a:gd name="connsiteX33" fmla="*/ 84738 w 125253"/>
                  <a:gd name="connsiteY33" fmla="*/ 94707 h 126020"/>
                  <a:gd name="connsiteX34" fmla="*/ 84738 w 125253"/>
                  <a:gd name="connsiteY34" fmla="*/ 90234 h 1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5253" h="126020">
                    <a:moveTo>
                      <a:pt x="21983" y="3450"/>
                    </a:moveTo>
                    <a:cubicBezTo>
                      <a:pt x="17254" y="22111"/>
                      <a:pt x="14826" y="42177"/>
                      <a:pt x="14826" y="63777"/>
                    </a:cubicBezTo>
                    <a:cubicBezTo>
                      <a:pt x="14826" y="85377"/>
                      <a:pt x="17254" y="105443"/>
                      <a:pt x="21983" y="124103"/>
                    </a:cubicBezTo>
                    <a:lnTo>
                      <a:pt x="7413" y="125892"/>
                    </a:lnTo>
                    <a:cubicBezTo>
                      <a:pt x="2428" y="106721"/>
                      <a:pt x="0" y="86016"/>
                      <a:pt x="0" y="63777"/>
                    </a:cubicBezTo>
                    <a:cubicBezTo>
                      <a:pt x="0" y="41538"/>
                      <a:pt x="2428" y="20833"/>
                      <a:pt x="7413" y="1662"/>
                    </a:cubicBezTo>
                    <a:lnTo>
                      <a:pt x="21983" y="3450"/>
                    </a:lnTo>
                    <a:close/>
                    <a:moveTo>
                      <a:pt x="124870" y="37320"/>
                    </a:moveTo>
                    <a:lnTo>
                      <a:pt x="99564" y="37320"/>
                    </a:lnTo>
                    <a:lnTo>
                      <a:pt x="99564" y="83331"/>
                    </a:lnTo>
                    <a:cubicBezTo>
                      <a:pt x="106082" y="88316"/>
                      <a:pt x="114645" y="96112"/>
                      <a:pt x="125254" y="107105"/>
                    </a:cubicBezTo>
                    <a:lnTo>
                      <a:pt x="115029" y="117584"/>
                    </a:lnTo>
                    <a:cubicBezTo>
                      <a:pt x="108638" y="110811"/>
                      <a:pt x="103398" y="105443"/>
                      <a:pt x="99180" y="101608"/>
                    </a:cubicBezTo>
                    <a:cubicBezTo>
                      <a:pt x="97135" y="117840"/>
                      <a:pt x="87166" y="126020"/>
                      <a:pt x="69145" y="126020"/>
                    </a:cubicBezTo>
                    <a:cubicBezTo>
                      <a:pt x="58537" y="126020"/>
                      <a:pt x="50357" y="123592"/>
                      <a:pt x="44478" y="118735"/>
                    </a:cubicBezTo>
                    <a:cubicBezTo>
                      <a:pt x="38599" y="113878"/>
                      <a:pt x="35659" y="106977"/>
                      <a:pt x="35659" y="98158"/>
                    </a:cubicBezTo>
                    <a:cubicBezTo>
                      <a:pt x="35659" y="89850"/>
                      <a:pt x="38599" y="83459"/>
                      <a:pt x="44350" y="78731"/>
                    </a:cubicBezTo>
                    <a:cubicBezTo>
                      <a:pt x="50101" y="74002"/>
                      <a:pt x="58409" y="71701"/>
                      <a:pt x="69145" y="71701"/>
                    </a:cubicBezTo>
                    <a:cubicBezTo>
                      <a:pt x="74513" y="71701"/>
                      <a:pt x="79753" y="72724"/>
                      <a:pt x="84738" y="74768"/>
                    </a:cubicBezTo>
                    <a:lnTo>
                      <a:pt x="84738" y="37703"/>
                    </a:lnTo>
                    <a:lnTo>
                      <a:pt x="40132" y="37703"/>
                    </a:lnTo>
                    <a:lnTo>
                      <a:pt x="40132" y="24155"/>
                    </a:lnTo>
                    <a:lnTo>
                      <a:pt x="84738" y="24155"/>
                    </a:lnTo>
                    <a:lnTo>
                      <a:pt x="84738" y="0"/>
                    </a:lnTo>
                    <a:lnTo>
                      <a:pt x="99564" y="0"/>
                    </a:lnTo>
                    <a:lnTo>
                      <a:pt x="99564" y="24155"/>
                    </a:lnTo>
                    <a:lnTo>
                      <a:pt x="124870" y="24155"/>
                    </a:lnTo>
                    <a:lnTo>
                      <a:pt x="124870" y="37703"/>
                    </a:lnTo>
                    <a:close/>
                    <a:moveTo>
                      <a:pt x="84738" y="90234"/>
                    </a:moveTo>
                    <a:cubicBezTo>
                      <a:pt x="79242" y="86911"/>
                      <a:pt x="73746" y="85249"/>
                      <a:pt x="68378" y="85249"/>
                    </a:cubicBezTo>
                    <a:cubicBezTo>
                      <a:pt x="56492" y="85249"/>
                      <a:pt x="50485" y="89467"/>
                      <a:pt x="50485" y="97774"/>
                    </a:cubicBezTo>
                    <a:cubicBezTo>
                      <a:pt x="50485" y="107360"/>
                      <a:pt x="56364" y="112089"/>
                      <a:pt x="68378" y="112089"/>
                    </a:cubicBezTo>
                    <a:cubicBezTo>
                      <a:pt x="74130" y="112089"/>
                      <a:pt x="78220" y="110683"/>
                      <a:pt x="80904" y="107999"/>
                    </a:cubicBezTo>
                    <a:cubicBezTo>
                      <a:pt x="83588" y="105315"/>
                      <a:pt x="84738" y="100841"/>
                      <a:pt x="84738" y="94707"/>
                    </a:cubicBezTo>
                    <a:lnTo>
                      <a:pt x="84738" y="90234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280AA486-878E-9B6B-AB80-34BCCEA2A052}"/>
                  </a:ext>
                </a:extLst>
              </p:cNvPr>
              <p:cNvSpPr/>
              <p:nvPr/>
            </p:nvSpPr>
            <p:spPr>
              <a:xfrm>
                <a:off x="1656493" y="4616079"/>
                <a:ext cx="132155" cy="135733"/>
              </a:xfrm>
              <a:custGeom>
                <a:avLst/>
                <a:gdLst>
                  <a:gd name="connsiteX0" fmla="*/ 74385 w 132155"/>
                  <a:gd name="connsiteY0" fmla="*/ 72213 h 135733"/>
                  <a:gd name="connsiteX1" fmla="*/ 118224 w 132155"/>
                  <a:gd name="connsiteY1" fmla="*/ 72213 h 135733"/>
                  <a:gd name="connsiteX2" fmla="*/ 118224 w 132155"/>
                  <a:gd name="connsiteY2" fmla="*/ 135734 h 135733"/>
                  <a:gd name="connsiteX3" fmla="*/ 102120 w 132155"/>
                  <a:gd name="connsiteY3" fmla="*/ 135734 h 135733"/>
                  <a:gd name="connsiteX4" fmla="*/ 102120 w 132155"/>
                  <a:gd name="connsiteY4" fmla="*/ 128194 h 135733"/>
                  <a:gd name="connsiteX5" fmla="*/ 30163 w 132155"/>
                  <a:gd name="connsiteY5" fmla="*/ 128194 h 135733"/>
                  <a:gd name="connsiteX6" fmla="*/ 30163 w 132155"/>
                  <a:gd name="connsiteY6" fmla="*/ 135734 h 135733"/>
                  <a:gd name="connsiteX7" fmla="*/ 14059 w 132155"/>
                  <a:gd name="connsiteY7" fmla="*/ 135734 h 135733"/>
                  <a:gd name="connsiteX8" fmla="*/ 14059 w 132155"/>
                  <a:gd name="connsiteY8" fmla="*/ 72213 h 135733"/>
                  <a:gd name="connsiteX9" fmla="*/ 57898 w 132155"/>
                  <a:gd name="connsiteY9" fmla="*/ 72213 h 135733"/>
                  <a:gd name="connsiteX10" fmla="*/ 57898 w 132155"/>
                  <a:gd name="connsiteY10" fmla="*/ 55342 h 135733"/>
                  <a:gd name="connsiteX11" fmla="*/ 0 w 132155"/>
                  <a:gd name="connsiteY11" fmla="*/ 55342 h 135733"/>
                  <a:gd name="connsiteX12" fmla="*/ 0 w 132155"/>
                  <a:gd name="connsiteY12" fmla="*/ 41666 h 135733"/>
                  <a:gd name="connsiteX13" fmla="*/ 57898 w 132155"/>
                  <a:gd name="connsiteY13" fmla="*/ 41666 h 135733"/>
                  <a:gd name="connsiteX14" fmla="*/ 57898 w 132155"/>
                  <a:gd name="connsiteY14" fmla="*/ 24412 h 135733"/>
                  <a:gd name="connsiteX15" fmla="*/ 11886 w 132155"/>
                  <a:gd name="connsiteY15" fmla="*/ 26201 h 135733"/>
                  <a:gd name="connsiteX16" fmla="*/ 11120 w 132155"/>
                  <a:gd name="connsiteY16" fmla="*/ 12142 h 135733"/>
                  <a:gd name="connsiteX17" fmla="*/ 120141 w 132155"/>
                  <a:gd name="connsiteY17" fmla="*/ 0 h 135733"/>
                  <a:gd name="connsiteX18" fmla="*/ 123464 w 132155"/>
                  <a:gd name="connsiteY18" fmla="*/ 13932 h 135733"/>
                  <a:gd name="connsiteX19" fmla="*/ 74258 w 132155"/>
                  <a:gd name="connsiteY19" fmla="*/ 22878 h 135733"/>
                  <a:gd name="connsiteX20" fmla="*/ 74258 w 132155"/>
                  <a:gd name="connsiteY20" fmla="*/ 41666 h 135733"/>
                  <a:gd name="connsiteX21" fmla="*/ 132156 w 132155"/>
                  <a:gd name="connsiteY21" fmla="*/ 41666 h 135733"/>
                  <a:gd name="connsiteX22" fmla="*/ 132156 w 132155"/>
                  <a:gd name="connsiteY22" fmla="*/ 55342 h 135733"/>
                  <a:gd name="connsiteX23" fmla="*/ 74258 w 132155"/>
                  <a:gd name="connsiteY23" fmla="*/ 55342 h 135733"/>
                  <a:gd name="connsiteX24" fmla="*/ 74258 w 132155"/>
                  <a:gd name="connsiteY24" fmla="*/ 72213 h 135733"/>
                  <a:gd name="connsiteX25" fmla="*/ 30163 w 132155"/>
                  <a:gd name="connsiteY25" fmla="*/ 115540 h 135733"/>
                  <a:gd name="connsiteX26" fmla="*/ 102120 w 132155"/>
                  <a:gd name="connsiteY26" fmla="*/ 115540 h 135733"/>
                  <a:gd name="connsiteX27" fmla="*/ 102120 w 132155"/>
                  <a:gd name="connsiteY27" fmla="*/ 85633 h 135733"/>
                  <a:gd name="connsiteX28" fmla="*/ 30163 w 132155"/>
                  <a:gd name="connsiteY28" fmla="*/ 85633 h 135733"/>
                  <a:gd name="connsiteX29" fmla="*/ 30163 w 132155"/>
                  <a:gd name="connsiteY29" fmla="*/ 115540 h 13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2155" h="135733">
                    <a:moveTo>
                      <a:pt x="74385" y="72213"/>
                    </a:moveTo>
                    <a:lnTo>
                      <a:pt x="118224" y="72213"/>
                    </a:lnTo>
                    <a:lnTo>
                      <a:pt x="118224" y="135734"/>
                    </a:lnTo>
                    <a:lnTo>
                      <a:pt x="102120" y="135734"/>
                    </a:lnTo>
                    <a:lnTo>
                      <a:pt x="102120" y="128194"/>
                    </a:lnTo>
                    <a:lnTo>
                      <a:pt x="30163" y="128194"/>
                    </a:lnTo>
                    <a:lnTo>
                      <a:pt x="30163" y="135734"/>
                    </a:lnTo>
                    <a:lnTo>
                      <a:pt x="14059" y="135734"/>
                    </a:lnTo>
                    <a:lnTo>
                      <a:pt x="14059" y="72213"/>
                    </a:lnTo>
                    <a:lnTo>
                      <a:pt x="57898" y="72213"/>
                    </a:lnTo>
                    <a:lnTo>
                      <a:pt x="57898" y="55342"/>
                    </a:lnTo>
                    <a:lnTo>
                      <a:pt x="0" y="55342"/>
                    </a:lnTo>
                    <a:lnTo>
                      <a:pt x="0" y="41666"/>
                    </a:lnTo>
                    <a:lnTo>
                      <a:pt x="57898" y="41666"/>
                    </a:lnTo>
                    <a:lnTo>
                      <a:pt x="57898" y="24412"/>
                    </a:lnTo>
                    <a:cubicBezTo>
                      <a:pt x="43200" y="25562"/>
                      <a:pt x="27735" y="26201"/>
                      <a:pt x="11886" y="26201"/>
                    </a:cubicBezTo>
                    <a:lnTo>
                      <a:pt x="11120" y="12142"/>
                    </a:lnTo>
                    <a:cubicBezTo>
                      <a:pt x="53169" y="12142"/>
                      <a:pt x="89467" y="8052"/>
                      <a:pt x="120141" y="0"/>
                    </a:cubicBezTo>
                    <a:lnTo>
                      <a:pt x="123464" y="13932"/>
                    </a:lnTo>
                    <a:cubicBezTo>
                      <a:pt x="109150" y="17766"/>
                      <a:pt x="92662" y="20705"/>
                      <a:pt x="74258" y="22878"/>
                    </a:cubicBezTo>
                    <a:lnTo>
                      <a:pt x="74258" y="41666"/>
                    </a:lnTo>
                    <a:lnTo>
                      <a:pt x="132156" y="41666"/>
                    </a:lnTo>
                    <a:lnTo>
                      <a:pt x="132156" y="55342"/>
                    </a:lnTo>
                    <a:lnTo>
                      <a:pt x="74258" y="55342"/>
                    </a:lnTo>
                    <a:lnTo>
                      <a:pt x="74258" y="72213"/>
                    </a:lnTo>
                    <a:close/>
                    <a:moveTo>
                      <a:pt x="30163" y="115540"/>
                    </a:moveTo>
                    <a:lnTo>
                      <a:pt x="102120" y="115540"/>
                    </a:lnTo>
                    <a:lnTo>
                      <a:pt x="102120" y="85633"/>
                    </a:lnTo>
                    <a:lnTo>
                      <a:pt x="30163" y="85633"/>
                    </a:lnTo>
                    <a:lnTo>
                      <a:pt x="30163" y="11554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511CD477-9025-5D10-E6E4-B1867496C0A9}"/>
                  </a:ext>
                </a:extLst>
              </p:cNvPr>
              <p:cNvSpPr/>
              <p:nvPr/>
            </p:nvSpPr>
            <p:spPr>
              <a:xfrm>
                <a:off x="1808587" y="4616718"/>
                <a:ext cx="114773" cy="129599"/>
              </a:xfrm>
              <a:custGeom>
                <a:avLst/>
                <a:gdLst>
                  <a:gd name="connsiteX0" fmla="*/ 40388 w 114773"/>
                  <a:gd name="connsiteY0" fmla="*/ 0 h 129599"/>
                  <a:gd name="connsiteX1" fmla="*/ 55086 w 114773"/>
                  <a:gd name="connsiteY1" fmla="*/ 3451 h 129599"/>
                  <a:gd name="connsiteX2" fmla="*/ 49846 w 114773"/>
                  <a:gd name="connsiteY2" fmla="*/ 17638 h 129599"/>
                  <a:gd name="connsiteX3" fmla="*/ 113112 w 114773"/>
                  <a:gd name="connsiteY3" fmla="*/ 17638 h 129599"/>
                  <a:gd name="connsiteX4" fmla="*/ 113112 w 114773"/>
                  <a:gd name="connsiteY4" fmla="*/ 30547 h 129599"/>
                  <a:gd name="connsiteX5" fmla="*/ 44733 w 114773"/>
                  <a:gd name="connsiteY5" fmla="*/ 30547 h 129599"/>
                  <a:gd name="connsiteX6" fmla="*/ 37832 w 114773"/>
                  <a:gd name="connsiteY6" fmla="*/ 46523 h 129599"/>
                  <a:gd name="connsiteX7" fmla="*/ 38087 w 114773"/>
                  <a:gd name="connsiteY7" fmla="*/ 46523 h 129599"/>
                  <a:gd name="connsiteX8" fmla="*/ 55725 w 114773"/>
                  <a:gd name="connsiteY8" fmla="*/ 42561 h 129599"/>
                  <a:gd name="connsiteX9" fmla="*/ 80776 w 114773"/>
                  <a:gd name="connsiteY9" fmla="*/ 61349 h 129599"/>
                  <a:gd name="connsiteX10" fmla="*/ 113495 w 114773"/>
                  <a:gd name="connsiteY10" fmla="*/ 55853 h 129599"/>
                  <a:gd name="connsiteX11" fmla="*/ 114773 w 114773"/>
                  <a:gd name="connsiteY11" fmla="*/ 69018 h 129599"/>
                  <a:gd name="connsiteX12" fmla="*/ 83715 w 114773"/>
                  <a:gd name="connsiteY12" fmla="*/ 74257 h 129599"/>
                  <a:gd name="connsiteX13" fmla="*/ 85377 w 114773"/>
                  <a:gd name="connsiteY13" fmla="*/ 100714 h 129599"/>
                  <a:gd name="connsiteX14" fmla="*/ 69784 w 114773"/>
                  <a:gd name="connsiteY14" fmla="*/ 100714 h 129599"/>
                  <a:gd name="connsiteX15" fmla="*/ 68890 w 114773"/>
                  <a:gd name="connsiteY15" fmla="*/ 78348 h 129599"/>
                  <a:gd name="connsiteX16" fmla="*/ 38599 w 114773"/>
                  <a:gd name="connsiteY16" fmla="*/ 100714 h 129599"/>
                  <a:gd name="connsiteX17" fmla="*/ 39877 w 114773"/>
                  <a:gd name="connsiteY17" fmla="*/ 106977 h 129599"/>
                  <a:gd name="connsiteX18" fmla="*/ 44989 w 114773"/>
                  <a:gd name="connsiteY18" fmla="*/ 111834 h 129599"/>
                  <a:gd name="connsiteX19" fmla="*/ 56236 w 114773"/>
                  <a:gd name="connsiteY19" fmla="*/ 115285 h 129599"/>
                  <a:gd name="connsiteX20" fmla="*/ 75024 w 114773"/>
                  <a:gd name="connsiteY20" fmla="*/ 116435 h 129599"/>
                  <a:gd name="connsiteX21" fmla="*/ 111706 w 114773"/>
                  <a:gd name="connsiteY21" fmla="*/ 112984 h 129599"/>
                  <a:gd name="connsiteX22" fmla="*/ 112984 w 114773"/>
                  <a:gd name="connsiteY22" fmla="*/ 126532 h 129599"/>
                  <a:gd name="connsiteX23" fmla="*/ 74897 w 114773"/>
                  <a:gd name="connsiteY23" fmla="*/ 129599 h 129599"/>
                  <a:gd name="connsiteX24" fmla="*/ 35020 w 114773"/>
                  <a:gd name="connsiteY24" fmla="*/ 123081 h 129599"/>
                  <a:gd name="connsiteX25" fmla="*/ 22878 w 114773"/>
                  <a:gd name="connsiteY25" fmla="*/ 102504 h 129599"/>
                  <a:gd name="connsiteX26" fmla="*/ 66078 w 114773"/>
                  <a:gd name="connsiteY26" fmla="*/ 65311 h 129599"/>
                  <a:gd name="connsiteX27" fmla="*/ 60837 w 114773"/>
                  <a:gd name="connsiteY27" fmla="*/ 57770 h 129599"/>
                  <a:gd name="connsiteX28" fmla="*/ 52530 w 114773"/>
                  <a:gd name="connsiteY28" fmla="*/ 55726 h 129599"/>
                  <a:gd name="connsiteX29" fmla="*/ 33997 w 114773"/>
                  <a:gd name="connsiteY29" fmla="*/ 64161 h 129599"/>
                  <a:gd name="connsiteX30" fmla="*/ 12270 w 114773"/>
                  <a:gd name="connsiteY30" fmla="*/ 88189 h 129599"/>
                  <a:gd name="connsiteX31" fmla="*/ 0 w 114773"/>
                  <a:gd name="connsiteY31" fmla="*/ 80009 h 129599"/>
                  <a:gd name="connsiteX32" fmla="*/ 28629 w 114773"/>
                  <a:gd name="connsiteY32" fmla="*/ 30547 h 129599"/>
                  <a:gd name="connsiteX33" fmla="*/ 1278 w 114773"/>
                  <a:gd name="connsiteY33" fmla="*/ 30547 h 129599"/>
                  <a:gd name="connsiteX34" fmla="*/ 1278 w 114773"/>
                  <a:gd name="connsiteY34" fmla="*/ 17638 h 129599"/>
                  <a:gd name="connsiteX35" fmla="*/ 33870 w 114773"/>
                  <a:gd name="connsiteY35" fmla="*/ 17638 h 129599"/>
                  <a:gd name="connsiteX36" fmla="*/ 40005 w 114773"/>
                  <a:gd name="connsiteY36" fmla="*/ 0 h 12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4773" h="129599">
                    <a:moveTo>
                      <a:pt x="40388" y="0"/>
                    </a:moveTo>
                    <a:lnTo>
                      <a:pt x="55086" y="3451"/>
                    </a:lnTo>
                    <a:cubicBezTo>
                      <a:pt x="52913" y="9586"/>
                      <a:pt x="51124" y="14315"/>
                      <a:pt x="49846" y="17638"/>
                    </a:cubicBezTo>
                    <a:lnTo>
                      <a:pt x="113112" y="17638"/>
                    </a:lnTo>
                    <a:lnTo>
                      <a:pt x="113112" y="30547"/>
                    </a:lnTo>
                    <a:lnTo>
                      <a:pt x="44733" y="30547"/>
                    </a:lnTo>
                    <a:cubicBezTo>
                      <a:pt x="43200" y="34509"/>
                      <a:pt x="40899" y="39877"/>
                      <a:pt x="37832" y="46523"/>
                    </a:cubicBezTo>
                    <a:lnTo>
                      <a:pt x="38087" y="46523"/>
                    </a:lnTo>
                    <a:cubicBezTo>
                      <a:pt x="44606" y="43967"/>
                      <a:pt x="50485" y="42561"/>
                      <a:pt x="55725" y="42561"/>
                    </a:cubicBezTo>
                    <a:cubicBezTo>
                      <a:pt x="68250" y="42561"/>
                      <a:pt x="76558" y="48823"/>
                      <a:pt x="80776" y="61349"/>
                    </a:cubicBezTo>
                    <a:cubicBezTo>
                      <a:pt x="90489" y="59176"/>
                      <a:pt x="101353" y="57386"/>
                      <a:pt x="113495" y="55853"/>
                    </a:cubicBezTo>
                    <a:lnTo>
                      <a:pt x="114773" y="69018"/>
                    </a:lnTo>
                    <a:cubicBezTo>
                      <a:pt x="102120" y="70679"/>
                      <a:pt x="91767" y="72341"/>
                      <a:pt x="83715" y="74257"/>
                    </a:cubicBezTo>
                    <a:cubicBezTo>
                      <a:pt x="84738" y="81799"/>
                      <a:pt x="85377" y="90618"/>
                      <a:pt x="85377" y="100714"/>
                    </a:cubicBezTo>
                    <a:lnTo>
                      <a:pt x="69784" y="100714"/>
                    </a:lnTo>
                    <a:cubicBezTo>
                      <a:pt x="69784" y="91767"/>
                      <a:pt x="69529" y="84227"/>
                      <a:pt x="68890" y="78348"/>
                    </a:cubicBezTo>
                    <a:cubicBezTo>
                      <a:pt x="48696" y="84738"/>
                      <a:pt x="38599" y="92151"/>
                      <a:pt x="38599" y="100714"/>
                    </a:cubicBezTo>
                    <a:cubicBezTo>
                      <a:pt x="38599" y="103143"/>
                      <a:pt x="39110" y="105188"/>
                      <a:pt x="39877" y="106977"/>
                    </a:cubicBezTo>
                    <a:cubicBezTo>
                      <a:pt x="40771" y="108638"/>
                      <a:pt x="42433" y="110300"/>
                      <a:pt x="44989" y="111834"/>
                    </a:cubicBezTo>
                    <a:cubicBezTo>
                      <a:pt x="47545" y="113367"/>
                      <a:pt x="51252" y="114518"/>
                      <a:pt x="56236" y="115285"/>
                    </a:cubicBezTo>
                    <a:cubicBezTo>
                      <a:pt x="61221" y="116052"/>
                      <a:pt x="67484" y="116435"/>
                      <a:pt x="75024" y="116435"/>
                    </a:cubicBezTo>
                    <a:cubicBezTo>
                      <a:pt x="84866" y="116435"/>
                      <a:pt x="97135" y="115285"/>
                      <a:pt x="111706" y="112984"/>
                    </a:cubicBezTo>
                    <a:lnTo>
                      <a:pt x="112984" y="126532"/>
                    </a:lnTo>
                    <a:cubicBezTo>
                      <a:pt x="101098" y="128577"/>
                      <a:pt x="88444" y="129599"/>
                      <a:pt x="74897" y="129599"/>
                    </a:cubicBezTo>
                    <a:cubicBezTo>
                      <a:pt x="56492" y="129599"/>
                      <a:pt x="43200" y="127427"/>
                      <a:pt x="35020" y="123081"/>
                    </a:cubicBezTo>
                    <a:cubicBezTo>
                      <a:pt x="26840" y="118736"/>
                      <a:pt x="22878" y="111834"/>
                      <a:pt x="22878" y="102504"/>
                    </a:cubicBezTo>
                    <a:cubicBezTo>
                      <a:pt x="22878" y="86528"/>
                      <a:pt x="37320" y="74130"/>
                      <a:pt x="66078" y="65311"/>
                    </a:cubicBezTo>
                    <a:cubicBezTo>
                      <a:pt x="64672" y="61732"/>
                      <a:pt x="62882" y="59176"/>
                      <a:pt x="60837" y="57770"/>
                    </a:cubicBezTo>
                    <a:cubicBezTo>
                      <a:pt x="58792" y="56365"/>
                      <a:pt x="55981" y="55726"/>
                      <a:pt x="52530" y="55726"/>
                    </a:cubicBezTo>
                    <a:cubicBezTo>
                      <a:pt x="47417" y="55726"/>
                      <a:pt x="41155" y="58537"/>
                      <a:pt x="33997" y="64161"/>
                    </a:cubicBezTo>
                    <a:cubicBezTo>
                      <a:pt x="26712" y="69784"/>
                      <a:pt x="19555" y="77837"/>
                      <a:pt x="12270" y="88189"/>
                    </a:cubicBezTo>
                    <a:lnTo>
                      <a:pt x="0" y="80009"/>
                    </a:lnTo>
                    <a:cubicBezTo>
                      <a:pt x="11758" y="63522"/>
                      <a:pt x="21344" y="47034"/>
                      <a:pt x="28629" y="30547"/>
                    </a:cubicBezTo>
                    <a:lnTo>
                      <a:pt x="1278" y="30547"/>
                    </a:lnTo>
                    <a:lnTo>
                      <a:pt x="1278" y="17638"/>
                    </a:lnTo>
                    <a:lnTo>
                      <a:pt x="33870" y="17638"/>
                    </a:lnTo>
                    <a:cubicBezTo>
                      <a:pt x="36298" y="11247"/>
                      <a:pt x="38215" y="5241"/>
                      <a:pt x="40005" y="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42C69F7A-0C50-A1CC-A706-A1520B7E73D7}"/>
                  </a:ext>
                </a:extLst>
              </p:cNvPr>
              <p:cNvSpPr/>
              <p:nvPr/>
            </p:nvSpPr>
            <p:spPr>
              <a:xfrm>
                <a:off x="1953012" y="4614802"/>
                <a:ext cx="133688" cy="137523"/>
              </a:xfrm>
              <a:custGeom>
                <a:avLst/>
                <a:gdLst>
                  <a:gd name="connsiteX0" fmla="*/ 57259 w 133688"/>
                  <a:gd name="connsiteY0" fmla="*/ 117712 h 137523"/>
                  <a:gd name="connsiteX1" fmla="*/ 49079 w 133688"/>
                  <a:gd name="connsiteY1" fmla="*/ 130365 h 137523"/>
                  <a:gd name="connsiteX2" fmla="*/ 18532 w 133688"/>
                  <a:gd name="connsiteY2" fmla="*/ 111962 h 137523"/>
                  <a:gd name="connsiteX3" fmla="*/ 25562 w 133688"/>
                  <a:gd name="connsiteY3" fmla="*/ 100714 h 137523"/>
                  <a:gd name="connsiteX4" fmla="*/ 0 w 133688"/>
                  <a:gd name="connsiteY4" fmla="*/ 100714 h 137523"/>
                  <a:gd name="connsiteX5" fmla="*/ 0 w 133688"/>
                  <a:gd name="connsiteY5" fmla="*/ 88060 h 137523"/>
                  <a:gd name="connsiteX6" fmla="*/ 91384 w 133688"/>
                  <a:gd name="connsiteY6" fmla="*/ 88060 h 137523"/>
                  <a:gd name="connsiteX7" fmla="*/ 91384 w 133688"/>
                  <a:gd name="connsiteY7" fmla="*/ 82054 h 137523"/>
                  <a:gd name="connsiteX8" fmla="*/ 11886 w 133688"/>
                  <a:gd name="connsiteY8" fmla="*/ 82054 h 137523"/>
                  <a:gd name="connsiteX9" fmla="*/ 11886 w 133688"/>
                  <a:gd name="connsiteY9" fmla="*/ 30674 h 137523"/>
                  <a:gd name="connsiteX10" fmla="*/ 58665 w 133688"/>
                  <a:gd name="connsiteY10" fmla="*/ 30674 h 137523"/>
                  <a:gd name="connsiteX11" fmla="*/ 58665 w 133688"/>
                  <a:gd name="connsiteY11" fmla="*/ 24155 h 137523"/>
                  <a:gd name="connsiteX12" fmla="*/ 0 w 133688"/>
                  <a:gd name="connsiteY12" fmla="*/ 24155 h 137523"/>
                  <a:gd name="connsiteX13" fmla="*/ 0 w 133688"/>
                  <a:gd name="connsiteY13" fmla="*/ 11374 h 137523"/>
                  <a:gd name="connsiteX14" fmla="*/ 58665 w 133688"/>
                  <a:gd name="connsiteY14" fmla="*/ 11374 h 137523"/>
                  <a:gd name="connsiteX15" fmla="*/ 58665 w 133688"/>
                  <a:gd name="connsiteY15" fmla="*/ 0 h 137523"/>
                  <a:gd name="connsiteX16" fmla="*/ 75024 w 133688"/>
                  <a:gd name="connsiteY16" fmla="*/ 0 h 137523"/>
                  <a:gd name="connsiteX17" fmla="*/ 75024 w 133688"/>
                  <a:gd name="connsiteY17" fmla="*/ 11374 h 137523"/>
                  <a:gd name="connsiteX18" fmla="*/ 133689 w 133688"/>
                  <a:gd name="connsiteY18" fmla="*/ 11374 h 137523"/>
                  <a:gd name="connsiteX19" fmla="*/ 133689 w 133688"/>
                  <a:gd name="connsiteY19" fmla="*/ 24155 h 137523"/>
                  <a:gd name="connsiteX20" fmla="*/ 75024 w 133688"/>
                  <a:gd name="connsiteY20" fmla="*/ 24155 h 137523"/>
                  <a:gd name="connsiteX21" fmla="*/ 75024 w 133688"/>
                  <a:gd name="connsiteY21" fmla="*/ 30674 h 137523"/>
                  <a:gd name="connsiteX22" fmla="*/ 121803 w 133688"/>
                  <a:gd name="connsiteY22" fmla="*/ 30674 h 137523"/>
                  <a:gd name="connsiteX23" fmla="*/ 121803 w 133688"/>
                  <a:gd name="connsiteY23" fmla="*/ 82054 h 137523"/>
                  <a:gd name="connsiteX24" fmla="*/ 107744 w 133688"/>
                  <a:gd name="connsiteY24" fmla="*/ 82054 h 137523"/>
                  <a:gd name="connsiteX25" fmla="*/ 107744 w 133688"/>
                  <a:gd name="connsiteY25" fmla="*/ 88060 h 137523"/>
                  <a:gd name="connsiteX26" fmla="*/ 133689 w 133688"/>
                  <a:gd name="connsiteY26" fmla="*/ 88060 h 137523"/>
                  <a:gd name="connsiteX27" fmla="*/ 133689 w 133688"/>
                  <a:gd name="connsiteY27" fmla="*/ 100714 h 137523"/>
                  <a:gd name="connsiteX28" fmla="*/ 107744 w 133688"/>
                  <a:gd name="connsiteY28" fmla="*/ 100714 h 137523"/>
                  <a:gd name="connsiteX29" fmla="*/ 107744 w 133688"/>
                  <a:gd name="connsiteY29" fmla="*/ 117073 h 137523"/>
                  <a:gd name="connsiteX30" fmla="*/ 107616 w 133688"/>
                  <a:gd name="connsiteY30" fmla="*/ 125381 h 137523"/>
                  <a:gd name="connsiteX31" fmla="*/ 106466 w 133688"/>
                  <a:gd name="connsiteY31" fmla="*/ 130877 h 137523"/>
                  <a:gd name="connsiteX32" fmla="*/ 104293 w 133688"/>
                  <a:gd name="connsiteY32" fmla="*/ 134455 h 137523"/>
                  <a:gd name="connsiteX33" fmla="*/ 100075 w 133688"/>
                  <a:gd name="connsiteY33" fmla="*/ 136373 h 137523"/>
                  <a:gd name="connsiteX34" fmla="*/ 93940 w 133688"/>
                  <a:gd name="connsiteY34" fmla="*/ 137396 h 137523"/>
                  <a:gd name="connsiteX35" fmla="*/ 84993 w 133688"/>
                  <a:gd name="connsiteY35" fmla="*/ 137524 h 137523"/>
                  <a:gd name="connsiteX36" fmla="*/ 59048 w 133688"/>
                  <a:gd name="connsiteY36" fmla="*/ 136756 h 137523"/>
                  <a:gd name="connsiteX37" fmla="*/ 58409 w 133688"/>
                  <a:gd name="connsiteY37" fmla="*/ 123208 h 137523"/>
                  <a:gd name="connsiteX38" fmla="*/ 82437 w 133688"/>
                  <a:gd name="connsiteY38" fmla="*/ 123975 h 137523"/>
                  <a:gd name="connsiteX39" fmla="*/ 90234 w 133688"/>
                  <a:gd name="connsiteY39" fmla="*/ 123081 h 137523"/>
                  <a:gd name="connsiteX40" fmla="*/ 91384 w 133688"/>
                  <a:gd name="connsiteY40" fmla="*/ 116818 h 137523"/>
                  <a:gd name="connsiteX41" fmla="*/ 91384 w 133688"/>
                  <a:gd name="connsiteY41" fmla="*/ 100841 h 137523"/>
                  <a:gd name="connsiteX42" fmla="*/ 29141 w 133688"/>
                  <a:gd name="connsiteY42" fmla="*/ 100841 h 137523"/>
                  <a:gd name="connsiteX43" fmla="*/ 57386 w 133688"/>
                  <a:gd name="connsiteY43" fmla="*/ 117840 h 137523"/>
                  <a:gd name="connsiteX44" fmla="*/ 58665 w 133688"/>
                  <a:gd name="connsiteY44" fmla="*/ 50612 h 137523"/>
                  <a:gd name="connsiteX45" fmla="*/ 58665 w 133688"/>
                  <a:gd name="connsiteY45" fmla="*/ 41793 h 137523"/>
                  <a:gd name="connsiteX46" fmla="*/ 26968 w 133688"/>
                  <a:gd name="connsiteY46" fmla="*/ 41793 h 137523"/>
                  <a:gd name="connsiteX47" fmla="*/ 26968 w 133688"/>
                  <a:gd name="connsiteY47" fmla="*/ 50612 h 137523"/>
                  <a:gd name="connsiteX48" fmla="*/ 58665 w 133688"/>
                  <a:gd name="connsiteY48" fmla="*/ 50612 h 137523"/>
                  <a:gd name="connsiteX49" fmla="*/ 58665 w 133688"/>
                  <a:gd name="connsiteY49" fmla="*/ 61093 h 137523"/>
                  <a:gd name="connsiteX50" fmla="*/ 26968 w 133688"/>
                  <a:gd name="connsiteY50" fmla="*/ 61093 h 137523"/>
                  <a:gd name="connsiteX51" fmla="*/ 26968 w 133688"/>
                  <a:gd name="connsiteY51" fmla="*/ 70423 h 137523"/>
                  <a:gd name="connsiteX52" fmla="*/ 58665 w 133688"/>
                  <a:gd name="connsiteY52" fmla="*/ 70423 h 137523"/>
                  <a:gd name="connsiteX53" fmla="*/ 58665 w 133688"/>
                  <a:gd name="connsiteY53" fmla="*/ 61093 h 137523"/>
                  <a:gd name="connsiteX54" fmla="*/ 74897 w 133688"/>
                  <a:gd name="connsiteY54" fmla="*/ 50612 h 137523"/>
                  <a:gd name="connsiteX55" fmla="*/ 106593 w 133688"/>
                  <a:gd name="connsiteY55" fmla="*/ 50612 h 137523"/>
                  <a:gd name="connsiteX56" fmla="*/ 106593 w 133688"/>
                  <a:gd name="connsiteY56" fmla="*/ 41793 h 137523"/>
                  <a:gd name="connsiteX57" fmla="*/ 74897 w 133688"/>
                  <a:gd name="connsiteY57" fmla="*/ 41793 h 137523"/>
                  <a:gd name="connsiteX58" fmla="*/ 74897 w 133688"/>
                  <a:gd name="connsiteY58" fmla="*/ 50612 h 137523"/>
                  <a:gd name="connsiteX59" fmla="*/ 74897 w 133688"/>
                  <a:gd name="connsiteY59" fmla="*/ 61093 h 137523"/>
                  <a:gd name="connsiteX60" fmla="*/ 74897 w 133688"/>
                  <a:gd name="connsiteY60" fmla="*/ 70423 h 137523"/>
                  <a:gd name="connsiteX61" fmla="*/ 106593 w 133688"/>
                  <a:gd name="connsiteY61" fmla="*/ 70423 h 137523"/>
                  <a:gd name="connsiteX62" fmla="*/ 106593 w 133688"/>
                  <a:gd name="connsiteY62" fmla="*/ 61093 h 137523"/>
                  <a:gd name="connsiteX63" fmla="*/ 74897 w 133688"/>
                  <a:gd name="connsiteY63" fmla="*/ 61093 h 1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688" h="137523">
                    <a:moveTo>
                      <a:pt x="57259" y="117712"/>
                    </a:moveTo>
                    <a:lnTo>
                      <a:pt x="49079" y="130365"/>
                    </a:lnTo>
                    <a:cubicBezTo>
                      <a:pt x="38598" y="123208"/>
                      <a:pt x="28374" y="117073"/>
                      <a:pt x="18532" y="111962"/>
                    </a:cubicBezTo>
                    <a:lnTo>
                      <a:pt x="25562" y="100714"/>
                    </a:lnTo>
                    <a:lnTo>
                      <a:pt x="0" y="100714"/>
                    </a:lnTo>
                    <a:lnTo>
                      <a:pt x="0" y="88060"/>
                    </a:lnTo>
                    <a:lnTo>
                      <a:pt x="91384" y="88060"/>
                    </a:lnTo>
                    <a:lnTo>
                      <a:pt x="91384" y="82054"/>
                    </a:lnTo>
                    <a:lnTo>
                      <a:pt x="11886" y="82054"/>
                    </a:lnTo>
                    <a:lnTo>
                      <a:pt x="11886" y="30674"/>
                    </a:lnTo>
                    <a:lnTo>
                      <a:pt x="58665" y="30674"/>
                    </a:lnTo>
                    <a:lnTo>
                      <a:pt x="58665" y="24155"/>
                    </a:lnTo>
                    <a:lnTo>
                      <a:pt x="0" y="24155"/>
                    </a:lnTo>
                    <a:lnTo>
                      <a:pt x="0" y="11374"/>
                    </a:lnTo>
                    <a:lnTo>
                      <a:pt x="58665" y="11374"/>
                    </a:lnTo>
                    <a:lnTo>
                      <a:pt x="58665" y="0"/>
                    </a:lnTo>
                    <a:lnTo>
                      <a:pt x="75024" y="0"/>
                    </a:lnTo>
                    <a:lnTo>
                      <a:pt x="75024" y="11374"/>
                    </a:lnTo>
                    <a:lnTo>
                      <a:pt x="133689" y="11374"/>
                    </a:lnTo>
                    <a:lnTo>
                      <a:pt x="133689" y="24155"/>
                    </a:lnTo>
                    <a:lnTo>
                      <a:pt x="75024" y="24155"/>
                    </a:lnTo>
                    <a:lnTo>
                      <a:pt x="75024" y="30674"/>
                    </a:lnTo>
                    <a:lnTo>
                      <a:pt x="121803" y="30674"/>
                    </a:lnTo>
                    <a:lnTo>
                      <a:pt x="121803" y="82054"/>
                    </a:lnTo>
                    <a:lnTo>
                      <a:pt x="107744" y="82054"/>
                    </a:lnTo>
                    <a:lnTo>
                      <a:pt x="107744" y="88060"/>
                    </a:lnTo>
                    <a:lnTo>
                      <a:pt x="133689" y="88060"/>
                    </a:lnTo>
                    <a:lnTo>
                      <a:pt x="133689" y="100714"/>
                    </a:lnTo>
                    <a:lnTo>
                      <a:pt x="107744" y="100714"/>
                    </a:lnTo>
                    <a:lnTo>
                      <a:pt x="107744" y="117073"/>
                    </a:lnTo>
                    <a:cubicBezTo>
                      <a:pt x="107744" y="120653"/>
                      <a:pt x="107744" y="123336"/>
                      <a:pt x="107616" y="125381"/>
                    </a:cubicBezTo>
                    <a:cubicBezTo>
                      <a:pt x="107616" y="127298"/>
                      <a:pt x="107105" y="129216"/>
                      <a:pt x="106466" y="130877"/>
                    </a:cubicBezTo>
                    <a:cubicBezTo>
                      <a:pt x="105827" y="132539"/>
                      <a:pt x="105060" y="133817"/>
                      <a:pt x="104293" y="134455"/>
                    </a:cubicBezTo>
                    <a:cubicBezTo>
                      <a:pt x="103526" y="135222"/>
                      <a:pt x="102120" y="135734"/>
                      <a:pt x="100075" y="136373"/>
                    </a:cubicBezTo>
                    <a:cubicBezTo>
                      <a:pt x="98030" y="136884"/>
                      <a:pt x="95985" y="137268"/>
                      <a:pt x="93940" y="137396"/>
                    </a:cubicBezTo>
                    <a:cubicBezTo>
                      <a:pt x="91767" y="137396"/>
                      <a:pt x="88828" y="137524"/>
                      <a:pt x="84993" y="137524"/>
                    </a:cubicBezTo>
                    <a:cubicBezTo>
                      <a:pt x="81159" y="137524"/>
                      <a:pt x="72724" y="137268"/>
                      <a:pt x="59048" y="136756"/>
                    </a:cubicBezTo>
                    <a:lnTo>
                      <a:pt x="58409" y="123208"/>
                    </a:lnTo>
                    <a:cubicBezTo>
                      <a:pt x="71318" y="123720"/>
                      <a:pt x="79370" y="123975"/>
                      <a:pt x="82437" y="123975"/>
                    </a:cubicBezTo>
                    <a:cubicBezTo>
                      <a:pt x="86911" y="123975"/>
                      <a:pt x="89467" y="123720"/>
                      <a:pt x="90234" y="123081"/>
                    </a:cubicBezTo>
                    <a:cubicBezTo>
                      <a:pt x="91001" y="122441"/>
                      <a:pt x="91384" y="120397"/>
                      <a:pt x="91384" y="116818"/>
                    </a:cubicBezTo>
                    <a:lnTo>
                      <a:pt x="91384" y="100841"/>
                    </a:lnTo>
                    <a:lnTo>
                      <a:pt x="29141" y="100841"/>
                    </a:lnTo>
                    <a:cubicBezTo>
                      <a:pt x="38215" y="105571"/>
                      <a:pt x="47673" y="111194"/>
                      <a:pt x="57386" y="117840"/>
                    </a:cubicBezTo>
                    <a:close/>
                    <a:moveTo>
                      <a:pt x="58665" y="50612"/>
                    </a:moveTo>
                    <a:lnTo>
                      <a:pt x="58665" y="41793"/>
                    </a:lnTo>
                    <a:lnTo>
                      <a:pt x="26968" y="41793"/>
                    </a:lnTo>
                    <a:lnTo>
                      <a:pt x="26968" y="50612"/>
                    </a:lnTo>
                    <a:lnTo>
                      <a:pt x="58665" y="50612"/>
                    </a:lnTo>
                    <a:close/>
                    <a:moveTo>
                      <a:pt x="58665" y="61093"/>
                    </a:moveTo>
                    <a:lnTo>
                      <a:pt x="26968" y="61093"/>
                    </a:lnTo>
                    <a:lnTo>
                      <a:pt x="26968" y="70423"/>
                    </a:lnTo>
                    <a:lnTo>
                      <a:pt x="58665" y="70423"/>
                    </a:lnTo>
                    <a:lnTo>
                      <a:pt x="58665" y="61093"/>
                    </a:lnTo>
                    <a:close/>
                    <a:moveTo>
                      <a:pt x="74897" y="50612"/>
                    </a:moveTo>
                    <a:lnTo>
                      <a:pt x="106593" y="50612"/>
                    </a:lnTo>
                    <a:lnTo>
                      <a:pt x="106593" y="41793"/>
                    </a:lnTo>
                    <a:lnTo>
                      <a:pt x="74897" y="41793"/>
                    </a:lnTo>
                    <a:lnTo>
                      <a:pt x="74897" y="50612"/>
                    </a:lnTo>
                    <a:close/>
                    <a:moveTo>
                      <a:pt x="74897" y="61093"/>
                    </a:moveTo>
                    <a:lnTo>
                      <a:pt x="74897" y="70423"/>
                    </a:lnTo>
                    <a:lnTo>
                      <a:pt x="106593" y="70423"/>
                    </a:lnTo>
                    <a:lnTo>
                      <a:pt x="106593" y="61093"/>
                    </a:lnTo>
                    <a:lnTo>
                      <a:pt x="74897" y="6109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9C653D7A-CDB3-BAF6-83CE-B1CD15A7EC66}"/>
                  </a:ext>
                </a:extLst>
              </p:cNvPr>
              <p:cNvSpPr/>
              <p:nvPr/>
            </p:nvSpPr>
            <p:spPr>
              <a:xfrm>
                <a:off x="2098332" y="4620041"/>
                <a:ext cx="131005" cy="133561"/>
              </a:xfrm>
              <a:custGeom>
                <a:avLst/>
                <a:gdLst>
                  <a:gd name="connsiteX0" fmla="*/ 131005 w 131005"/>
                  <a:gd name="connsiteY0" fmla="*/ 0 h 133561"/>
                  <a:gd name="connsiteX1" fmla="*/ 131005 w 131005"/>
                  <a:gd name="connsiteY1" fmla="*/ 110428 h 133561"/>
                  <a:gd name="connsiteX2" fmla="*/ 127682 w 131005"/>
                  <a:gd name="connsiteY2" fmla="*/ 128833 h 133561"/>
                  <a:gd name="connsiteX3" fmla="*/ 110172 w 131005"/>
                  <a:gd name="connsiteY3" fmla="*/ 132284 h 133561"/>
                  <a:gd name="connsiteX4" fmla="*/ 90106 w 131005"/>
                  <a:gd name="connsiteY4" fmla="*/ 131516 h 133561"/>
                  <a:gd name="connsiteX5" fmla="*/ 89339 w 131005"/>
                  <a:gd name="connsiteY5" fmla="*/ 118224 h 133561"/>
                  <a:gd name="connsiteX6" fmla="*/ 97391 w 131005"/>
                  <a:gd name="connsiteY6" fmla="*/ 118608 h 133561"/>
                  <a:gd name="connsiteX7" fmla="*/ 104037 w 131005"/>
                  <a:gd name="connsiteY7" fmla="*/ 118991 h 133561"/>
                  <a:gd name="connsiteX8" fmla="*/ 107488 w 131005"/>
                  <a:gd name="connsiteY8" fmla="*/ 119119 h 133561"/>
                  <a:gd name="connsiteX9" fmla="*/ 114262 w 131005"/>
                  <a:gd name="connsiteY9" fmla="*/ 117968 h 133561"/>
                  <a:gd name="connsiteX10" fmla="*/ 115412 w 131005"/>
                  <a:gd name="connsiteY10" fmla="*/ 111195 h 133561"/>
                  <a:gd name="connsiteX11" fmla="*/ 115412 w 131005"/>
                  <a:gd name="connsiteY11" fmla="*/ 87038 h 133561"/>
                  <a:gd name="connsiteX12" fmla="*/ 78986 w 131005"/>
                  <a:gd name="connsiteY12" fmla="*/ 87038 h 133561"/>
                  <a:gd name="connsiteX13" fmla="*/ 78986 w 131005"/>
                  <a:gd name="connsiteY13" fmla="*/ 129344 h 133561"/>
                  <a:gd name="connsiteX14" fmla="*/ 63777 w 131005"/>
                  <a:gd name="connsiteY14" fmla="*/ 129344 h 133561"/>
                  <a:gd name="connsiteX15" fmla="*/ 63777 w 131005"/>
                  <a:gd name="connsiteY15" fmla="*/ 87038 h 133561"/>
                  <a:gd name="connsiteX16" fmla="*/ 29907 w 131005"/>
                  <a:gd name="connsiteY16" fmla="*/ 87038 h 133561"/>
                  <a:gd name="connsiteX17" fmla="*/ 24284 w 131005"/>
                  <a:gd name="connsiteY17" fmla="*/ 112473 h 133561"/>
                  <a:gd name="connsiteX18" fmla="*/ 12909 w 131005"/>
                  <a:gd name="connsiteY18" fmla="*/ 133561 h 133561"/>
                  <a:gd name="connsiteX19" fmla="*/ 0 w 131005"/>
                  <a:gd name="connsiteY19" fmla="*/ 123081 h 133561"/>
                  <a:gd name="connsiteX20" fmla="*/ 12014 w 131005"/>
                  <a:gd name="connsiteY20" fmla="*/ 96241 h 133561"/>
                  <a:gd name="connsiteX21" fmla="*/ 15337 w 131005"/>
                  <a:gd name="connsiteY21" fmla="*/ 55981 h 133561"/>
                  <a:gd name="connsiteX22" fmla="*/ 15337 w 131005"/>
                  <a:gd name="connsiteY22" fmla="*/ 0 h 133561"/>
                  <a:gd name="connsiteX23" fmla="*/ 130877 w 131005"/>
                  <a:gd name="connsiteY23" fmla="*/ 0 h 133561"/>
                  <a:gd name="connsiteX24" fmla="*/ 63777 w 131005"/>
                  <a:gd name="connsiteY24" fmla="*/ 49079 h 133561"/>
                  <a:gd name="connsiteX25" fmla="*/ 31058 w 131005"/>
                  <a:gd name="connsiteY25" fmla="*/ 49079 h 133561"/>
                  <a:gd name="connsiteX26" fmla="*/ 31058 w 131005"/>
                  <a:gd name="connsiteY26" fmla="*/ 62243 h 133561"/>
                  <a:gd name="connsiteX27" fmla="*/ 30802 w 131005"/>
                  <a:gd name="connsiteY27" fmla="*/ 74385 h 133561"/>
                  <a:gd name="connsiteX28" fmla="*/ 63777 w 131005"/>
                  <a:gd name="connsiteY28" fmla="*/ 74385 h 133561"/>
                  <a:gd name="connsiteX29" fmla="*/ 63777 w 131005"/>
                  <a:gd name="connsiteY29" fmla="*/ 49079 h 133561"/>
                  <a:gd name="connsiteX30" fmla="*/ 63777 w 131005"/>
                  <a:gd name="connsiteY30" fmla="*/ 36553 h 133561"/>
                  <a:gd name="connsiteX31" fmla="*/ 63777 w 131005"/>
                  <a:gd name="connsiteY31" fmla="*/ 13292 h 133561"/>
                  <a:gd name="connsiteX32" fmla="*/ 31058 w 131005"/>
                  <a:gd name="connsiteY32" fmla="*/ 13292 h 133561"/>
                  <a:gd name="connsiteX33" fmla="*/ 31058 w 131005"/>
                  <a:gd name="connsiteY33" fmla="*/ 36553 h 133561"/>
                  <a:gd name="connsiteX34" fmla="*/ 63777 w 131005"/>
                  <a:gd name="connsiteY34" fmla="*/ 36553 h 133561"/>
                  <a:gd name="connsiteX35" fmla="*/ 78986 w 131005"/>
                  <a:gd name="connsiteY35" fmla="*/ 36553 h 133561"/>
                  <a:gd name="connsiteX36" fmla="*/ 115412 w 131005"/>
                  <a:gd name="connsiteY36" fmla="*/ 36553 h 133561"/>
                  <a:gd name="connsiteX37" fmla="*/ 115412 w 131005"/>
                  <a:gd name="connsiteY37" fmla="*/ 13292 h 133561"/>
                  <a:gd name="connsiteX38" fmla="*/ 78986 w 131005"/>
                  <a:gd name="connsiteY38" fmla="*/ 13292 h 133561"/>
                  <a:gd name="connsiteX39" fmla="*/ 78986 w 131005"/>
                  <a:gd name="connsiteY39" fmla="*/ 36553 h 133561"/>
                  <a:gd name="connsiteX40" fmla="*/ 78986 w 131005"/>
                  <a:gd name="connsiteY40" fmla="*/ 49079 h 133561"/>
                  <a:gd name="connsiteX41" fmla="*/ 78986 w 131005"/>
                  <a:gd name="connsiteY41" fmla="*/ 74385 h 133561"/>
                  <a:gd name="connsiteX42" fmla="*/ 115412 w 131005"/>
                  <a:gd name="connsiteY42" fmla="*/ 74385 h 133561"/>
                  <a:gd name="connsiteX43" fmla="*/ 115412 w 131005"/>
                  <a:gd name="connsiteY43" fmla="*/ 49079 h 133561"/>
                  <a:gd name="connsiteX44" fmla="*/ 78986 w 131005"/>
                  <a:gd name="connsiteY44" fmla="*/ 49079 h 1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005" h="133561">
                    <a:moveTo>
                      <a:pt x="131005" y="0"/>
                    </a:moveTo>
                    <a:lnTo>
                      <a:pt x="131005" y="110428"/>
                    </a:lnTo>
                    <a:cubicBezTo>
                      <a:pt x="131005" y="120397"/>
                      <a:pt x="129855" y="126532"/>
                      <a:pt x="127682" y="128833"/>
                    </a:cubicBezTo>
                    <a:cubicBezTo>
                      <a:pt x="125509" y="131133"/>
                      <a:pt x="119630" y="132284"/>
                      <a:pt x="110172" y="132284"/>
                    </a:cubicBezTo>
                    <a:cubicBezTo>
                      <a:pt x="107999" y="132284"/>
                      <a:pt x="101353" y="132028"/>
                      <a:pt x="90106" y="131516"/>
                    </a:cubicBezTo>
                    <a:lnTo>
                      <a:pt x="89339" y="118224"/>
                    </a:lnTo>
                    <a:cubicBezTo>
                      <a:pt x="91767" y="118224"/>
                      <a:pt x="94451" y="118480"/>
                      <a:pt x="97391" y="118608"/>
                    </a:cubicBezTo>
                    <a:cubicBezTo>
                      <a:pt x="100203" y="118735"/>
                      <a:pt x="102504" y="118863"/>
                      <a:pt x="104037" y="118991"/>
                    </a:cubicBezTo>
                    <a:cubicBezTo>
                      <a:pt x="105571" y="119119"/>
                      <a:pt x="106721" y="119119"/>
                      <a:pt x="107488" y="119119"/>
                    </a:cubicBezTo>
                    <a:cubicBezTo>
                      <a:pt x="111195" y="119119"/>
                      <a:pt x="113495" y="118735"/>
                      <a:pt x="114262" y="117968"/>
                    </a:cubicBezTo>
                    <a:cubicBezTo>
                      <a:pt x="115029" y="117201"/>
                      <a:pt x="115412" y="114901"/>
                      <a:pt x="115412" y="111195"/>
                    </a:cubicBezTo>
                    <a:lnTo>
                      <a:pt x="115412" y="87038"/>
                    </a:lnTo>
                    <a:lnTo>
                      <a:pt x="78986" y="87038"/>
                    </a:lnTo>
                    <a:lnTo>
                      <a:pt x="78986" y="129344"/>
                    </a:lnTo>
                    <a:lnTo>
                      <a:pt x="63777" y="129344"/>
                    </a:lnTo>
                    <a:lnTo>
                      <a:pt x="63777" y="87038"/>
                    </a:lnTo>
                    <a:lnTo>
                      <a:pt x="29907" y="87038"/>
                    </a:lnTo>
                    <a:cubicBezTo>
                      <a:pt x="28885" y="96752"/>
                      <a:pt x="27096" y="105315"/>
                      <a:pt x="24284" y="112473"/>
                    </a:cubicBezTo>
                    <a:cubicBezTo>
                      <a:pt x="21600" y="119630"/>
                      <a:pt x="17766" y="126660"/>
                      <a:pt x="12909" y="133561"/>
                    </a:cubicBezTo>
                    <a:lnTo>
                      <a:pt x="0" y="123081"/>
                    </a:lnTo>
                    <a:cubicBezTo>
                      <a:pt x="5751" y="114646"/>
                      <a:pt x="9713" y="105827"/>
                      <a:pt x="12014" y="96241"/>
                    </a:cubicBezTo>
                    <a:cubicBezTo>
                      <a:pt x="14187" y="86655"/>
                      <a:pt x="15337" y="73235"/>
                      <a:pt x="15337" y="55981"/>
                    </a:cubicBezTo>
                    <a:lnTo>
                      <a:pt x="15337" y="0"/>
                    </a:lnTo>
                    <a:lnTo>
                      <a:pt x="130877" y="0"/>
                    </a:lnTo>
                    <a:close/>
                    <a:moveTo>
                      <a:pt x="63777" y="49079"/>
                    </a:moveTo>
                    <a:lnTo>
                      <a:pt x="31058" y="49079"/>
                    </a:lnTo>
                    <a:lnTo>
                      <a:pt x="31058" y="62243"/>
                    </a:lnTo>
                    <a:cubicBezTo>
                      <a:pt x="31058" y="65311"/>
                      <a:pt x="31058" y="69273"/>
                      <a:pt x="30802" y="74385"/>
                    </a:cubicBezTo>
                    <a:lnTo>
                      <a:pt x="63777" y="74385"/>
                    </a:lnTo>
                    <a:lnTo>
                      <a:pt x="63777" y="49079"/>
                    </a:lnTo>
                    <a:close/>
                    <a:moveTo>
                      <a:pt x="63777" y="36553"/>
                    </a:moveTo>
                    <a:lnTo>
                      <a:pt x="63777" y="13292"/>
                    </a:lnTo>
                    <a:lnTo>
                      <a:pt x="31058" y="13292"/>
                    </a:lnTo>
                    <a:lnTo>
                      <a:pt x="31058" y="36553"/>
                    </a:lnTo>
                    <a:lnTo>
                      <a:pt x="63777" y="36553"/>
                    </a:lnTo>
                    <a:close/>
                    <a:moveTo>
                      <a:pt x="78986" y="36553"/>
                    </a:moveTo>
                    <a:lnTo>
                      <a:pt x="115412" y="36553"/>
                    </a:lnTo>
                    <a:lnTo>
                      <a:pt x="115412" y="13292"/>
                    </a:lnTo>
                    <a:lnTo>
                      <a:pt x="78986" y="13292"/>
                    </a:lnTo>
                    <a:lnTo>
                      <a:pt x="78986" y="36553"/>
                    </a:lnTo>
                    <a:close/>
                    <a:moveTo>
                      <a:pt x="78986" y="49079"/>
                    </a:moveTo>
                    <a:lnTo>
                      <a:pt x="78986" y="74385"/>
                    </a:lnTo>
                    <a:lnTo>
                      <a:pt x="115412" y="74385"/>
                    </a:lnTo>
                    <a:lnTo>
                      <a:pt x="115412" y="49079"/>
                    </a:lnTo>
                    <a:lnTo>
                      <a:pt x="78986" y="4907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D0781748-6B3A-6B91-019C-A52747B2273F}"/>
                  </a:ext>
                </a:extLst>
              </p:cNvPr>
              <p:cNvSpPr/>
              <p:nvPr/>
            </p:nvSpPr>
            <p:spPr>
              <a:xfrm>
                <a:off x="2257072" y="4629755"/>
                <a:ext cx="119118" cy="114645"/>
              </a:xfrm>
              <a:custGeom>
                <a:avLst/>
                <a:gdLst>
                  <a:gd name="connsiteX0" fmla="*/ 13037 w 119118"/>
                  <a:gd name="connsiteY0" fmla="*/ 14698 h 114645"/>
                  <a:gd name="connsiteX1" fmla="*/ 13037 w 119118"/>
                  <a:gd name="connsiteY1" fmla="*/ 0 h 114645"/>
                  <a:gd name="connsiteX2" fmla="*/ 106593 w 119118"/>
                  <a:gd name="connsiteY2" fmla="*/ 0 h 114645"/>
                  <a:gd name="connsiteX3" fmla="*/ 106593 w 119118"/>
                  <a:gd name="connsiteY3" fmla="*/ 14698 h 114645"/>
                  <a:gd name="connsiteX4" fmla="*/ 76175 w 119118"/>
                  <a:gd name="connsiteY4" fmla="*/ 61732 h 114645"/>
                  <a:gd name="connsiteX5" fmla="*/ 119119 w 119118"/>
                  <a:gd name="connsiteY5" fmla="*/ 103909 h 114645"/>
                  <a:gd name="connsiteX6" fmla="*/ 108255 w 119118"/>
                  <a:gd name="connsiteY6" fmla="*/ 114645 h 114645"/>
                  <a:gd name="connsiteX7" fmla="*/ 65567 w 119118"/>
                  <a:gd name="connsiteY7" fmla="*/ 72468 h 114645"/>
                  <a:gd name="connsiteX8" fmla="*/ 7030 w 119118"/>
                  <a:gd name="connsiteY8" fmla="*/ 113239 h 114645"/>
                  <a:gd name="connsiteX9" fmla="*/ 0 w 119118"/>
                  <a:gd name="connsiteY9" fmla="*/ 100203 h 114645"/>
                  <a:gd name="connsiteX10" fmla="*/ 54319 w 119118"/>
                  <a:gd name="connsiteY10" fmla="*/ 61860 h 114645"/>
                  <a:gd name="connsiteX11" fmla="*/ 89211 w 119118"/>
                  <a:gd name="connsiteY11" fmla="*/ 14571 h 114645"/>
                  <a:gd name="connsiteX12" fmla="*/ 12781 w 119118"/>
                  <a:gd name="connsiteY12" fmla="*/ 14571 h 11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118" h="114645">
                    <a:moveTo>
                      <a:pt x="13037" y="14698"/>
                    </a:moveTo>
                    <a:lnTo>
                      <a:pt x="13037" y="0"/>
                    </a:lnTo>
                    <a:lnTo>
                      <a:pt x="106593" y="0"/>
                    </a:lnTo>
                    <a:lnTo>
                      <a:pt x="106593" y="14698"/>
                    </a:lnTo>
                    <a:cubicBezTo>
                      <a:pt x="99692" y="31186"/>
                      <a:pt x="89467" y="46778"/>
                      <a:pt x="76175" y="61732"/>
                    </a:cubicBezTo>
                    <a:cubicBezTo>
                      <a:pt x="91128" y="75663"/>
                      <a:pt x="105443" y="89723"/>
                      <a:pt x="119119" y="103909"/>
                    </a:cubicBezTo>
                    <a:lnTo>
                      <a:pt x="108255" y="114645"/>
                    </a:lnTo>
                    <a:cubicBezTo>
                      <a:pt x="93940" y="99819"/>
                      <a:pt x="79753" y="85761"/>
                      <a:pt x="65567" y="72468"/>
                    </a:cubicBezTo>
                    <a:cubicBezTo>
                      <a:pt x="48184" y="88956"/>
                      <a:pt x="28757" y="102631"/>
                      <a:pt x="7030" y="113239"/>
                    </a:cubicBezTo>
                    <a:lnTo>
                      <a:pt x="0" y="100203"/>
                    </a:lnTo>
                    <a:cubicBezTo>
                      <a:pt x="20961" y="89339"/>
                      <a:pt x="39110" y="76558"/>
                      <a:pt x="54319" y="61860"/>
                    </a:cubicBezTo>
                    <a:cubicBezTo>
                      <a:pt x="69529" y="47162"/>
                      <a:pt x="81159" y="31442"/>
                      <a:pt x="89211" y="14571"/>
                    </a:cubicBezTo>
                    <a:lnTo>
                      <a:pt x="12781" y="1457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AE000042-D72C-DDFA-ACC9-173766380DE1}"/>
                  </a:ext>
                </a:extLst>
              </p:cNvPr>
              <p:cNvSpPr/>
              <p:nvPr/>
            </p:nvSpPr>
            <p:spPr>
              <a:xfrm>
                <a:off x="2398685" y="4610967"/>
                <a:ext cx="139824" cy="135989"/>
              </a:xfrm>
              <a:custGeom>
                <a:avLst/>
                <a:gdLst>
                  <a:gd name="connsiteX0" fmla="*/ 24156 w 139824"/>
                  <a:gd name="connsiteY0" fmla="*/ 62371 h 135989"/>
                  <a:gd name="connsiteX1" fmla="*/ 38854 w 139824"/>
                  <a:gd name="connsiteY1" fmla="*/ 67484 h 135989"/>
                  <a:gd name="connsiteX2" fmla="*/ 14315 w 139824"/>
                  <a:gd name="connsiteY2" fmla="*/ 120908 h 135989"/>
                  <a:gd name="connsiteX3" fmla="*/ 0 w 139824"/>
                  <a:gd name="connsiteY3" fmla="*/ 114390 h 135989"/>
                  <a:gd name="connsiteX4" fmla="*/ 24028 w 139824"/>
                  <a:gd name="connsiteY4" fmla="*/ 62371 h 135989"/>
                  <a:gd name="connsiteX5" fmla="*/ 75024 w 139824"/>
                  <a:gd name="connsiteY5" fmla="*/ 47546 h 135989"/>
                  <a:gd name="connsiteX6" fmla="*/ 75024 w 139824"/>
                  <a:gd name="connsiteY6" fmla="*/ 115541 h 135989"/>
                  <a:gd name="connsiteX7" fmla="*/ 71701 w 139824"/>
                  <a:gd name="connsiteY7" fmla="*/ 132412 h 135989"/>
                  <a:gd name="connsiteX8" fmla="*/ 55725 w 139824"/>
                  <a:gd name="connsiteY8" fmla="*/ 135990 h 135989"/>
                  <a:gd name="connsiteX9" fmla="*/ 31825 w 139824"/>
                  <a:gd name="connsiteY9" fmla="*/ 134073 h 135989"/>
                  <a:gd name="connsiteX10" fmla="*/ 33486 w 139824"/>
                  <a:gd name="connsiteY10" fmla="*/ 119886 h 135989"/>
                  <a:gd name="connsiteX11" fmla="*/ 52402 w 139824"/>
                  <a:gd name="connsiteY11" fmla="*/ 121547 h 135989"/>
                  <a:gd name="connsiteX12" fmla="*/ 58026 w 139824"/>
                  <a:gd name="connsiteY12" fmla="*/ 120525 h 135989"/>
                  <a:gd name="connsiteX13" fmla="*/ 58793 w 139824"/>
                  <a:gd name="connsiteY13" fmla="*/ 113623 h 135989"/>
                  <a:gd name="connsiteX14" fmla="*/ 58793 w 139824"/>
                  <a:gd name="connsiteY14" fmla="*/ 47674 h 135989"/>
                  <a:gd name="connsiteX15" fmla="*/ 4601 w 139824"/>
                  <a:gd name="connsiteY15" fmla="*/ 47674 h 135989"/>
                  <a:gd name="connsiteX16" fmla="*/ 4601 w 139824"/>
                  <a:gd name="connsiteY16" fmla="*/ 33359 h 135989"/>
                  <a:gd name="connsiteX17" fmla="*/ 58793 w 139824"/>
                  <a:gd name="connsiteY17" fmla="*/ 33359 h 135989"/>
                  <a:gd name="connsiteX18" fmla="*/ 58793 w 139824"/>
                  <a:gd name="connsiteY18" fmla="*/ 9203 h 135989"/>
                  <a:gd name="connsiteX19" fmla="*/ 75152 w 139824"/>
                  <a:gd name="connsiteY19" fmla="*/ 9203 h 135989"/>
                  <a:gd name="connsiteX20" fmla="*/ 75152 w 139824"/>
                  <a:gd name="connsiteY20" fmla="*/ 33359 h 135989"/>
                  <a:gd name="connsiteX21" fmla="*/ 101864 w 139824"/>
                  <a:gd name="connsiteY21" fmla="*/ 33359 h 135989"/>
                  <a:gd name="connsiteX22" fmla="*/ 98158 w 139824"/>
                  <a:gd name="connsiteY22" fmla="*/ 21217 h 135989"/>
                  <a:gd name="connsiteX23" fmla="*/ 104293 w 139824"/>
                  <a:gd name="connsiteY23" fmla="*/ 6263 h 135989"/>
                  <a:gd name="connsiteX24" fmla="*/ 118991 w 139824"/>
                  <a:gd name="connsiteY24" fmla="*/ 0 h 135989"/>
                  <a:gd name="connsiteX25" fmla="*/ 133689 w 139824"/>
                  <a:gd name="connsiteY25" fmla="*/ 6263 h 135989"/>
                  <a:gd name="connsiteX26" fmla="*/ 139824 w 139824"/>
                  <a:gd name="connsiteY26" fmla="*/ 21217 h 135989"/>
                  <a:gd name="connsiteX27" fmla="*/ 136117 w 139824"/>
                  <a:gd name="connsiteY27" fmla="*/ 33359 h 135989"/>
                  <a:gd name="connsiteX28" fmla="*/ 126404 w 139824"/>
                  <a:gd name="connsiteY28" fmla="*/ 41027 h 135989"/>
                  <a:gd name="connsiteX29" fmla="*/ 126404 w 139824"/>
                  <a:gd name="connsiteY29" fmla="*/ 47674 h 135989"/>
                  <a:gd name="connsiteX30" fmla="*/ 75152 w 139824"/>
                  <a:gd name="connsiteY30" fmla="*/ 47674 h 135989"/>
                  <a:gd name="connsiteX31" fmla="*/ 91767 w 139824"/>
                  <a:gd name="connsiteY31" fmla="*/ 67740 h 135989"/>
                  <a:gd name="connsiteX32" fmla="*/ 106082 w 139824"/>
                  <a:gd name="connsiteY32" fmla="*/ 61732 h 135989"/>
                  <a:gd name="connsiteX33" fmla="*/ 130622 w 139824"/>
                  <a:gd name="connsiteY33" fmla="*/ 115669 h 135989"/>
                  <a:gd name="connsiteX34" fmla="*/ 116051 w 139824"/>
                  <a:gd name="connsiteY34" fmla="*/ 121675 h 135989"/>
                  <a:gd name="connsiteX35" fmla="*/ 91895 w 139824"/>
                  <a:gd name="connsiteY35" fmla="*/ 67740 h 135989"/>
                  <a:gd name="connsiteX36" fmla="*/ 125637 w 139824"/>
                  <a:gd name="connsiteY36" fmla="*/ 28118 h 135989"/>
                  <a:gd name="connsiteX37" fmla="*/ 128449 w 139824"/>
                  <a:gd name="connsiteY37" fmla="*/ 21217 h 135989"/>
                  <a:gd name="connsiteX38" fmla="*/ 125637 w 139824"/>
                  <a:gd name="connsiteY38" fmla="*/ 14315 h 135989"/>
                  <a:gd name="connsiteX39" fmla="*/ 118863 w 139824"/>
                  <a:gd name="connsiteY39" fmla="*/ 11503 h 135989"/>
                  <a:gd name="connsiteX40" fmla="*/ 112089 w 139824"/>
                  <a:gd name="connsiteY40" fmla="*/ 14315 h 135989"/>
                  <a:gd name="connsiteX41" fmla="*/ 109277 w 139824"/>
                  <a:gd name="connsiteY41" fmla="*/ 21217 h 135989"/>
                  <a:gd name="connsiteX42" fmla="*/ 112089 w 139824"/>
                  <a:gd name="connsiteY42" fmla="*/ 28118 h 135989"/>
                  <a:gd name="connsiteX43" fmla="*/ 118863 w 139824"/>
                  <a:gd name="connsiteY43" fmla="*/ 31058 h 135989"/>
                  <a:gd name="connsiteX44" fmla="*/ 125637 w 139824"/>
                  <a:gd name="connsiteY44" fmla="*/ 28118 h 13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9824" h="135989">
                    <a:moveTo>
                      <a:pt x="24156" y="62371"/>
                    </a:moveTo>
                    <a:lnTo>
                      <a:pt x="38854" y="67484"/>
                    </a:lnTo>
                    <a:cubicBezTo>
                      <a:pt x="31569" y="85633"/>
                      <a:pt x="23389" y="103399"/>
                      <a:pt x="14315" y="120908"/>
                    </a:cubicBezTo>
                    <a:lnTo>
                      <a:pt x="0" y="114390"/>
                    </a:lnTo>
                    <a:cubicBezTo>
                      <a:pt x="8819" y="97136"/>
                      <a:pt x="16871" y="79754"/>
                      <a:pt x="24028" y="62371"/>
                    </a:cubicBezTo>
                    <a:close/>
                    <a:moveTo>
                      <a:pt x="75024" y="47546"/>
                    </a:moveTo>
                    <a:lnTo>
                      <a:pt x="75024" y="115541"/>
                    </a:lnTo>
                    <a:cubicBezTo>
                      <a:pt x="75024" y="124360"/>
                      <a:pt x="73874" y="129983"/>
                      <a:pt x="71701" y="132412"/>
                    </a:cubicBezTo>
                    <a:cubicBezTo>
                      <a:pt x="69529" y="134840"/>
                      <a:pt x="64161" y="135990"/>
                      <a:pt x="55725" y="135990"/>
                    </a:cubicBezTo>
                    <a:cubicBezTo>
                      <a:pt x="48823" y="135990"/>
                      <a:pt x="40771" y="135351"/>
                      <a:pt x="31825" y="134073"/>
                    </a:cubicBezTo>
                    <a:lnTo>
                      <a:pt x="33486" y="119886"/>
                    </a:lnTo>
                    <a:cubicBezTo>
                      <a:pt x="41155" y="121036"/>
                      <a:pt x="47418" y="121547"/>
                      <a:pt x="52402" y="121547"/>
                    </a:cubicBezTo>
                    <a:cubicBezTo>
                      <a:pt x="55597" y="121547"/>
                      <a:pt x="57387" y="121164"/>
                      <a:pt x="58026" y="120525"/>
                    </a:cubicBezTo>
                    <a:cubicBezTo>
                      <a:pt x="58537" y="119886"/>
                      <a:pt x="58793" y="117457"/>
                      <a:pt x="58793" y="113623"/>
                    </a:cubicBezTo>
                    <a:lnTo>
                      <a:pt x="58793" y="47674"/>
                    </a:lnTo>
                    <a:lnTo>
                      <a:pt x="4601" y="47674"/>
                    </a:lnTo>
                    <a:lnTo>
                      <a:pt x="4601" y="33359"/>
                    </a:lnTo>
                    <a:lnTo>
                      <a:pt x="58793" y="33359"/>
                    </a:lnTo>
                    <a:lnTo>
                      <a:pt x="58793" y="9203"/>
                    </a:lnTo>
                    <a:lnTo>
                      <a:pt x="75152" y="9203"/>
                    </a:lnTo>
                    <a:lnTo>
                      <a:pt x="75152" y="33359"/>
                    </a:lnTo>
                    <a:lnTo>
                      <a:pt x="101864" y="33359"/>
                    </a:lnTo>
                    <a:cubicBezTo>
                      <a:pt x="99436" y="29780"/>
                      <a:pt x="98158" y="25690"/>
                      <a:pt x="98158" y="21217"/>
                    </a:cubicBezTo>
                    <a:cubicBezTo>
                      <a:pt x="98158" y="15337"/>
                      <a:pt x="100203" y="10353"/>
                      <a:pt x="104293" y="6263"/>
                    </a:cubicBezTo>
                    <a:cubicBezTo>
                      <a:pt x="108383" y="2173"/>
                      <a:pt x="113240" y="0"/>
                      <a:pt x="118991" y="0"/>
                    </a:cubicBezTo>
                    <a:cubicBezTo>
                      <a:pt x="124742" y="0"/>
                      <a:pt x="129599" y="2045"/>
                      <a:pt x="133689" y="6263"/>
                    </a:cubicBezTo>
                    <a:cubicBezTo>
                      <a:pt x="137779" y="10353"/>
                      <a:pt x="139824" y="15337"/>
                      <a:pt x="139824" y="21217"/>
                    </a:cubicBezTo>
                    <a:cubicBezTo>
                      <a:pt x="139824" y="25690"/>
                      <a:pt x="138546" y="29652"/>
                      <a:pt x="136117" y="33359"/>
                    </a:cubicBezTo>
                    <a:cubicBezTo>
                      <a:pt x="133689" y="36937"/>
                      <a:pt x="130366" y="39622"/>
                      <a:pt x="126404" y="41027"/>
                    </a:cubicBezTo>
                    <a:lnTo>
                      <a:pt x="126404" y="47674"/>
                    </a:lnTo>
                    <a:lnTo>
                      <a:pt x="75152" y="47674"/>
                    </a:lnTo>
                    <a:close/>
                    <a:moveTo>
                      <a:pt x="91767" y="67740"/>
                    </a:moveTo>
                    <a:lnTo>
                      <a:pt x="106082" y="61732"/>
                    </a:lnTo>
                    <a:cubicBezTo>
                      <a:pt x="115029" y="79881"/>
                      <a:pt x="123209" y="97903"/>
                      <a:pt x="130622" y="115669"/>
                    </a:cubicBezTo>
                    <a:lnTo>
                      <a:pt x="116051" y="121675"/>
                    </a:lnTo>
                    <a:cubicBezTo>
                      <a:pt x="108255" y="102888"/>
                      <a:pt x="100203" y="84866"/>
                      <a:pt x="91895" y="67740"/>
                    </a:cubicBezTo>
                    <a:close/>
                    <a:moveTo>
                      <a:pt x="125637" y="28118"/>
                    </a:moveTo>
                    <a:cubicBezTo>
                      <a:pt x="127554" y="26202"/>
                      <a:pt x="128449" y="23901"/>
                      <a:pt x="128449" y="21217"/>
                    </a:cubicBezTo>
                    <a:cubicBezTo>
                      <a:pt x="128449" y="18533"/>
                      <a:pt x="127554" y="16232"/>
                      <a:pt x="125637" y="14315"/>
                    </a:cubicBezTo>
                    <a:cubicBezTo>
                      <a:pt x="123720" y="12398"/>
                      <a:pt x="121419" y="11503"/>
                      <a:pt x="118863" y="11503"/>
                    </a:cubicBezTo>
                    <a:cubicBezTo>
                      <a:pt x="116307" y="11503"/>
                      <a:pt x="113879" y="12526"/>
                      <a:pt x="112089" y="14315"/>
                    </a:cubicBezTo>
                    <a:cubicBezTo>
                      <a:pt x="110172" y="16232"/>
                      <a:pt x="109277" y="18533"/>
                      <a:pt x="109277" y="21217"/>
                    </a:cubicBezTo>
                    <a:cubicBezTo>
                      <a:pt x="109277" y="23901"/>
                      <a:pt x="110172" y="26202"/>
                      <a:pt x="112089" y="28118"/>
                    </a:cubicBezTo>
                    <a:cubicBezTo>
                      <a:pt x="114006" y="30036"/>
                      <a:pt x="116307" y="31058"/>
                      <a:pt x="118863" y="31058"/>
                    </a:cubicBezTo>
                    <a:cubicBezTo>
                      <a:pt x="121419" y="31058"/>
                      <a:pt x="123848" y="30036"/>
                      <a:pt x="125637" y="2811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0E2D134B-5B43-7CE2-F971-42165844ACF8}"/>
                  </a:ext>
                </a:extLst>
              </p:cNvPr>
              <p:cNvSpPr/>
              <p:nvPr/>
            </p:nvSpPr>
            <p:spPr>
              <a:xfrm>
                <a:off x="2560237" y="4627711"/>
                <a:ext cx="116945" cy="114006"/>
              </a:xfrm>
              <a:custGeom>
                <a:avLst/>
                <a:gdLst>
                  <a:gd name="connsiteX0" fmla="*/ 0 w 116945"/>
                  <a:gd name="connsiteY0" fmla="*/ 14059 h 114006"/>
                  <a:gd name="connsiteX1" fmla="*/ 7285 w 116945"/>
                  <a:gd name="connsiteY1" fmla="*/ 0 h 114006"/>
                  <a:gd name="connsiteX2" fmla="*/ 53041 w 116945"/>
                  <a:gd name="connsiteY2" fmla="*/ 24922 h 114006"/>
                  <a:gd name="connsiteX3" fmla="*/ 45117 w 116945"/>
                  <a:gd name="connsiteY3" fmla="*/ 38982 h 114006"/>
                  <a:gd name="connsiteX4" fmla="*/ 0 w 116945"/>
                  <a:gd name="connsiteY4" fmla="*/ 14059 h 114006"/>
                  <a:gd name="connsiteX5" fmla="*/ 102120 w 116945"/>
                  <a:gd name="connsiteY5" fmla="*/ 14059 h 114006"/>
                  <a:gd name="connsiteX6" fmla="*/ 116946 w 116945"/>
                  <a:gd name="connsiteY6" fmla="*/ 17382 h 114006"/>
                  <a:gd name="connsiteX7" fmla="*/ 5496 w 116945"/>
                  <a:gd name="connsiteY7" fmla="*/ 114006 h 114006"/>
                  <a:gd name="connsiteX8" fmla="*/ 3323 w 116945"/>
                  <a:gd name="connsiteY8" fmla="*/ 98541 h 114006"/>
                  <a:gd name="connsiteX9" fmla="*/ 70551 w 116945"/>
                  <a:gd name="connsiteY9" fmla="*/ 73746 h 114006"/>
                  <a:gd name="connsiteX10" fmla="*/ 102120 w 116945"/>
                  <a:gd name="connsiteY10" fmla="*/ 14059 h 1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45" h="114006">
                    <a:moveTo>
                      <a:pt x="0" y="14059"/>
                    </a:moveTo>
                    <a:lnTo>
                      <a:pt x="7285" y="0"/>
                    </a:lnTo>
                    <a:cubicBezTo>
                      <a:pt x="24028" y="8307"/>
                      <a:pt x="39238" y="16615"/>
                      <a:pt x="53041" y="24922"/>
                    </a:cubicBezTo>
                    <a:lnTo>
                      <a:pt x="45117" y="38982"/>
                    </a:lnTo>
                    <a:cubicBezTo>
                      <a:pt x="28629" y="29140"/>
                      <a:pt x="13548" y="20832"/>
                      <a:pt x="0" y="14059"/>
                    </a:cubicBezTo>
                    <a:close/>
                    <a:moveTo>
                      <a:pt x="102120" y="14059"/>
                    </a:moveTo>
                    <a:lnTo>
                      <a:pt x="116946" y="17382"/>
                    </a:lnTo>
                    <a:cubicBezTo>
                      <a:pt x="106849" y="76046"/>
                      <a:pt x="69656" y="108255"/>
                      <a:pt x="5496" y="114006"/>
                    </a:cubicBezTo>
                    <a:lnTo>
                      <a:pt x="3323" y="98541"/>
                    </a:lnTo>
                    <a:cubicBezTo>
                      <a:pt x="32208" y="95729"/>
                      <a:pt x="54575" y="87422"/>
                      <a:pt x="70551" y="73746"/>
                    </a:cubicBezTo>
                    <a:cubicBezTo>
                      <a:pt x="86527" y="60070"/>
                      <a:pt x="97008" y="40132"/>
                      <a:pt x="102120" y="1405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F3C23775-1C6A-8791-8E2B-80F8B93370A1}"/>
                  </a:ext>
                </a:extLst>
              </p:cNvPr>
              <p:cNvSpPr/>
              <p:nvPr/>
            </p:nvSpPr>
            <p:spPr>
              <a:xfrm>
                <a:off x="2704534" y="4612373"/>
                <a:ext cx="128576" cy="133944"/>
              </a:xfrm>
              <a:custGeom>
                <a:avLst/>
                <a:gdLst>
                  <a:gd name="connsiteX0" fmla="*/ 2812 w 128576"/>
                  <a:gd name="connsiteY0" fmla="*/ 50740 h 133944"/>
                  <a:gd name="connsiteX1" fmla="*/ 51508 w 128576"/>
                  <a:gd name="connsiteY1" fmla="*/ 60326 h 133944"/>
                  <a:gd name="connsiteX2" fmla="*/ 48696 w 128576"/>
                  <a:gd name="connsiteY2" fmla="*/ 75024 h 133944"/>
                  <a:gd name="connsiteX3" fmla="*/ 0 w 128576"/>
                  <a:gd name="connsiteY3" fmla="*/ 65439 h 133944"/>
                  <a:gd name="connsiteX4" fmla="*/ 2812 w 128576"/>
                  <a:gd name="connsiteY4" fmla="*/ 50740 h 133944"/>
                  <a:gd name="connsiteX5" fmla="*/ 104932 w 128576"/>
                  <a:gd name="connsiteY5" fmla="*/ 33997 h 133944"/>
                  <a:gd name="connsiteX6" fmla="*/ 119758 w 128576"/>
                  <a:gd name="connsiteY6" fmla="*/ 36553 h 133944"/>
                  <a:gd name="connsiteX7" fmla="*/ 85633 w 128576"/>
                  <a:gd name="connsiteY7" fmla="*/ 106849 h 133944"/>
                  <a:gd name="connsiteX8" fmla="*/ 8435 w 128576"/>
                  <a:gd name="connsiteY8" fmla="*/ 133944 h 133944"/>
                  <a:gd name="connsiteX9" fmla="*/ 6263 w 128576"/>
                  <a:gd name="connsiteY9" fmla="*/ 118863 h 133944"/>
                  <a:gd name="connsiteX10" fmla="*/ 75536 w 128576"/>
                  <a:gd name="connsiteY10" fmla="*/ 95857 h 133944"/>
                  <a:gd name="connsiteX11" fmla="*/ 105060 w 128576"/>
                  <a:gd name="connsiteY11" fmla="*/ 34125 h 133944"/>
                  <a:gd name="connsiteX12" fmla="*/ 9586 w 128576"/>
                  <a:gd name="connsiteY12" fmla="*/ 13676 h 133944"/>
                  <a:gd name="connsiteX13" fmla="*/ 60071 w 128576"/>
                  <a:gd name="connsiteY13" fmla="*/ 23261 h 133944"/>
                  <a:gd name="connsiteX14" fmla="*/ 57259 w 128576"/>
                  <a:gd name="connsiteY14" fmla="*/ 37959 h 133944"/>
                  <a:gd name="connsiteX15" fmla="*/ 6774 w 128576"/>
                  <a:gd name="connsiteY15" fmla="*/ 28373 h 133944"/>
                  <a:gd name="connsiteX16" fmla="*/ 9586 w 128576"/>
                  <a:gd name="connsiteY16" fmla="*/ 13676 h 133944"/>
                  <a:gd name="connsiteX17" fmla="*/ 84099 w 128576"/>
                  <a:gd name="connsiteY17" fmla="*/ 8052 h 133944"/>
                  <a:gd name="connsiteX18" fmla="*/ 95091 w 128576"/>
                  <a:gd name="connsiteY18" fmla="*/ 2300 h 133944"/>
                  <a:gd name="connsiteX19" fmla="*/ 106977 w 128576"/>
                  <a:gd name="connsiteY19" fmla="*/ 24667 h 133944"/>
                  <a:gd name="connsiteX20" fmla="*/ 95985 w 128576"/>
                  <a:gd name="connsiteY20" fmla="*/ 30291 h 133944"/>
                  <a:gd name="connsiteX21" fmla="*/ 84099 w 128576"/>
                  <a:gd name="connsiteY21" fmla="*/ 8052 h 133944"/>
                  <a:gd name="connsiteX22" fmla="*/ 105188 w 128576"/>
                  <a:gd name="connsiteY22" fmla="*/ 5752 h 133944"/>
                  <a:gd name="connsiteX23" fmla="*/ 116435 w 128576"/>
                  <a:gd name="connsiteY23" fmla="*/ 0 h 133944"/>
                  <a:gd name="connsiteX24" fmla="*/ 128577 w 128576"/>
                  <a:gd name="connsiteY24" fmla="*/ 22878 h 133944"/>
                  <a:gd name="connsiteX25" fmla="*/ 117330 w 128576"/>
                  <a:gd name="connsiteY25" fmla="*/ 28501 h 133944"/>
                  <a:gd name="connsiteX26" fmla="*/ 105188 w 128576"/>
                  <a:gd name="connsiteY26" fmla="*/ 5879 h 13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8576" h="133944">
                    <a:moveTo>
                      <a:pt x="2812" y="50740"/>
                    </a:moveTo>
                    <a:cubicBezTo>
                      <a:pt x="16232" y="53169"/>
                      <a:pt x="32464" y="56364"/>
                      <a:pt x="51508" y="60326"/>
                    </a:cubicBezTo>
                    <a:lnTo>
                      <a:pt x="48696" y="75024"/>
                    </a:lnTo>
                    <a:cubicBezTo>
                      <a:pt x="30674" y="71317"/>
                      <a:pt x="14443" y="68122"/>
                      <a:pt x="0" y="65439"/>
                    </a:cubicBezTo>
                    <a:lnTo>
                      <a:pt x="2812" y="50740"/>
                    </a:lnTo>
                    <a:close/>
                    <a:moveTo>
                      <a:pt x="104932" y="33997"/>
                    </a:moveTo>
                    <a:lnTo>
                      <a:pt x="119758" y="36553"/>
                    </a:lnTo>
                    <a:cubicBezTo>
                      <a:pt x="114262" y="68378"/>
                      <a:pt x="102759" y="91895"/>
                      <a:pt x="85633" y="106849"/>
                    </a:cubicBezTo>
                    <a:cubicBezTo>
                      <a:pt x="68378" y="121802"/>
                      <a:pt x="42689" y="130877"/>
                      <a:pt x="8435" y="133944"/>
                    </a:cubicBezTo>
                    <a:lnTo>
                      <a:pt x="6263" y="118863"/>
                    </a:lnTo>
                    <a:cubicBezTo>
                      <a:pt x="37704" y="116179"/>
                      <a:pt x="60710" y="108510"/>
                      <a:pt x="75536" y="95857"/>
                    </a:cubicBezTo>
                    <a:cubicBezTo>
                      <a:pt x="90234" y="83204"/>
                      <a:pt x="100203" y="62626"/>
                      <a:pt x="105060" y="34125"/>
                    </a:cubicBezTo>
                    <a:close/>
                    <a:moveTo>
                      <a:pt x="9586" y="13676"/>
                    </a:moveTo>
                    <a:cubicBezTo>
                      <a:pt x="23645" y="15976"/>
                      <a:pt x="40516" y="19171"/>
                      <a:pt x="60071" y="23261"/>
                    </a:cubicBezTo>
                    <a:lnTo>
                      <a:pt x="57259" y="37959"/>
                    </a:lnTo>
                    <a:cubicBezTo>
                      <a:pt x="37704" y="33869"/>
                      <a:pt x="20833" y="30802"/>
                      <a:pt x="6774" y="28373"/>
                    </a:cubicBezTo>
                    <a:lnTo>
                      <a:pt x="9586" y="13676"/>
                    </a:lnTo>
                    <a:close/>
                    <a:moveTo>
                      <a:pt x="84099" y="8052"/>
                    </a:moveTo>
                    <a:lnTo>
                      <a:pt x="95091" y="2300"/>
                    </a:lnTo>
                    <a:cubicBezTo>
                      <a:pt x="99308" y="9586"/>
                      <a:pt x="103270" y="16998"/>
                      <a:pt x="106977" y="24667"/>
                    </a:cubicBezTo>
                    <a:lnTo>
                      <a:pt x="95985" y="30291"/>
                    </a:lnTo>
                    <a:cubicBezTo>
                      <a:pt x="92407" y="23261"/>
                      <a:pt x="88445" y="15848"/>
                      <a:pt x="84099" y="8052"/>
                    </a:cubicBezTo>
                    <a:close/>
                    <a:moveTo>
                      <a:pt x="105188" y="5752"/>
                    </a:moveTo>
                    <a:lnTo>
                      <a:pt x="116435" y="0"/>
                    </a:lnTo>
                    <a:cubicBezTo>
                      <a:pt x="121036" y="8179"/>
                      <a:pt x="125126" y="15720"/>
                      <a:pt x="128577" y="22878"/>
                    </a:cubicBezTo>
                    <a:lnTo>
                      <a:pt x="117330" y="28501"/>
                    </a:lnTo>
                    <a:cubicBezTo>
                      <a:pt x="114390" y="22750"/>
                      <a:pt x="110300" y="15209"/>
                      <a:pt x="105188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68301E48-F4F7-8794-80A0-A14D72A47815}"/>
                  </a:ext>
                </a:extLst>
              </p:cNvPr>
              <p:cNvSpPr/>
              <p:nvPr/>
            </p:nvSpPr>
            <p:spPr>
              <a:xfrm>
                <a:off x="2841035" y="4614035"/>
                <a:ext cx="138034" cy="139312"/>
              </a:xfrm>
              <a:custGeom>
                <a:avLst/>
                <a:gdLst>
                  <a:gd name="connsiteX0" fmla="*/ 5496 w 138034"/>
                  <a:gd name="connsiteY0" fmla="*/ 86399 h 139312"/>
                  <a:gd name="connsiteX1" fmla="*/ 17638 w 138034"/>
                  <a:gd name="connsiteY1" fmla="*/ 87549 h 139312"/>
                  <a:gd name="connsiteX2" fmla="*/ 12142 w 138034"/>
                  <a:gd name="connsiteY2" fmla="*/ 130749 h 139312"/>
                  <a:gd name="connsiteX3" fmla="*/ 0 w 138034"/>
                  <a:gd name="connsiteY3" fmla="*/ 128449 h 139312"/>
                  <a:gd name="connsiteX4" fmla="*/ 5496 w 138034"/>
                  <a:gd name="connsiteY4" fmla="*/ 86272 h 139312"/>
                  <a:gd name="connsiteX5" fmla="*/ 511 w 138034"/>
                  <a:gd name="connsiteY5" fmla="*/ 31697 h 139312"/>
                  <a:gd name="connsiteX6" fmla="*/ 8435 w 138034"/>
                  <a:gd name="connsiteY6" fmla="*/ 18532 h 139312"/>
                  <a:gd name="connsiteX7" fmla="*/ 13676 w 138034"/>
                  <a:gd name="connsiteY7" fmla="*/ 26584 h 139312"/>
                  <a:gd name="connsiteX8" fmla="*/ 24667 w 138034"/>
                  <a:gd name="connsiteY8" fmla="*/ 1534 h 139312"/>
                  <a:gd name="connsiteX9" fmla="*/ 37193 w 138034"/>
                  <a:gd name="connsiteY9" fmla="*/ 7157 h 139312"/>
                  <a:gd name="connsiteX10" fmla="*/ 21728 w 138034"/>
                  <a:gd name="connsiteY10" fmla="*/ 39749 h 139312"/>
                  <a:gd name="connsiteX11" fmla="*/ 26584 w 138034"/>
                  <a:gd name="connsiteY11" fmla="*/ 47929 h 139312"/>
                  <a:gd name="connsiteX12" fmla="*/ 42944 w 138034"/>
                  <a:gd name="connsiteY12" fmla="*/ 17893 h 139312"/>
                  <a:gd name="connsiteX13" fmla="*/ 54575 w 138034"/>
                  <a:gd name="connsiteY13" fmla="*/ 24283 h 139312"/>
                  <a:gd name="connsiteX14" fmla="*/ 42688 w 138034"/>
                  <a:gd name="connsiteY14" fmla="*/ 46522 h 139312"/>
                  <a:gd name="connsiteX15" fmla="*/ 52530 w 138034"/>
                  <a:gd name="connsiteY15" fmla="*/ 44094 h 139312"/>
                  <a:gd name="connsiteX16" fmla="*/ 60837 w 138034"/>
                  <a:gd name="connsiteY16" fmla="*/ 77964 h 139312"/>
                  <a:gd name="connsiteX17" fmla="*/ 88445 w 138034"/>
                  <a:gd name="connsiteY17" fmla="*/ 77964 h 139312"/>
                  <a:gd name="connsiteX18" fmla="*/ 88445 w 138034"/>
                  <a:gd name="connsiteY18" fmla="*/ 69401 h 139312"/>
                  <a:gd name="connsiteX19" fmla="*/ 60198 w 138034"/>
                  <a:gd name="connsiteY19" fmla="*/ 69401 h 139312"/>
                  <a:gd name="connsiteX20" fmla="*/ 60198 w 138034"/>
                  <a:gd name="connsiteY20" fmla="*/ 12525 h 139312"/>
                  <a:gd name="connsiteX21" fmla="*/ 85888 w 138034"/>
                  <a:gd name="connsiteY21" fmla="*/ 12525 h 139312"/>
                  <a:gd name="connsiteX22" fmla="*/ 88828 w 138034"/>
                  <a:gd name="connsiteY22" fmla="*/ 0 h 139312"/>
                  <a:gd name="connsiteX23" fmla="*/ 105188 w 138034"/>
                  <a:gd name="connsiteY23" fmla="*/ 1022 h 139312"/>
                  <a:gd name="connsiteX24" fmla="*/ 102376 w 138034"/>
                  <a:gd name="connsiteY24" fmla="*/ 12525 h 139312"/>
                  <a:gd name="connsiteX25" fmla="*/ 134200 w 138034"/>
                  <a:gd name="connsiteY25" fmla="*/ 12525 h 139312"/>
                  <a:gd name="connsiteX26" fmla="*/ 134200 w 138034"/>
                  <a:gd name="connsiteY26" fmla="*/ 69401 h 139312"/>
                  <a:gd name="connsiteX27" fmla="*/ 104548 w 138034"/>
                  <a:gd name="connsiteY27" fmla="*/ 69401 h 139312"/>
                  <a:gd name="connsiteX28" fmla="*/ 104548 w 138034"/>
                  <a:gd name="connsiteY28" fmla="*/ 77964 h 139312"/>
                  <a:gd name="connsiteX29" fmla="*/ 138034 w 138034"/>
                  <a:gd name="connsiteY29" fmla="*/ 77964 h 139312"/>
                  <a:gd name="connsiteX30" fmla="*/ 138034 w 138034"/>
                  <a:gd name="connsiteY30" fmla="*/ 109277 h 139312"/>
                  <a:gd name="connsiteX31" fmla="*/ 135734 w 138034"/>
                  <a:gd name="connsiteY31" fmla="*/ 127810 h 139312"/>
                  <a:gd name="connsiteX32" fmla="*/ 123592 w 138034"/>
                  <a:gd name="connsiteY32" fmla="*/ 131388 h 139312"/>
                  <a:gd name="connsiteX33" fmla="*/ 111322 w 138034"/>
                  <a:gd name="connsiteY33" fmla="*/ 130877 h 139312"/>
                  <a:gd name="connsiteX34" fmla="*/ 110300 w 138034"/>
                  <a:gd name="connsiteY34" fmla="*/ 116946 h 139312"/>
                  <a:gd name="connsiteX35" fmla="*/ 119502 w 138034"/>
                  <a:gd name="connsiteY35" fmla="*/ 117201 h 139312"/>
                  <a:gd name="connsiteX36" fmla="*/ 122825 w 138034"/>
                  <a:gd name="connsiteY36" fmla="*/ 116179 h 139312"/>
                  <a:gd name="connsiteX37" fmla="*/ 123336 w 138034"/>
                  <a:gd name="connsiteY37" fmla="*/ 109277 h 139312"/>
                  <a:gd name="connsiteX38" fmla="*/ 123336 w 138034"/>
                  <a:gd name="connsiteY38" fmla="*/ 91639 h 139312"/>
                  <a:gd name="connsiteX39" fmla="*/ 104804 w 138034"/>
                  <a:gd name="connsiteY39" fmla="*/ 91639 h 139312"/>
                  <a:gd name="connsiteX40" fmla="*/ 104804 w 138034"/>
                  <a:gd name="connsiteY40" fmla="*/ 139312 h 139312"/>
                  <a:gd name="connsiteX41" fmla="*/ 88700 w 138034"/>
                  <a:gd name="connsiteY41" fmla="*/ 139312 h 139312"/>
                  <a:gd name="connsiteX42" fmla="*/ 88700 w 138034"/>
                  <a:gd name="connsiteY42" fmla="*/ 91639 h 139312"/>
                  <a:gd name="connsiteX43" fmla="*/ 72852 w 138034"/>
                  <a:gd name="connsiteY43" fmla="*/ 91639 h 139312"/>
                  <a:gd name="connsiteX44" fmla="*/ 72852 w 138034"/>
                  <a:gd name="connsiteY44" fmla="*/ 132027 h 139312"/>
                  <a:gd name="connsiteX45" fmla="*/ 58026 w 138034"/>
                  <a:gd name="connsiteY45" fmla="*/ 132027 h 139312"/>
                  <a:gd name="connsiteX46" fmla="*/ 58026 w 138034"/>
                  <a:gd name="connsiteY46" fmla="*/ 82182 h 139312"/>
                  <a:gd name="connsiteX47" fmla="*/ 49590 w 138034"/>
                  <a:gd name="connsiteY47" fmla="*/ 83843 h 139312"/>
                  <a:gd name="connsiteX48" fmla="*/ 48312 w 138034"/>
                  <a:gd name="connsiteY48" fmla="*/ 77836 h 139312"/>
                  <a:gd name="connsiteX49" fmla="*/ 37448 w 138034"/>
                  <a:gd name="connsiteY49" fmla="*/ 78731 h 139312"/>
                  <a:gd name="connsiteX50" fmla="*/ 37448 w 138034"/>
                  <a:gd name="connsiteY50" fmla="*/ 139312 h 139312"/>
                  <a:gd name="connsiteX51" fmla="*/ 22239 w 138034"/>
                  <a:gd name="connsiteY51" fmla="*/ 139312 h 139312"/>
                  <a:gd name="connsiteX52" fmla="*/ 22239 w 138034"/>
                  <a:gd name="connsiteY52" fmla="*/ 79753 h 139312"/>
                  <a:gd name="connsiteX53" fmla="*/ 2300 w 138034"/>
                  <a:gd name="connsiteY53" fmla="*/ 81159 h 139312"/>
                  <a:gd name="connsiteX54" fmla="*/ 1917 w 138034"/>
                  <a:gd name="connsiteY54" fmla="*/ 67995 h 139312"/>
                  <a:gd name="connsiteX55" fmla="*/ 15337 w 138034"/>
                  <a:gd name="connsiteY55" fmla="*/ 67100 h 139312"/>
                  <a:gd name="connsiteX56" fmla="*/ 17254 w 138034"/>
                  <a:gd name="connsiteY56" fmla="*/ 64032 h 139312"/>
                  <a:gd name="connsiteX57" fmla="*/ 19171 w 138034"/>
                  <a:gd name="connsiteY57" fmla="*/ 60965 h 139312"/>
                  <a:gd name="connsiteX58" fmla="*/ 1023 w 138034"/>
                  <a:gd name="connsiteY58" fmla="*/ 31952 h 139312"/>
                  <a:gd name="connsiteX59" fmla="*/ 44989 w 138034"/>
                  <a:gd name="connsiteY59" fmla="*/ 64927 h 139312"/>
                  <a:gd name="connsiteX60" fmla="*/ 40771 w 138034"/>
                  <a:gd name="connsiteY60" fmla="*/ 49462 h 139312"/>
                  <a:gd name="connsiteX61" fmla="*/ 30930 w 138034"/>
                  <a:gd name="connsiteY61" fmla="*/ 65694 h 139312"/>
                  <a:gd name="connsiteX62" fmla="*/ 44861 w 138034"/>
                  <a:gd name="connsiteY62" fmla="*/ 64927 h 139312"/>
                  <a:gd name="connsiteX63" fmla="*/ 54830 w 138034"/>
                  <a:gd name="connsiteY63" fmla="*/ 124998 h 139312"/>
                  <a:gd name="connsiteX64" fmla="*/ 43328 w 138034"/>
                  <a:gd name="connsiteY64" fmla="*/ 125892 h 139312"/>
                  <a:gd name="connsiteX65" fmla="*/ 39621 w 138034"/>
                  <a:gd name="connsiteY65" fmla="*/ 87038 h 139312"/>
                  <a:gd name="connsiteX66" fmla="*/ 50741 w 138034"/>
                  <a:gd name="connsiteY66" fmla="*/ 85632 h 139312"/>
                  <a:gd name="connsiteX67" fmla="*/ 54703 w 138034"/>
                  <a:gd name="connsiteY67" fmla="*/ 124998 h 139312"/>
                  <a:gd name="connsiteX68" fmla="*/ 74641 w 138034"/>
                  <a:gd name="connsiteY68" fmla="*/ 35020 h 139312"/>
                  <a:gd name="connsiteX69" fmla="*/ 118480 w 138034"/>
                  <a:gd name="connsiteY69" fmla="*/ 35020 h 139312"/>
                  <a:gd name="connsiteX70" fmla="*/ 118480 w 138034"/>
                  <a:gd name="connsiteY70" fmla="*/ 25306 h 139312"/>
                  <a:gd name="connsiteX71" fmla="*/ 74641 w 138034"/>
                  <a:gd name="connsiteY71" fmla="*/ 25306 h 139312"/>
                  <a:gd name="connsiteX72" fmla="*/ 74641 w 138034"/>
                  <a:gd name="connsiteY72" fmla="*/ 35020 h 139312"/>
                  <a:gd name="connsiteX73" fmla="*/ 74641 w 138034"/>
                  <a:gd name="connsiteY73" fmla="*/ 46522 h 139312"/>
                  <a:gd name="connsiteX74" fmla="*/ 74641 w 138034"/>
                  <a:gd name="connsiteY74" fmla="*/ 57131 h 139312"/>
                  <a:gd name="connsiteX75" fmla="*/ 118480 w 138034"/>
                  <a:gd name="connsiteY75" fmla="*/ 57131 h 139312"/>
                  <a:gd name="connsiteX76" fmla="*/ 118480 w 138034"/>
                  <a:gd name="connsiteY76" fmla="*/ 46522 h 139312"/>
                  <a:gd name="connsiteX77" fmla="*/ 74641 w 138034"/>
                  <a:gd name="connsiteY77" fmla="*/ 46522 h 1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8034" h="139312">
                    <a:moveTo>
                      <a:pt x="5496" y="86399"/>
                    </a:moveTo>
                    <a:lnTo>
                      <a:pt x="17638" y="87549"/>
                    </a:lnTo>
                    <a:cubicBezTo>
                      <a:pt x="16743" y="102759"/>
                      <a:pt x="14954" y="117201"/>
                      <a:pt x="12142" y="130749"/>
                    </a:cubicBezTo>
                    <a:lnTo>
                      <a:pt x="0" y="128449"/>
                    </a:lnTo>
                    <a:cubicBezTo>
                      <a:pt x="2812" y="114006"/>
                      <a:pt x="4601" y="99947"/>
                      <a:pt x="5496" y="86272"/>
                    </a:cubicBezTo>
                    <a:close/>
                    <a:moveTo>
                      <a:pt x="511" y="31697"/>
                    </a:moveTo>
                    <a:lnTo>
                      <a:pt x="8435" y="18532"/>
                    </a:lnTo>
                    <a:cubicBezTo>
                      <a:pt x="9458" y="20193"/>
                      <a:pt x="11247" y="22878"/>
                      <a:pt x="13676" y="26584"/>
                    </a:cubicBezTo>
                    <a:cubicBezTo>
                      <a:pt x="18021" y="17765"/>
                      <a:pt x="21728" y="9458"/>
                      <a:pt x="24667" y="1534"/>
                    </a:cubicBezTo>
                    <a:lnTo>
                      <a:pt x="37193" y="7157"/>
                    </a:lnTo>
                    <a:cubicBezTo>
                      <a:pt x="32719" y="17765"/>
                      <a:pt x="27607" y="28629"/>
                      <a:pt x="21728" y="39749"/>
                    </a:cubicBezTo>
                    <a:cubicBezTo>
                      <a:pt x="23517" y="42688"/>
                      <a:pt x="25179" y="45372"/>
                      <a:pt x="26584" y="47929"/>
                    </a:cubicBezTo>
                    <a:cubicBezTo>
                      <a:pt x="32464" y="38087"/>
                      <a:pt x="37832" y="27990"/>
                      <a:pt x="42944" y="17893"/>
                    </a:cubicBezTo>
                    <a:lnTo>
                      <a:pt x="54575" y="24283"/>
                    </a:lnTo>
                    <a:cubicBezTo>
                      <a:pt x="50613" y="32208"/>
                      <a:pt x="46651" y="39493"/>
                      <a:pt x="42688" y="46522"/>
                    </a:cubicBezTo>
                    <a:lnTo>
                      <a:pt x="52530" y="44094"/>
                    </a:lnTo>
                    <a:cubicBezTo>
                      <a:pt x="55981" y="55725"/>
                      <a:pt x="58793" y="66972"/>
                      <a:pt x="60837" y="77964"/>
                    </a:cubicBezTo>
                    <a:lnTo>
                      <a:pt x="88445" y="77964"/>
                    </a:lnTo>
                    <a:lnTo>
                      <a:pt x="88445" y="69401"/>
                    </a:lnTo>
                    <a:lnTo>
                      <a:pt x="60198" y="69401"/>
                    </a:lnTo>
                    <a:lnTo>
                      <a:pt x="60198" y="12525"/>
                    </a:lnTo>
                    <a:lnTo>
                      <a:pt x="85888" y="12525"/>
                    </a:lnTo>
                    <a:cubicBezTo>
                      <a:pt x="87550" y="5751"/>
                      <a:pt x="88572" y="1534"/>
                      <a:pt x="88828" y="0"/>
                    </a:cubicBezTo>
                    <a:lnTo>
                      <a:pt x="105188" y="1022"/>
                    </a:lnTo>
                    <a:cubicBezTo>
                      <a:pt x="104932" y="3067"/>
                      <a:pt x="103909" y="6901"/>
                      <a:pt x="102376" y="12525"/>
                    </a:cubicBezTo>
                    <a:lnTo>
                      <a:pt x="134200" y="12525"/>
                    </a:lnTo>
                    <a:lnTo>
                      <a:pt x="134200" y="69401"/>
                    </a:lnTo>
                    <a:lnTo>
                      <a:pt x="104548" y="69401"/>
                    </a:lnTo>
                    <a:lnTo>
                      <a:pt x="104548" y="77964"/>
                    </a:lnTo>
                    <a:lnTo>
                      <a:pt x="138034" y="77964"/>
                    </a:lnTo>
                    <a:lnTo>
                      <a:pt x="138034" y="109277"/>
                    </a:lnTo>
                    <a:cubicBezTo>
                      <a:pt x="138034" y="119246"/>
                      <a:pt x="137268" y="125381"/>
                      <a:pt x="135734" y="127810"/>
                    </a:cubicBezTo>
                    <a:cubicBezTo>
                      <a:pt x="134200" y="130110"/>
                      <a:pt x="130110" y="131388"/>
                      <a:pt x="123592" y="131388"/>
                    </a:cubicBezTo>
                    <a:cubicBezTo>
                      <a:pt x="121164" y="131388"/>
                      <a:pt x="117074" y="131260"/>
                      <a:pt x="111322" y="130877"/>
                    </a:cubicBezTo>
                    <a:lnTo>
                      <a:pt x="110300" y="116946"/>
                    </a:lnTo>
                    <a:cubicBezTo>
                      <a:pt x="113367" y="117201"/>
                      <a:pt x="116435" y="117201"/>
                      <a:pt x="119502" y="117201"/>
                    </a:cubicBezTo>
                    <a:cubicBezTo>
                      <a:pt x="121419" y="117201"/>
                      <a:pt x="122442" y="116818"/>
                      <a:pt x="122825" y="116179"/>
                    </a:cubicBezTo>
                    <a:cubicBezTo>
                      <a:pt x="123081" y="115540"/>
                      <a:pt x="123336" y="113111"/>
                      <a:pt x="123336" y="109277"/>
                    </a:cubicBezTo>
                    <a:lnTo>
                      <a:pt x="123336" y="91639"/>
                    </a:lnTo>
                    <a:lnTo>
                      <a:pt x="104804" y="91639"/>
                    </a:lnTo>
                    <a:lnTo>
                      <a:pt x="104804" y="139312"/>
                    </a:lnTo>
                    <a:lnTo>
                      <a:pt x="88700" y="139312"/>
                    </a:lnTo>
                    <a:lnTo>
                      <a:pt x="88700" y="91639"/>
                    </a:lnTo>
                    <a:lnTo>
                      <a:pt x="72852" y="91639"/>
                    </a:lnTo>
                    <a:lnTo>
                      <a:pt x="72852" y="132027"/>
                    </a:lnTo>
                    <a:lnTo>
                      <a:pt x="58026" y="132027"/>
                    </a:lnTo>
                    <a:lnTo>
                      <a:pt x="58026" y="82182"/>
                    </a:lnTo>
                    <a:lnTo>
                      <a:pt x="49590" y="83843"/>
                    </a:lnTo>
                    <a:cubicBezTo>
                      <a:pt x="48951" y="81287"/>
                      <a:pt x="48568" y="79241"/>
                      <a:pt x="48312" y="77836"/>
                    </a:cubicBezTo>
                    <a:lnTo>
                      <a:pt x="37448" y="78731"/>
                    </a:lnTo>
                    <a:lnTo>
                      <a:pt x="37448" y="139312"/>
                    </a:lnTo>
                    <a:lnTo>
                      <a:pt x="22239" y="139312"/>
                    </a:lnTo>
                    <a:lnTo>
                      <a:pt x="22239" y="79753"/>
                    </a:lnTo>
                    <a:lnTo>
                      <a:pt x="2300" y="81159"/>
                    </a:lnTo>
                    <a:lnTo>
                      <a:pt x="1917" y="67995"/>
                    </a:lnTo>
                    <a:lnTo>
                      <a:pt x="15337" y="67100"/>
                    </a:lnTo>
                    <a:cubicBezTo>
                      <a:pt x="15337" y="67100"/>
                      <a:pt x="16487" y="65439"/>
                      <a:pt x="17254" y="64032"/>
                    </a:cubicBezTo>
                    <a:cubicBezTo>
                      <a:pt x="18021" y="62626"/>
                      <a:pt x="18660" y="61604"/>
                      <a:pt x="19171" y="60965"/>
                    </a:cubicBezTo>
                    <a:cubicBezTo>
                      <a:pt x="13548" y="51635"/>
                      <a:pt x="7541" y="42049"/>
                      <a:pt x="1023" y="31952"/>
                    </a:cubicBezTo>
                    <a:close/>
                    <a:moveTo>
                      <a:pt x="44989" y="64927"/>
                    </a:moveTo>
                    <a:cubicBezTo>
                      <a:pt x="43839" y="59943"/>
                      <a:pt x="42433" y="54830"/>
                      <a:pt x="40771" y="49462"/>
                    </a:cubicBezTo>
                    <a:cubicBezTo>
                      <a:pt x="38343" y="53807"/>
                      <a:pt x="35020" y="59176"/>
                      <a:pt x="30930" y="65694"/>
                    </a:cubicBezTo>
                    <a:lnTo>
                      <a:pt x="44861" y="64927"/>
                    </a:lnTo>
                    <a:close/>
                    <a:moveTo>
                      <a:pt x="54830" y="124998"/>
                    </a:moveTo>
                    <a:lnTo>
                      <a:pt x="43328" y="125892"/>
                    </a:lnTo>
                    <a:cubicBezTo>
                      <a:pt x="42561" y="113239"/>
                      <a:pt x="41283" y="100330"/>
                      <a:pt x="39621" y="87038"/>
                    </a:cubicBezTo>
                    <a:lnTo>
                      <a:pt x="50741" y="85632"/>
                    </a:lnTo>
                    <a:cubicBezTo>
                      <a:pt x="52658" y="99053"/>
                      <a:pt x="53936" y="112089"/>
                      <a:pt x="54703" y="124998"/>
                    </a:cubicBezTo>
                    <a:close/>
                    <a:moveTo>
                      <a:pt x="74641" y="35020"/>
                    </a:moveTo>
                    <a:lnTo>
                      <a:pt x="118480" y="35020"/>
                    </a:lnTo>
                    <a:lnTo>
                      <a:pt x="118480" y="25306"/>
                    </a:lnTo>
                    <a:lnTo>
                      <a:pt x="74641" y="25306"/>
                    </a:lnTo>
                    <a:lnTo>
                      <a:pt x="74641" y="35020"/>
                    </a:lnTo>
                    <a:close/>
                    <a:moveTo>
                      <a:pt x="74641" y="46522"/>
                    </a:moveTo>
                    <a:lnTo>
                      <a:pt x="74641" y="57131"/>
                    </a:lnTo>
                    <a:lnTo>
                      <a:pt x="118480" y="57131"/>
                    </a:lnTo>
                    <a:lnTo>
                      <a:pt x="118480" y="46522"/>
                    </a:lnTo>
                    <a:lnTo>
                      <a:pt x="74641" y="46522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886A0297-1D3E-6EEC-FBA8-2E0D50E3BF3B}"/>
                  </a:ext>
                </a:extLst>
              </p:cNvPr>
              <p:cNvSpPr/>
              <p:nvPr/>
            </p:nvSpPr>
            <p:spPr>
              <a:xfrm>
                <a:off x="2987633" y="4614930"/>
                <a:ext cx="144169" cy="138801"/>
              </a:xfrm>
              <a:custGeom>
                <a:avLst/>
                <a:gdLst>
                  <a:gd name="connsiteX0" fmla="*/ 134839 w 144169"/>
                  <a:gd name="connsiteY0" fmla="*/ 106337 h 138801"/>
                  <a:gd name="connsiteX1" fmla="*/ 134839 w 144169"/>
                  <a:gd name="connsiteY1" fmla="*/ 119630 h 138801"/>
                  <a:gd name="connsiteX2" fmla="*/ 100075 w 144169"/>
                  <a:gd name="connsiteY2" fmla="*/ 119630 h 138801"/>
                  <a:gd name="connsiteX3" fmla="*/ 100075 w 144169"/>
                  <a:gd name="connsiteY3" fmla="*/ 138801 h 138801"/>
                  <a:gd name="connsiteX4" fmla="*/ 84355 w 144169"/>
                  <a:gd name="connsiteY4" fmla="*/ 138801 h 138801"/>
                  <a:gd name="connsiteX5" fmla="*/ 84355 w 144169"/>
                  <a:gd name="connsiteY5" fmla="*/ 119630 h 138801"/>
                  <a:gd name="connsiteX6" fmla="*/ 44222 w 144169"/>
                  <a:gd name="connsiteY6" fmla="*/ 119630 h 138801"/>
                  <a:gd name="connsiteX7" fmla="*/ 44222 w 144169"/>
                  <a:gd name="connsiteY7" fmla="*/ 106337 h 138801"/>
                  <a:gd name="connsiteX8" fmla="*/ 84355 w 144169"/>
                  <a:gd name="connsiteY8" fmla="*/ 106337 h 138801"/>
                  <a:gd name="connsiteX9" fmla="*/ 84355 w 144169"/>
                  <a:gd name="connsiteY9" fmla="*/ 94196 h 138801"/>
                  <a:gd name="connsiteX10" fmla="*/ 61732 w 144169"/>
                  <a:gd name="connsiteY10" fmla="*/ 94196 h 138801"/>
                  <a:gd name="connsiteX11" fmla="*/ 61732 w 144169"/>
                  <a:gd name="connsiteY11" fmla="*/ 88060 h 138801"/>
                  <a:gd name="connsiteX12" fmla="*/ 40643 w 144169"/>
                  <a:gd name="connsiteY12" fmla="*/ 105954 h 138801"/>
                  <a:gd name="connsiteX13" fmla="*/ 34253 w 144169"/>
                  <a:gd name="connsiteY13" fmla="*/ 91767 h 138801"/>
                  <a:gd name="connsiteX14" fmla="*/ 60838 w 144169"/>
                  <a:gd name="connsiteY14" fmla="*/ 65950 h 138801"/>
                  <a:gd name="connsiteX15" fmla="*/ 43711 w 144169"/>
                  <a:gd name="connsiteY15" fmla="*/ 65950 h 138801"/>
                  <a:gd name="connsiteX16" fmla="*/ 45500 w 144169"/>
                  <a:gd name="connsiteY16" fmla="*/ 70423 h 138801"/>
                  <a:gd name="connsiteX17" fmla="*/ 47929 w 144169"/>
                  <a:gd name="connsiteY17" fmla="*/ 76430 h 138801"/>
                  <a:gd name="connsiteX18" fmla="*/ 37832 w 144169"/>
                  <a:gd name="connsiteY18" fmla="*/ 86144 h 138801"/>
                  <a:gd name="connsiteX19" fmla="*/ 32336 w 144169"/>
                  <a:gd name="connsiteY19" fmla="*/ 71189 h 138801"/>
                  <a:gd name="connsiteX20" fmla="*/ 32336 w 144169"/>
                  <a:gd name="connsiteY20" fmla="*/ 138290 h 138801"/>
                  <a:gd name="connsiteX21" fmla="*/ 17893 w 144169"/>
                  <a:gd name="connsiteY21" fmla="*/ 138290 h 138801"/>
                  <a:gd name="connsiteX22" fmla="*/ 17893 w 144169"/>
                  <a:gd name="connsiteY22" fmla="*/ 84737 h 138801"/>
                  <a:gd name="connsiteX23" fmla="*/ 8947 w 144169"/>
                  <a:gd name="connsiteY23" fmla="*/ 107871 h 138801"/>
                  <a:gd name="connsiteX24" fmla="*/ 0 w 144169"/>
                  <a:gd name="connsiteY24" fmla="*/ 92917 h 138801"/>
                  <a:gd name="connsiteX25" fmla="*/ 17638 w 144169"/>
                  <a:gd name="connsiteY25" fmla="*/ 40771 h 138801"/>
                  <a:gd name="connsiteX26" fmla="*/ 2173 w 144169"/>
                  <a:gd name="connsiteY26" fmla="*/ 40771 h 138801"/>
                  <a:gd name="connsiteX27" fmla="*/ 2173 w 144169"/>
                  <a:gd name="connsiteY27" fmla="*/ 27223 h 138801"/>
                  <a:gd name="connsiteX28" fmla="*/ 17765 w 144169"/>
                  <a:gd name="connsiteY28" fmla="*/ 27223 h 138801"/>
                  <a:gd name="connsiteX29" fmla="*/ 17765 w 144169"/>
                  <a:gd name="connsiteY29" fmla="*/ 2300 h 138801"/>
                  <a:gd name="connsiteX30" fmla="*/ 32208 w 144169"/>
                  <a:gd name="connsiteY30" fmla="*/ 2300 h 138801"/>
                  <a:gd name="connsiteX31" fmla="*/ 32208 w 144169"/>
                  <a:gd name="connsiteY31" fmla="*/ 27223 h 138801"/>
                  <a:gd name="connsiteX32" fmla="*/ 44095 w 144169"/>
                  <a:gd name="connsiteY32" fmla="*/ 27223 h 138801"/>
                  <a:gd name="connsiteX33" fmla="*/ 44095 w 144169"/>
                  <a:gd name="connsiteY33" fmla="*/ 40771 h 138801"/>
                  <a:gd name="connsiteX34" fmla="*/ 32975 w 144169"/>
                  <a:gd name="connsiteY34" fmla="*/ 40771 h 138801"/>
                  <a:gd name="connsiteX35" fmla="*/ 37065 w 144169"/>
                  <a:gd name="connsiteY35" fmla="*/ 50356 h 138801"/>
                  <a:gd name="connsiteX36" fmla="*/ 41538 w 144169"/>
                  <a:gd name="connsiteY36" fmla="*/ 61221 h 138801"/>
                  <a:gd name="connsiteX37" fmla="*/ 41538 w 144169"/>
                  <a:gd name="connsiteY37" fmla="*/ 53680 h 138801"/>
                  <a:gd name="connsiteX38" fmla="*/ 68122 w 144169"/>
                  <a:gd name="connsiteY38" fmla="*/ 53680 h 138801"/>
                  <a:gd name="connsiteX39" fmla="*/ 72596 w 144169"/>
                  <a:gd name="connsiteY39" fmla="*/ 44350 h 138801"/>
                  <a:gd name="connsiteX40" fmla="*/ 47929 w 144169"/>
                  <a:gd name="connsiteY40" fmla="*/ 44350 h 138801"/>
                  <a:gd name="connsiteX41" fmla="*/ 47929 w 144169"/>
                  <a:gd name="connsiteY41" fmla="*/ 32591 h 138801"/>
                  <a:gd name="connsiteX42" fmla="*/ 76941 w 144169"/>
                  <a:gd name="connsiteY42" fmla="*/ 32591 h 138801"/>
                  <a:gd name="connsiteX43" fmla="*/ 79498 w 144169"/>
                  <a:gd name="connsiteY43" fmla="*/ 23517 h 138801"/>
                  <a:gd name="connsiteX44" fmla="*/ 43839 w 144169"/>
                  <a:gd name="connsiteY44" fmla="*/ 23517 h 138801"/>
                  <a:gd name="connsiteX45" fmla="*/ 43839 w 144169"/>
                  <a:gd name="connsiteY45" fmla="*/ 10608 h 138801"/>
                  <a:gd name="connsiteX46" fmla="*/ 82054 w 144169"/>
                  <a:gd name="connsiteY46" fmla="*/ 10608 h 138801"/>
                  <a:gd name="connsiteX47" fmla="*/ 83204 w 144169"/>
                  <a:gd name="connsiteY47" fmla="*/ 0 h 138801"/>
                  <a:gd name="connsiteX48" fmla="*/ 99053 w 144169"/>
                  <a:gd name="connsiteY48" fmla="*/ 511 h 138801"/>
                  <a:gd name="connsiteX49" fmla="*/ 97902 w 144169"/>
                  <a:gd name="connsiteY49" fmla="*/ 10608 h 138801"/>
                  <a:gd name="connsiteX50" fmla="*/ 139696 w 144169"/>
                  <a:gd name="connsiteY50" fmla="*/ 10608 h 138801"/>
                  <a:gd name="connsiteX51" fmla="*/ 139696 w 144169"/>
                  <a:gd name="connsiteY51" fmla="*/ 23517 h 138801"/>
                  <a:gd name="connsiteX52" fmla="*/ 95474 w 144169"/>
                  <a:gd name="connsiteY52" fmla="*/ 23517 h 138801"/>
                  <a:gd name="connsiteX53" fmla="*/ 93046 w 144169"/>
                  <a:gd name="connsiteY53" fmla="*/ 32591 h 138801"/>
                  <a:gd name="connsiteX54" fmla="*/ 135734 w 144169"/>
                  <a:gd name="connsiteY54" fmla="*/ 32591 h 138801"/>
                  <a:gd name="connsiteX55" fmla="*/ 135734 w 144169"/>
                  <a:gd name="connsiteY55" fmla="*/ 44350 h 138801"/>
                  <a:gd name="connsiteX56" fmla="*/ 110172 w 144169"/>
                  <a:gd name="connsiteY56" fmla="*/ 44350 h 138801"/>
                  <a:gd name="connsiteX57" fmla="*/ 113879 w 144169"/>
                  <a:gd name="connsiteY57" fmla="*/ 53680 h 138801"/>
                  <a:gd name="connsiteX58" fmla="*/ 143403 w 144169"/>
                  <a:gd name="connsiteY58" fmla="*/ 53680 h 138801"/>
                  <a:gd name="connsiteX59" fmla="*/ 143403 w 144169"/>
                  <a:gd name="connsiteY59" fmla="*/ 66077 h 138801"/>
                  <a:gd name="connsiteX60" fmla="*/ 120269 w 144169"/>
                  <a:gd name="connsiteY60" fmla="*/ 66077 h 138801"/>
                  <a:gd name="connsiteX61" fmla="*/ 144170 w 144169"/>
                  <a:gd name="connsiteY61" fmla="*/ 91895 h 138801"/>
                  <a:gd name="connsiteX62" fmla="*/ 138418 w 144169"/>
                  <a:gd name="connsiteY62" fmla="*/ 106082 h 138801"/>
                  <a:gd name="connsiteX63" fmla="*/ 119374 w 144169"/>
                  <a:gd name="connsiteY63" fmla="*/ 88188 h 138801"/>
                  <a:gd name="connsiteX64" fmla="*/ 119374 w 144169"/>
                  <a:gd name="connsiteY64" fmla="*/ 94323 h 138801"/>
                  <a:gd name="connsiteX65" fmla="*/ 100075 w 144169"/>
                  <a:gd name="connsiteY65" fmla="*/ 94323 h 138801"/>
                  <a:gd name="connsiteX66" fmla="*/ 100075 w 144169"/>
                  <a:gd name="connsiteY66" fmla="*/ 106465 h 138801"/>
                  <a:gd name="connsiteX67" fmla="*/ 134839 w 144169"/>
                  <a:gd name="connsiteY67" fmla="*/ 106465 h 138801"/>
                  <a:gd name="connsiteX68" fmla="*/ 114518 w 144169"/>
                  <a:gd name="connsiteY68" fmla="*/ 81926 h 138801"/>
                  <a:gd name="connsiteX69" fmla="*/ 104676 w 144169"/>
                  <a:gd name="connsiteY69" fmla="*/ 65950 h 138801"/>
                  <a:gd name="connsiteX70" fmla="*/ 78220 w 144169"/>
                  <a:gd name="connsiteY70" fmla="*/ 65950 h 138801"/>
                  <a:gd name="connsiteX71" fmla="*/ 67228 w 144169"/>
                  <a:gd name="connsiteY71" fmla="*/ 81926 h 138801"/>
                  <a:gd name="connsiteX72" fmla="*/ 84355 w 144169"/>
                  <a:gd name="connsiteY72" fmla="*/ 81926 h 138801"/>
                  <a:gd name="connsiteX73" fmla="*/ 84355 w 144169"/>
                  <a:gd name="connsiteY73" fmla="*/ 69784 h 138801"/>
                  <a:gd name="connsiteX74" fmla="*/ 100075 w 144169"/>
                  <a:gd name="connsiteY74" fmla="*/ 69784 h 138801"/>
                  <a:gd name="connsiteX75" fmla="*/ 100075 w 144169"/>
                  <a:gd name="connsiteY75" fmla="*/ 81926 h 138801"/>
                  <a:gd name="connsiteX76" fmla="*/ 114518 w 144169"/>
                  <a:gd name="connsiteY76" fmla="*/ 81926 h 138801"/>
                  <a:gd name="connsiteX77" fmla="*/ 84993 w 144169"/>
                  <a:gd name="connsiteY77" fmla="*/ 53424 h 138801"/>
                  <a:gd name="connsiteX78" fmla="*/ 98925 w 144169"/>
                  <a:gd name="connsiteY78" fmla="*/ 53424 h 138801"/>
                  <a:gd name="connsiteX79" fmla="*/ 95474 w 144169"/>
                  <a:gd name="connsiteY79" fmla="*/ 44094 h 138801"/>
                  <a:gd name="connsiteX80" fmla="*/ 88956 w 144169"/>
                  <a:gd name="connsiteY80" fmla="*/ 44094 h 138801"/>
                  <a:gd name="connsiteX81" fmla="*/ 84993 w 144169"/>
                  <a:gd name="connsiteY81" fmla="*/ 53424 h 13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44169" h="138801">
                    <a:moveTo>
                      <a:pt x="134839" y="106337"/>
                    </a:moveTo>
                    <a:lnTo>
                      <a:pt x="134839" y="119630"/>
                    </a:lnTo>
                    <a:lnTo>
                      <a:pt x="100075" y="119630"/>
                    </a:lnTo>
                    <a:lnTo>
                      <a:pt x="100075" y="138801"/>
                    </a:lnTo>
                    <a:lnTo>
                      <a:pt x="84355" y="138801"/>
                    </a:lnTo>
                    <a:lnTo>
                      <a:pt x="84355" y="119630"/>
                    </a:lnTo>
                    <a:lnTo>
                      <a:pt x="44222" y="119630"/>
                    </a:lnTo>
                    <a:lnTo>
                      <a:pt x="44222" y="106337"/>
                    </a:lnTo>
                    <a:lnTo>
                      <a:pt x="84355" y="106337"/>
                    </a:lnTo>
                    <a:lnTo>
                      <a:pt x="84355" y="94196"/>
                    </a:lnTo>
                    <a:lnTo>
                      <a:pt x="61732" y="94196"/>
                    </a:lnTo>
                    <a:lnTo>
                      <a:pt x="61732" y="88060"/>
                    </a:lnTo>
                    <a:cubicBezTo>
                      <a:pt x="54958" y="95346"/>
                      <a:pt x="47929" y="101225"/>
                      <a:pt x="40643" y="105954"/>
                    </a:cubicBezTo>
                    <a:lnTo>
                      <a:pt x="34253" y="91767"/>
                    </a:lnTo>
                    <a:cubicBezTo>
                      <a:pt x="44606" y="85504"/>
                      <a:pt x="53424" y="76941"/>
                      <a:pt x="60838" y="65950"/>
                    </a:cubicBezTo>
                    <a:lnTo>
                      <a:pt x="43711" y="65950"/>
                    </a:lnTo>
                    <a:cubicBezTo>
                      <a:pt x="43711" y="65950"/>
                      <a:pt x="44478" y="67867"/>
                      <a:pt x="45500" y="70423"/>
                    </a:cubicBezTo>
                    <a:cubicBezTo>
                      <a:pt x="46523" y="72979"/>
                      <a:pt x="47290" y="75024"/>
                      <a:pt x="47929" y="76430"/>
                    </a:cubicBezTo>
                    <a:lnTo>
                      <a:pt x="37832" y="86144"/>
                    </a:lnTo>
                    <a:cubicBezTo>
                      <a:pt x="36553" y="82565"/>
                      <a:pt x="34764" y="77580"/>
                      <a:pt x="32336" y="71189"/>
                    </a:cubicBezTo>
                    <a:lnTo>
                      <a:pt x="32336" y="138290"/>
                    </a:lnTo>
                    <a:lnTo>
                      <a:pt x="17893" y="138290"/>
                    </a:lnTo>
                    <a:lnTo>
                      <a:pt x="17893" y="84737"/>
                    </a:lnTo>
                    <a:cubicBezTo>
                      <a:pt x="15465" y="93045"/>
                      <a:pt x="12526" y="100713"/>
                      <a:pt x="8947" y="107871"/>
                    </a:cubicBezTo>
                    <a:lnTo>
                      <a:pt x="0" y="92917"/>
                    </a:lnTo>
                    <a:cubicBezTo>
                      <a:pt x="8691" y="75791"/>
                      <a:pt x="14570" y="58408"/>
                      <a:pt x="17638" y="40771"/>
                    </a:cubicBezTo>
                    <a:lnTo>
                      <a:pt x="2173" y="40771"/>
                    </a:lnTo>
                    <a:lnTo>
                      <a:pt x="2173" y="27223"/>
                    </a:lnTo>
                    <a:lnTo>
                      <a:pt x="17765" y="27223"/>
                    </a:lnTo>
                    <a:lnTo>
                      <a:pt x="17765" y="2300"/>
                    </a:lnTo>
                    <a:lnTo>
                      <a:pt x="32208" y="2300"/>
                    </a:lnTo>
                    <a:lnTo>
                      <a:pt x="32208" y="27223"/>
                    </a:lnTo>
                    <a:lnTo>
                      <a:pt x="44095" y="27223"/>
                    </a:lnTo>
                    <a:lnTo>
                      <a:pt x="44095" y="40771"/>
                    </a:lnTo>
                    <a:lnTo>
                      <a:pt x="32975" y="40771"/>
                    </a:lnTo>
                    <a:cubicBezTo>
                      <a:pt x="33742" y="42560"/>
                      <a:pt x="35148" y="45755"/>
                      <a:pt x="37065" y="50356"/>
                    </a:cubicBezTo>
                    <a:cubicBezTo>
                      <a:pt x="38982" y="54958"/>
                      <a:pt x="40516" y="58536"/>
                      <a:pt x="41538" y="61221"/>
                    </a:cubicBezTo>
                    <a:lnTo>
                      <a:pt x="41538" y="53680"/>
                    </a:lnTo>
                    <a:lnTo>
                      <a:pt x="68122" y="53680"/>
                    </a:lnTo>
                    <a:cubicBezTo>
                      <a:pt x="69912" y="50356"/>
                      <a:pt x="71446" y="47289"/>
                      <a:pt x="72596" y="44350"/>
                    </a:cubicBezTo>
                    <a:lnTo>
                      <a:pt x="47929" y="44350"/>
                    </a:lnTo>
                    <a:lnTo>
                      <a:pt x="47929" y="32591"/>
                    </a:lnTo>
                    <a:lnTo>
                      <a:pt x="76941" y="32591"/>
                    </a:lnTo>
                    <a:cubicBezTo>
                      <a:pt x="78092" y="28501"/>
                      <a:pt x="78986" y="25562"/>
                      <a:pt x="79498" y="23517"/>
                    </a:cubicBezTo>
                    <a:lnTo>
                      <a:pt x="43839" y="23517"/>
                    </a:lnTo>
                    <a:lnTo>
                      <a:pt x="43839" y="10608"/>
                    </a:lnTo>
                    <a:lnTo>
                      <a:pt x="82054" y="10608"/>
                    </a:lnTo>
                    <a:cubicBezTo>
                      <a:pt x="82438" y="8179"/>
                      <a:pt x="82821" y="4729"/>
                      <a:pt x="83204" y="0"/>
                    </a:cubicBezTo>
                    <a:lnTo>
                      <a:pt x="99053" y="511"/>
                    </a:lnTo>
                    <a:cubicBezTo>
                      <a:pt x="98797" y="2811"/>
                      <a:pt x="98414" y="6263"/>
                      <a:pt x="97902" y="10608"/>
                    </a:cubicBezTo>
                    <a:lnTo>
                      <a:pt x="139696" y="10608"/>
                    </a:lnTo>
                    <a:lnTo>
                      <a:pt x="139696" y="23517"/>
                    </a:lnTo>
                    <a:lnTo>
                      <a:pt x="95474" y="23517"/>
                    </a:lnTo>
                    <a:cubicBezTo>
                      <a:pt x="94451" y="27607"/>
                      <a:pt x="93684" y="30546"/>
                      <a:pt x="93046" y="32591"/>
                    </a:cubicBezTo>
                    <a:lnTo>
                      <a:pt x="135734" y="32591"/>
                    </a:lnTo>
                    <a:lnTo>
                      <a:pt x="135734" y="44350"/>
                    </a:lnTo>
                    <a:lnTo>
                      <a:pt x="110172" y="44350"/>
                    </a:lnTo>
                    <a:cubicBezTo>
                      <a:pt x="111322" y="47801"/>
                      <a:pt x="112600" y="50868"/>
                      <a:pt x="113879" y="53680"/>
                    </a:cubicBezTo>
                    <a:lnTo>
                      <a:pt x="143403" y="53680"/>
                    </a:lnTo>
                    <a:lnTo>
                      <a:pt x="143403" y="66077"/>
                    </a:lnTo>
                    <a:lnTo>
                      <a:pt x="120269" y="66077"/>
                    </a:lnTo>
                    <a:cubicBezTo>
                      <a:pt x="126787" y="76813"/>
                      <a:pt x="134839" y="85504"/>
                      <a:pt x="144170" y="91895"/>
                    </a:cubicBezTo>
                    <a:lnTo>
                      <a:pt x="138418" y="106082"/>
                    </a:lnTo>
                    <a:cubicBezTo>
                      <a:pt x="132027" y="101608"/>
                      <a:pt x="125637" y="95729"/>
                      <a:pt x="119374" y="88188"/>
                    </a:cubicBezTo>
                    <a:lnTo>
                      <a:pt x="119374" y="94323"/>
                    </a:lnTo>
                    <a:lnTo>
                      <a:pt x="100075" y="94323"/>
                    </a:lnTo>
                    <a:lnTo>
                      <a:pt x="100075" y="106465"/>
                    </a:lnTo>
                    <a:lnTo>
                      <a:pt x="134839" y="106465"/>
                    </a:lnTo>
                    <a:close/>
                    <a:moveTo>
                      <a:pt x="114518" y="81926"/>
                    </a:moveTo>
                    <a:cubicBezTo>
                      <a:pt x="111195" y="77325"/>
                      <a:pt x="107872" y="71956"/>
                      <a:pt x="104676" y="65950"/>
                    </a:cubicBezTo>
                    <a:lnTo>
                      <a:pt x="78220" y="65950"/>
                    </a:lnTo>
                    <a:cubicBezTo>
                      <a:pt x="74257" y="72468"/>
                      <a:pt x="70551" y="77836"/>
                      <a:pt x="67228" y="81926"/>
                    </a:cubicBezTo>
                    <a:lnTo>
                      <a:pt x="84355" y="81926"/>
                    </a:lnTo>
                    <a:lnTo>
                      <a:pt x="84355" y="69784"/>
                    </a:lnTo>
                    <a:lnTo>
                      <a:pt x="100075" y="69784"/>
                    </a:lnTo>
                    <a:lnTo>
                      <a:pt x="100075" y="81926"/>
                    </a:lnTo>
                    <a:lnTo>
                      <a:pt x="114518" y="81926"/>
                    </a:lnTo>
                    <a:close/>
                    <a:moveTo>
                      <a:pt x="84993" y="53424"/>
                    </a:moveTo>
                    <a:lnTo>
                      <a:pt x="98925" y="53424"/>
                    </a:lnTo>
                    <a:cubicBezTo>
                      <a:pt x="97519" y="49845"/>
                      <a:pt x="96369" y="46778"/>
                      <a:pt x="95474" y="44094"/>
                    </a:cubicBezTo>
                    <a:lnTo>
                      <a:pt x="88956" y="44094"/>
                    </a:lnTo>
                    <a:cubicBezTo>
                      <a:pt x="86527" y="49717"/>
                      <a:pt x="85249" y="52913"/>
                      <a:pt x="84993" y="5342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88A9450D-DD4C-9255-5146-42E38652DAD0}"/>
                  </a:ext>
                </a:extLst>
              </p:cNvPr>
              <p:cNvSpPr/>
              <p:nvPr/>
            </p:nvSpPr>
            <p:spPr>
              <a:xfrm>
                <a:off x="3144711" y="4630394"/>
                <a:ext cx="133433" cy="117968"/>
              </a:xfrm>
              <a:custGeom>
                <a:avLst/>
                <a:gdLst>
                  <a:gd name="connsiteX0" fmla="*/ 30674 w 133433"/>
                  <a:gd name="connsiteY0" fmla="*/ 67867 h 117968"/>
                  <a:gd name="connsiteX1" fmla="*/ 40260 w 133433"/>
                  <a:gd name="connsiteY1" fmla="*/ 37960 h 117968"/>
                  <a:gd name="connsiteX2" fmla="*/ 68250 w 133433"/>
                  <a:gd name="connsiteY2" fmla="*/ 16104 h 117968"/>
                  <a:gd name="connsiteX3" fmla="*/ 68250 w 133433"/>
                  <a:gd name="connsiteY3" fmla="*/ 15848 h 117968"/>
                  <a:gd name="connsiteX4" fmla="*/ 0 w 133433"/>
                  <a:gd name="connsiteY4" fmla="*/ 17382 h 117968"/>
                  <a:gd name="connsiteX5" fmla="*/ 0 w 133433"/>
                  <a:gd name="connsiteY5" fmla="*/ 3067 h 117968"/>
                  <a:gd name="connsiteX6" fmla="*/ 121036 w 133433"/>
                  <a:gd name="connsiteY6" fmla="*/ 0 h 117968"/>
                  <a:gd name="connsiteX7" fmla="*/ 121803 w 133433"/>
                  <a:gd name="connsiteY7" fmla="*/ 14315 h 117968"/>
                  <a:gd name="connsiteX8" fmla="*/ 65822 w 133433"/>
                  <a:gd name="connsiteY8" fmla="*/ 31952 h 117968"/>
                  <a:gd name="connsiteX9" fmla="*/ 47162 w 133433"/>
                  <a:gd name="connsiteY9" fmla="*/ 66461 h 117968"/>
                  <a:gd name="connsiteX10" fmla="*/ 57898 w 133433"/>
                  <a:gd name="connsiteY10" fmla="*/ 93429 h 117968"/>
                  <a:gd name="connsiteX11" fmla="*/ 86527 w 133433"/>
                  <a:gd name="connsiteY11" fmla="*/ 103143 h 117968"/>
                  <a:gd name="connsiteX12" fmla="*/ 104932 w 133433"/>
                  <a:gd name="connsiteY12" fmla="*/ 101481 h 117968"/>
                  <a:gd name="connsiteX13" fmla="*/ 106721 w 133433"/>
                  <a:gd name="connsiteY13" fmla="*/ 116052 h 117968"/>
                  <a:gd name="connsiteX14" fmla="*/ 85760 w 133433"/>
                  <a:gd name="connsiteY14" fmla="*/ 117968 h 117968"/>
                  <a:gd name="connsiteX15" fmla="*/ 45372 w 133433"/>
                  <a:gd name="connsiteY15" fmla="*/ 104548 h 117968"/>
                  <a:gd name="connsiteX16" fmla="*/ 30418 w 133433"/>
                  <a:gd name="connsiteY16" fmla="*/ 67995 h 117968"/>
                  <a:gd name="connsiteX17" fmla="*/ 85632 w 133433"/>
                  <a:gd name="connsiteY17" fmla="*/ 39366 h 117968"/>
                  <a:gd name="connsiteX18" fmla="*/ 97647 w 133433"/>
                  <a:gd name="connsiteY18" fmla="*/ 32975 h 117968"/>
                  <a:gd name="connsiteX19" fmla="*/ 110811 w 133433"/>
                  <a:gd name="connsiteY19" fmla="*/ 57642 h 117968"/>
                  <a:gd name="connsiteX20" fmla="*/ 98797 w 133433"/>
                  <a:gd name="connsiteY20" fmla="*/ 63522 h 117968"/>
                  <a:gd name="connsiteX21" fmla="*/ 85632 w 133433"/>
                  <a:gd name="connsiteY21" fmla="*/ 39366 h 117968"/>
                  <a:gd name="connsiteX22" fmla="*/ 107616 w 133433"/>
                  <a:gd name="connsiteY22" fmla="*/ 33870 h 117968"/>
                  <a:gd name="connsiteX23" fmla="*/ 119885 w 133433"/>
                  <a:gd name="connsiteY23" fmla="*/ 27351 h 117968"/>
                  <a:gd name="connsiteX24" fmla="*/ 133434 w 133433"/>
                  <a:gd name="connsiteY24" fmla="*/ 52403 h 117968"/>
                  <a:gd name="connsiteX25" fmla="*/ 121163 w 133433"/>
                  <a:gd name="connsiteY25" fmla="*/ 58409 h 117968"/>
                  <a:gd name="connsiteX26" fmla="*/ 107616 w 133433"/>
                  <a:gd name="connsiteY26" fmla="*/ 33742 h 1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3433" h="117968">
                    <a:moveTo>
                      <a:pt x="30674" y="67867"/>
                    </a:moveTo>
                    <a:cubicBezTo>
                      <a:pt x="30674" y="56748"/>
                      <a:pt x="33870" y="46779"/>
                      <a:pt x="40260" y="37960"/>
                    </a:cubicBezTo>
                    <a:cubicBezTo>
                      <a:pt x="46651" y="29141"/>
                      <a:pt x="55980" y="21728"/>
                      <a:pt x="68250" y="16104"/>
                    </a:cubicBezTo>
                    <a:lnTo>
                      <a:pt x="68250" y="15848"/>
                    </a:lnTo>
                    <a:cubicBezTo>
                      <a:pt x="45500" y="16871"/>
                      <a:pt x="22750" y="17382"/>
                      <a:pt x="0" y="17382"/>
                    </a:cubicBezTo>
                    <a:lnTo>
                      <a:pt x="0" y="3067"/>
                    </a:lnTo>
                    <a:cubicBezTo>
                      <a:pt x="39621" y="3067"/>
                      <a:pt x="80009" y="2045"/>
                      <a:pt x="121036" y="0"/>
                    </a:cubicBezTo>
                    <a:lnTo>
                      <a:pt x="121803" y="14315"/>
                    </a:lnTo>
                    <a:cubicBezTo>
                      <a:pt x="96880" y="16871"/>
                      <a:pt x="78347" y="22751"/>
                      <a:pt x="65822" y="31952"/>
                    </a:cubicBezTo>
                    <a:cubicBezTo>
                      <a:pt x="53296" y="41155"/>
                      <a:pt x="47162" y="52658"/>
                      <a:pt x="47162" y="66461"/>
                    </a:cubicBezTo>
                    <a:cubicBezTo>
                      <a:pt x="47162" y="77964"/>
                      <a:pt x="50741" y="86911"/>
                      <a:pt x="57898" y="93429"/>
                    </a:cubicBezTo>
                    <a:cubicBezTo>
                      <a:pt x="65055" y="99819"/>
                      <a:pt x="74641" y="103143"/>
                      <a:pt x="86527" y="103143"/>
                    </a:cubicBezTo>
                    <a:cubicBezTo>
                      <a:pt x="92023" y="103143"/>
                      <a:pt x="98158" y="102632"/>
                      <a:pt x="104932" y="101481"/>
                    </a:cubicBezTo>
                    <a:lnTo>
                      <a:pt x="106721" y="116052"/>
                    </a:lnTo>
                    <a:cubicBezTo>
                      <a:pt x="99308" y="117329"/>
                      <a:pt x="92279" y="117968"/>
                      <a:pt x="85760" y="117968"/>
                    </a:cubicBezTo>
                    <a:cubicBezTo>
                      <a:pt x="68761" y="117968"/>
                      <a:pt x="55341" y="113495"/>
                      <a:pt x="45372" y="104548"/>
                    </a:cubicBezTo>
                    <a:cubicBezTo>
                      <a:pt x="35403" y="95602"/>
                      <a:pt x="30418" y="83460"/>
                      <a:pt x="30418" y="67995"/>
                    </a:cubicBezTo>
                    <a:close/>
                    <a:moveTo>
                      <a:pt x="85632" y="39366"/>
                    </a:moveTo>
                    <a:lnTo>
                      <a:pt x="97647" y="32975"/>
                    </a:lnTo>
                    <a:cubicBezTo>
                      <a:pt x="103526" y="43711"/>
                      <a:pt x="107999" y="51891"/>
                      <a:pt x="110811" y="57642"/>
                    </a:cubicBezTo>
                    <a:lnTo>
                      <a:pt x="98797" y="63522"/>
                    </a:lnTo>
                    <a:cubicBezTo>
                      <a:pt x="94196" y="54703"/>
                      <a:pt x="89850" y="46651"/>
                      <a:pt x="85632" y="39366"/>
                    </a:cubicBezTo>
                    <a:close/>
                    <a:moveTo>
                      <a:pt x="107616" y="33870"/>
                    </a:moveTo>
                    <a:lnTo>
                      <a:pt x="119885" y="27351"/>
                    </a:lnTo>
                    <a:cubicBezTo>
                      <a:pt x="124998" y="36426"/>
                      <a:pt x="129471" y="44861"/>
                      <a:pt x="133434" y="52403"/>
                    </a:cubicBezTo>
                    <a:lnTo>
                      <a:pt x="121163" y="58409"/>
                    </a:lnTo>
                    <a:cubicBezTo>
                      <a:pt x="116946" y="50357"/>
                      <a:pt x="112473" y="42177"/>
                      <a:pt x="107616" y="3374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0AB5C517-E384-ECA9-8CEC-3B76DB25BCBB}"/>
                  </a:ext>
                </a:extLst>
              </p:cNvPr>
              <p:cNvSpPr/>
              <p:nvPr/>
            </p:nvSpPr>
            <p:spPr>
              <a:xfrm>
                <a:off x="3293226" y="4617230"/>
                <a:ext cx="133433" cy="129087"/>
              </a:xfrm>
              <a:custGeom>
                <a:avLst/>
                <a:gdLst>
                  <a:gd name="connsiteX0" fmla="*/ 34508 w 133433"/>
                  <a:gd name="connsiteY0" fmla="*/ 29396 h 129087"/>
                  <a:gd name="connsiteX1" fmla="*/ 66717 w 133433"/>
                  <a:gd name="connsiteY1" fmla="*/ 22494 h 129087"/>
                  <a:gd name="connsiteX2" fmla="*/ 76813 w 133433"/>
                  <a:gd name="connsiteY2" fmla="*/ 23134 h 129087"/>
                  <a:gd name="connsiteX3" fmla="*/ 83843 w 133433"/>
                  <a:gd name="connsiteY3" fmla="*/ 0 h 129087"/>
                  <a:gd name="connsiteX4" fmla="*/ 97902 w 133433"/>
                  <a:gd name="connsiteY4" fmla="*/ 2684 h 129087"/>
                  <a:gd name="connsiteX5" fmla="*/ 90745 w 133433"/>
                  <a:gd name="connsiteY5" fmla="*/ 26457 h 129087"/>
                  <a:gd name="connsiteX6" fmla="*/ 116690 w 133433"/>
                  <a:gd name="connsiteY6" fmla="*/ 45372 h 129087"/>
                  <a:gd name="connsiteX7" fmla="*/ 126148 w 133433"/>
                  <a:gd name="connsiteY7" fmla="*/ 76174 h 129087"/>
                  <a:gd name="connsiteX8" fmla="*/ 122825 w 133433"/>
                  <a:gd name="connsiteY8" fmla="*/ 100330 h 129087"/>
                  <a:gd name="connsiteX9" fmla="*/ 133434 w 133433"/>
                  <a:gd name="connsiteY9" fmla="*/ 113495 h 129087"/>
                  <a:gd name="connsiteX10" fmla="*/ 123336 w 133433"/>
                  <a:gd name="connsiteY10" fmla="*/ 121547 h 129087"/>
                  <a:gd name="connsiteX11" fmla="*/ 117074 w 133433"/>
                  <a:gd name="connsiteY11" fmla="*/ 113495 h 129087"/>
                  <a:gd name="connsiteX12" fmla="*/ 92023 w 133433"/>
                  <a:gd name="connsiteY12" fmla="*/ 129088 h 129087"/>
                  <a:gd name="connsiteX13" fmla="*/ 74513 w 133433"/>
                  <a:gd name="connsiteY13" fmla="*/ 122697 h 129087"/>
                  <a:gd name="connsiteX14" fmla="*/ 67484 w 133433"/>
                  <a:gd name="connsiteY14" fmla="*/ 106338 h 129087"/>
                  <a:gd name="connsiteX15" fmla="*/ 74385 w 133433"/>
                  <a:gd name="connsiteY15" fmla="*/ 89978 h 129087"/>
                  <a:gd name="connsiteX16" fmla="*/ 92790 w 133433"/>
                  <a:gd name="connsiteY16" fmla="*/ 83715 h 129087"/>
                  <a:gd name="connsiteX17" fmla="*/ 110811 w 133433"/>
                  <a:gd name="connsiteY17" fmla="*/ 89211 h 129087"/>
                  <a:gd name="connsiteX18" fmla="*/ 111450 w 133433"/>
                  <a:gd name="connsiteY18" fmla="*/ 76174 h 129087"/>
                  <a:gd name="connsiteX19" fmla="*/ 104676 w 133433"/>
                  <a:gd name="connsiteY19" fmla="*/ 54446 h 129087"/>
                  <a:gd name="connsiteX20" fmla="*/ 86144 w 133433"/>
                  <a:gd name="connsiteY20" fmla="*/ 40388 h 129087"/>
                  <a:gd name="connsiteX21" fmla="*/ 55214 w 133433"/>
                  <a:gd name="connsiteY21" fmla="*/ 102759 h 129087"/>
                  <a:gd name="connsiteX22" fmla="*/ 25945 w 133433"/>
                  <a:gd name="connsiteY22" fmla="*/ 123848 h 129087"/>
                  <a:gd name="connsiteX23" fmla="*/ 7413 w 133433"/>
                  <a:gd name="connsiteY23" fmla="*/ 113495 h 129087"/>
                  <a:gd name="connsiteX24" fmla="*/ 0 w 133433"/>
                  <a:gd name="connsiteY24" fmla="*/ 84610 h 129087"/>
                  <a:gd name="connsiteX25" fmla="*/ 6007 w 133433"/>
                  <a:gd name="connsiteY25" fmla="*/ 58025 h 129087"/>
                  <a:gd name="connsiteX26" fmla="*/ 22622 w 133433"/>
                  <a:gd name="connsiteY26" fmla="*/ 37320 h 129087"/>
                  <a:gd name="connsiteX27" fmla="*/ 15593 w 133433"/>
                  <a:gd name="connsiteY27" fmla="*/ 8435 h 129087"/>
                  <a:gd name="connsiteX28" fmla="*/ 29013 w 133433"/>
                  <a:gd name="connsiteY28" fmla="*/ 5368 h 129087"/>
                  <a:gd name="connsiteX29" fmla="*/ 34636 w 133433"/>
                  <a:gd name="connsiteY29" fmla="*/ 29524 h 129087"/>
                  <a:gd name="connsiteX30" fmla="*/ 40899 w 133433"/>
                  <a:gd name="connsiteY30" fmla="*/ 97519 h 129087"/>
                  <a:gd name="connsiteX31" fmla="*/ 26584 w 133433"/>
                  <a:gd name="connsiteY31" fmla="*/ 52402 h 129087"/>
                  <a:gd name="connsiteX32" fmla="*/ 13931 w 133433"/>
                  <a:gd name="connsiteY32" fmla="*/ 84354 h 129087"/>
                  <a:gd name="connsiteX33" fmla="*/ 17510 w 133433"/>
                  <a:gd name="connsiteY33" fmla="*/ 101992 h 129087"/>
                  <a:gd name="connsiteX34" fmla="*/ 25817 w 133433"/>
                  <a:gd name="connsiteY34" fmla="*/ 108510 h 129087"/>
                  <a:gd name="connsiteX35" fmla="*/ 40771 w 133433"/>
                  <a:gd name="connsiteY35" fmla="*/ 97519 h 129087"/>
                  <a:gd name="connsiteX36" fmla="*/ 50357 w 133433"/>
                  <a:gd name="connsiteY36" fmla="*/ 83971 h 129087"/>
                  <a:gd name="connsiteX37" fmla="*/ 72085 w 133433"/>
                  <a:gd name="connsiteY37" fmla="*/ 37064 h 129087"/>
                  <a:gd name="connsiteX38" fmla="*/ 66717 w 133433"/>
                  <a:gd name="connsiteY38" fmla="*/ 36809 h 129087"/>
                  <a:gd name="connsiteX39" fmla="*/ 38215 w 133433"/>
                  <a:gd name="connsiteY39" fmla="*/ 43583 h 129087"/>
                  <a:gd name="connsiteX40" fmla="*/ 50357 w 133433"/>
                  <a:gd name="connsiteY40" fmla="*/ 83971 h 129087"/>
                  <a:gd name="connsiteX41" fmla="*/ 107488 w 133433"/>
                  <a:gd name="connsiteY41" fmla="*/ 103270 h 129087"/>
                  <a:gd name="connsiteX42" fmla="*/ 91895 w 133433"/>
                  <a:gd name="connsiteY42" fmla="*/ 96496 h 129087"/>
                  <a:gd name="connsiteX43" fmla="*/ 83843 w 133433"/>
                  <a:gd name="connsiteY43" fmla="*/ 99308 h 129087"/>
                  <a:gd name="connsiteX44" fmla="*/ 80776 w 133433"/>
                  <a:gd name="connsiteY44" fmla="*/ 106338 h 129087"/>
                  <a:gd name="connsiteX45" fmla="*/ 83843 w 133433"/>
                  <a:gd name="connsiteY45" fmla="*/ 113367 h 129087"/>
                  <a:gd name="connsiteX46" fmla="*/ 91895 w 133433"/>
                  <a:gd name="connsiteY46" fmla="*/ 116179 h 129087"/>
                  <a:gd name="connsiteX47" fmla="*/ 107488 w 133433"/>
                  <a:gd name="connsiteY47" fmla="*/ 103398 h 12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3433" h="129087">
                    <a:moveTo>
                      <a:pt x="34508" y="29396"/>
                    </a:moveTo>
                    <a:cubicBezTo>
                      <a:pt x="44094" y="24795"/>
                      <a:pt x="54831" y="22494"/>
                      <a:pt x="66717" y="22494"/>
                    </a:cubicBezTo>
                    <a:cubicBezTo>
                      <a:pt x="70551" y="22494"/>
                      <a:pt x="74002" y="22750"/>
                      <a:pt x="76813" y="23134"/>
                    </a:cubicBezTo>
                    <a:cubicBezTo>
                      <a:pt x="79498" y="14954"/>
                      <a:pt x="81798" y="7285"/>
                      <a:pt x="83843" y="0"/>
                    </a:cubicBezTo>
                    <a:lnTo>
                      <a:pt x="97902" y="2684"/>
                    </a:lnTo>
                    <a:cubicBezTo>
                      <a:pt x="95602" y="10736"/>
                      <a:pt x="93301" y="18660"/>
                      <a:pt x="90745" y="26457"/>
                    </a:cubicBezTo>
                    <a:cubicBezTo>
                      <a:pt x="101737" y="30291"/>
                      <a:pt x="110428" y="36553"/>
                      <a:pt x="116690" y="45372"/>
                    </a:cubicBezTo>
                    <a:cubicBezTo>
                      <a:pt x="122953" y="54191"/>
                      <a:pt x="126148" y="64416"/>
                      <a:pt x="126148" y="76174"/>
                    </a:cubicBezTo>
                    <a:cubicBezTo>
                      <a:pt x="126148" y="84993"/>
                      <a:pt x="124998" y="93173"/>
                      <a:pt x="122825" y="100330"/>
                    </a:cubicBezTo>
                    <a:cubicBezTo>
                      <a:pt x="125509" y="103270"/>
                      <a:pt x="128960" y="107616"/>
                      <a:pt x="133434" y="113495"/>
                    </a:cubicBezTo>
                    <a:lnTo>
                      <a:pt x="123336" y="121547"/>
                    </a:lnTo>
                    <a:cubicBezTo>
                      <a:pt x="122058" y="119886"/>
                      <a:pt x="120013" y="117201"/>
                      <a:pt x="117074" y="113495"/>
                    </a:cubicBezTo>
                    <a:cubicBezTo>
                      <a:pt x="110555" y="123848"/>
                      <a:pt x="102120" y="129088"/>
                      <a:pt x="92023" y="129088"/>
                    </a:cubicBezTo>
                    <a:cubicBezTo>
                      <a:pt x="84993" y="129088"/>
                      <a:pt x="79114" y="126915"/>
                      <a:pt x="74513" y="122697"/>
                    </a:cubicBezTo>
                    <a:cubicBezTo>
                      <a:pt x="69912" y="118479"/>
                      <a:pt x="67484" y="112983"/>
                      <a:pt x="67484" y="106338"/>
                    </a:cubicBezTo>
                    <a:cubicBezTo>
                      <a:pt x="67484" y="99692"/>
                      <a:pt x="69784" y="94068"/>
                      <a:pt x="74385" y="89978"/>
                    </a:cubicBezTo>
                    <a:cubicBezTo>
                      <a:pt x="78986" y="85888"/>
                      <a:pt x="85121" y="83715"/>
                      <a:pt x="92790" y="83715"/>
                    </a:cubicBezTo>
                    <a:cubicBezTo>
                      <a:pt x="99308" y="83715"/>
                      <a:pt x="105315" y="85505"/>
                      <a:pt x="110811" y="89211"/>
                    </a:cubicBezTo>
                    <a:cubicBezTo>
                      <a:pt x="111194" y="85888"/>
                      <a:pt x="111450" y="81543"/>
                      <a:pt x="111450" y="76174"/>
                    </a:cubicBezTo>
                    <a:cubicBezTo>
                      <a:pt x="111450" y="67995"/>
                      <a:pt x="109150" y="60710"/>
                      <a:pt x="104676" y="54446"/>
                    </a:cubicBezTo>
                    <a:cubicBezTo>
                      <a:pt x="100203" y="48184"/>
                      <a:pt x="94068" y="43455"/>
                      <a:pt x="86144" y="40388"/>
                    </a:cubicBezTo>
                    <a:cubicBezTo>
                      <a:pt x="76302" y="67867"/>
                      <a:pt x="65950" y="88700"/>
                      <a:pt x="55214" y="102759"/>
                    </a:cubicBezTo>
                    <a:cubicBezTo>
                      <a:pt x="44478" y="116818"/>
                      <a:pt x="34764" y="123848"/>
                      <a:pt x="25945" y="123848"/>
                    </a:cubicBezTo>
                    <a:cubicBezTo>
                      <a:pt x="18532" y="123848"/>
                      <a:pt x="12270" y="120397"/>
                      <a:pt x="7413" y="113495"/>
                    </a:cubicBezTo>
                    <a:cubicBezTo>
                      <a:pt x="2428" y="106593"/>
                      <a:pt x="0" y="97007"/>
                      <a:pt x="0" y="84610"/>
                    </a:cubicBezTo>
                    <a:cubicBezTo>
                      <a:pt x="0" y="75024"/>
                      <a:pt x="2045" y="66205"/>
                      <a:pt x="6007" y="58025"/>
                    </a:cubicBezTo>
                    <a:cubicBezTo>
                      <a:pt x="9969" y="49845"/>
                      <a:pt x="15465" y="42944"/>
                      <a:pt x="22622" y="37320"/>
                    </a:cubicBezTo>
                    <a:cubicBezTo>
                      <a:pt x="19810" y="26457"/>
                      <a:pt x="17382" y="16871"/>
                      <a:pt x="15593" y="8435"/>
                    </a:cubicBezTo>
                    <a:lnTo>
                      <a:pt x="29013" y="5368"/>
                    </a:lnTo>
                    <a:cubicBezTo>
                      <a:pt x="31313" y="15592"/>
                      <a:pt x="33231" y="23772"/>
                      <a:pt x="34636" y="29524"/>
                    </a:cubicBezTo>
                    <a:close/>
                    <a:moveTo>
                      <a:pt x="40899" y="97519"/>
                    </a:moveTo>
                    <a:cubicBezTo>
                      <a:pt x="36042" y="83715"/>
                      <a:pt x="31313" y="68762"/>
                      <a:pt x="26584" y="52402"/>
                    </a:cubicBezTo>
                    <a:cubicBezTo>
                      <a:pt x="18149" y="61221"/>
                      <a:pt x="13931" y="71829"/>
                      <a:pt x="13931" y="84354"/>
                    </a:cubicBezTo>
                    <a:cubicBezTo>
                      <a:pt x="13931" y="91767"/>
                      <a:pt x="15081" y="97646"/>
                      <a:pt x="17510" y="101992"/>
                    </a:cubicBezTo>
                    <a:cubicBezTo>
                      <a:pt x="19938" y="106338"/>
                      <a:pt x="22750" y="108510"/>
                      <a:pt x="25817" y="108510"/>
                    </a:cubicBezTo>
                    <a:cubicBezTo>
                      <a:pt x="29780" y="108510"/>
                      <a:pt x="34764" y="104803"/>
                      <a:pt x="40771" y="97519"/>
                    </a:cubicBezTo>
                    <a:close/>
                    <a:moveTo>
                      <a:pt x="50357" y="83971"/>
                    </a:moveTo>
                    <a:cubicBezTo>
                      <a:pt x="58281" y="70806"/>
                      <a:pt x="65567" y="55214"/>
                      <a:pt x="72085" y="37064"/>
                    </a:cubicBezTo>
                    <a:cubicBezTo>
                      <a:pt x="69656" y="36809"/>
                      <a:pt x="67867" y="36809"/>
                      <a:pt x="66717" y="36809"/>
                    </a:cubicBezTo>
                    <a:cubicBezTo>
                      <a:pt x="55981" y="36809"/>
                      <a:pt x="46523" y="39110"/>
                      <a:pt x="38215" y="43583"/>
                    </a:cubicBezTo>
                    <a:cubicBezTo>
                      <a:pt x="41922" y="57003"/>
                      <a:pt x="46012" y="70423"/>
                      <a:pt x="50357" y="83971"/>
                    </a:cubicBezTo>
                    <a:close/>
                    <a:moveTo>
                      <a:pt x="107488" y="103270"/>
                    </a:moveTo>
                    <a:cubicBezTo>
                      <a:pt x="102375" y="98669"/>
                      <a:pt x="97263" y="96496"/>
                      <a:pt x="91895" y="96496"/>
                    </a:cubicBezTo>
                    <a:cubicBezTo>
                      <a:pt x="88572" y="96496"/>
                      <a:pt x="85760" y="97391"/>
                      <a:pt x="83843" y="99308"/>
                    </a:cubicBezTo>
                    <a:cubicBezTo>
                      <a:pt x="81798" y="101225"/>
                      <a:pt x="80776" y="103526"/>
                      <a:pt x="80776" y="106338"/>
                    </a:cubicBezTo>
                    <a:cubicBezTo>
                      <a:pt x="80776" y="109149"/>
                      <a:pt x="81798" y="111450"/>
                      <a:pt x="83843" y="113367"/>
                    </a:cubicBezTo>
                    <a:cubicBezTo>
                      <a:pt x="85888" y="115284"/>
                      <a:pt x="88572" y="116179"/>
                      <a:pt x="91895" y="116179"/>
                    </a:cubicBezTo>
                    <a:cubicBezTo>
                      <a:pt x="99180" y="116179"/>
                      <a:pt x="104293" y="111961"/>
                      <a:pt x="107488" y="10339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7DF91170-6A43-D507-0AC5-F6AF678360CB}"/>
                  </a:ext>
                </a:extLst>
              </p:cNvPr>
              <p:cNvSpPr/>
              <p:nvPr/>
            </p:nvSpPr>
            <p:spPr>
              <a:xfrm>
                <a:off x="3448387" y="4616079"/>
                <a:ext cx="120269" cy="137395"/>
              </a:xfrm>
              <a:custGeom>
                <a:avLst/>
                <a:gdLst>
                  <a:gd name="connsiteX0" fmla="*/ 76047 w 120269"/>
                  <a:gd name="connsiteY0" fmla="*/ 256 h 137395"/>
                  <a:gd name="connsiteX1" fmla="*/ 85121 w 120269"/>
                  <a:gd name="connsiteY1" fmla="*/ 12909 h 137395"/>
                  <a:gd name="connsiteX2" fmla="*/ 31442 w 120269"/>
                  <a:gd name="connsiteY2" fmla="*/ 52786 h 137395"/>
                  <a:gd name="connsiteX3" fmla="*/ 20194 w 120269"/>
                  <a:gd name="connsiteY3" fmla="*/ 60966 h 137395"/>
                  <a:gd name="connsiteX4" fmla="*/ 17766 w 120269"/>
                  <a:gd name="connsiteY4" fmla="*/ 65694 h 137395"/>
                  <a:gd name="connsiteX5" fmla="*/ 19811 w 120269"/>
                  <a:gd name="connsiteY5" fmla="*/ 69912 h 137395"/>
                  <a:gd name="connsiteX6" fmla="*/ 30163 w 120269"/>
                  <a:gd name="connsiteY6" fmla="*/ 77837 h 137395"/>
                  <a:gd name="connsiteX7" fmla="*/ 89595 w 120269"/>
                  <a:gd name="connsiteY7" fmla="*/ 125509 h 137395"/>
                  <a:gd name="connsiteX8" fmla="*/ 79754 w 120269"/>
                  <a:gd name="connsiteY8" fmla="*/ 137396 h 137395"/>
                  <a:gd name="connsiteX9" fmla="*/ 20961 w 120269"/>
                  <a:gd name="connsiteY9" fmla="*/ 90362 h 137395"/>
                  <a:gd name="connsiteX10" fmla="*/ 3451 w 120269"/>
                  <a:gd name="connsiteY10" fmla="*/ 76303 h 137395"/>
                  <a:gd name="connsiteX11" fmla="*/ 0 w 120269"/>
                  <a:gd name="connsiteY11" fmla="*/ 65694 h 137395"/>
                  <a:gd name="connsiteX12" fmla="*/ 3707 w 120269"/>
                  <a:gd name="connsiteY12" fmla="*/ 54447 h 137395"/>
                  <a:gd name="connsiteX13" fmla="*/ 21856 w 120269"/>
                  <a:gd name="connsiteY13" fmla="*/ 40516 h 137395"/>
                  <a:gd name="connsiteX14" fmla="*/ 76047 w 120269"/>
                  <a:gd name="connsiteY14" fmla="*/ 0 h 137395"/>
                  <a:gd name="connsiteX15" fmla="*/ 69145 w 120269"/>
                  <a:gd name="connsiteY15" fmla="*/ 44989 h 137395"/>
                  <a:gd name="connsiteX16" fmla="*/ 82310 w 120269"/>
                  <a:gd name="connsiteY16" fmla="*/ 38215 h 137395"/>
                  <a:gd name="connsiteX17" fmla="*/ 96880 w 120269"/>
                  <a:gd name="connsiteY17" fmla="*/ 65183 h 137395"/>
                  <a:gd name="connsiteX18" fmla="*/ 83716 w 120269"/>
                  <a:gd name="connsiteY18" fmla="*/ 71701 h 137395"/>
                  <a:gd name="connsiteX19" fmla="*/ 69145 w 120269"/>
                  <a:gd name="connsiteY19" fmla="*/ 45117 h 137395"/>
                  <a:gd name="connsiteX20" fmla="*/ 92023 w 120269"/>
                  <a:gd name="connsiteY20" fmla="*/ 38854 h 137395"/>
                  <a:gd name="connsiteX21" fmla="*/ 105443 w 120269"/>
                  <a:gd name="connsiteY21" fmla="*/ 31952 h 137395"/>
                  <a:gd name="connsiteX22" fmla="*/ 120269 w 120269"/>
                  <a:gd name="connsiteY22" fmla="*/ 59176 h 137395"/>
                  <a:gd name="connsiteX23" fmla="*/ 106849 w 120269"/>
                  <a:gd name="connsiteY23" fmla="*/ 65822 h 137395"/>
                  <a:gd name="connsiteX24" fmla="*/ 92023 w 120269"/>
                  <a:gd name="connsiteY24" fmla="*/ 38854 h 13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269" h="137395">
                    <a:moveTo>
                      <a:pt x="76047" y="256"/>
                    </a:moveTo>
                    <a:lnTo>
                      <a:pt x="85121" y="12909"/>
                    </a:lnTo>
                    <a:cubicBezTo>
                      <a:pt x="65950" y="28374"/>
                      <a:pt x="48185" y="41794"/>
                      <a:pt x="31442" y="52786"/>
                    </a:cubicBezTo>
                    <a:cubicBezTo>
                      <a:pt x="25562" y="56748"/>
                      <a:pt x="21856" y="59432"/>
                      <a:pt x="20194" y="60966"/>
                    </a:cubicBezTo>
                    <a:cubicBezTo>
                      <a:pt x="18533" y="62499"/>
                      <a:pt x="17766" y="64161"/>
                      <a:pt x="17766" y="65694"/>
                    </a:cubicBezTo>
                    <a:cubicBezTo>
                      <a:pt x="17766" y="67228"/>
                      <a:pt x="18405" y="68634"/>
                      <a:pt x="19811" y="69912"/>
                    </a:cubicBezTo>
                    <a:cubicBezTo>
                      <a:pt x="21216" y="71190"/>
                      <a:pt x="24540" y="73874"/>
                      <a:pt x="30163" y="77837"/>
                    </a:cubicBezTo>
                    <a:cubicBezTo>
                      <a:pt x="47290" y="89851"/>
                      <a:pt x="67100" y="105699"/>
                      <a:pt x="89595" y="125509"/>
                    </a:cubicBezTo>
                    <a:lnTo>
                      <a:pt x="79754" y="137396"/>
                    </a:lnTo>
                    <a:cubicBezTo>
                      <a:pt x="59304" y="119502"/>
                      <a:pt x="39749" y="103782"/>
                      <a:pt x="20961" y="90362"/>
                    </a:cubicBezTo>
                    <a:cubicBezTo>
                      <a:pt x="11503" y="83587"/>
                      <a:pt x="5752" y="78986"/>
                      <a:pt x="3451" y="76303"/>
                    </a:cubicBezTo>
                    <a:cubicBezTo>
                      <a:pt x="1150" y="73619"/>
                      <a:pt x="0" y="70167"/>
                      <a:pt x="0" y="65694"/>
                    </a:cubicBezTo>
                    <a:cubicBezTo>
                      <a:pt x="0" y="60966"/>
                      <a:pt x="1278" y="57259"/>
                      <a:pt x="3707" y="54447"/>
                    </a:cubicBezTo>
                    <a:cubicBezTo>
                      <a:pt x="6135" y="51763"/>
                      <a:pt x="12270" y="47034"/>
                      <a:pt x="21856" y="40516"/>
                    </a:cubicBezTo>
                    <a:cubicBezTo>
                      <a:pt x="39877" y="28374"/>
                      <a:pt x="57898" y="14826"/>
                      <a:pt x="76047" y="0"/>
                    </a:cubicBezTo>
                    <a:close/>
                    <a:moveTo>
                      <a:pt x="69145" y="44989"/>
                    </a:moveTo>
                    <a:lnTo>
                      <a:pt x="82310" y="38215"/>
                    </a:lnTo>
                    <a:cubicBezTo>
                      <a:pt x="87805" y="47929"/>
                      <a:pt x="92662" y="57003"/>
                      <a:pt x="96880" y="65183"/>
                    </a:cubicBezTo>
                    <a:lnTo>
                      <a:pt x="83716" y="71701"/>
                    </a:lnTo>
                    <a:cubicBezTo>
                      <a:pt x="79626" y="63649"/>
                      <a:pt x="74769" y="54703"/>
                      <a:pt x="69145" y="45117"/>
                    </a:cubicBezTo>
                    <a:close/>
                    <a:moveTo>
                      <a:pt x="92023" y="38854"/>
                    </a:moveTo>
                    <a:lnTo>
                      <a:pt x="105443" y="31952"/>
                    </a:lnTo>
                    <a:cubicBezTo>
                      <a:pt x="110811" y="40899"/>
                      <a:pt x="115796" y="49974"/>
                      <a:pt x="120269" y="59176"/>
                    </a:cubicBezTo>
                    <a:lnTo>
                      <a:pt x="106849" y="65822"/>
                    </a:lnTo>
                    <a:cubicBezTo>
                      <a:pt x="102248" y="57003"/>
                      <a:pt x="97391" y="47929"/>
                      <a:pt x="92023" y="3885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D9678A25-25CF-792E-5985-CE0DAD392EA4}"/>
                  </a:ext>
                </a:extLst>
              </p:cNvPr>
              <p:cNvSpPr/>
              <p:nvPr/>
            </p:nvSpPr>
            <p:spPr>
              <a:xfrm>
                <a:off x="3598180" y="4622087"/>
                <a:ext cx="111578" cy="124230"/>
              </a:xfrm>
              <a:custGeom>
                <a:avLst/>
                <a:gdLst>
                  <a:gd name="connsiteX0" fmla="*/ 0 w 111578"/>
                  <a:gd name="connsiteY0" fmla="*/ 47801 h 124230"/>
                  <a:gd name="connsiteX1" fmla="*/ 66973 w 111578"/>
                  <a:gd name="connsiteY1" fmla="*/ 37959 h 124230"/>
                  <a:gd name="connsiteX2" fmla="*/ 100842 w 111578"/>
                  <a:gd name="connsiteY2" fmla="*/ 46778 h 124230"/>
                  <a:gd name="connsiteX3" fmla="*/ 111578 w 111578"/>
                  <a:gd name="connsiteY3" fmla="*/ 69784 h 124230"/>
                  <a:gd name="connsiteX4" fmla="*/ 90490 w 111578"/>
                  <a:gd name="connsiteY4" fmla="*/ 106721 h 124230"/>
                  <a:gd name="connsiteX5" fmla="*/ 29907 w 111578"/>
                  <a:gd name="connsiteY5" fmla="*/ 124231 h 124230"/>
                  <a:gd name="connsiteX6" fmla="*/ 26201 w 111578"/>
                  <a:gd name="connsiteY6" fmla="*/ 109916 h 124230"/>
                  <a:gd name="connsiteX7" fmla="*/ 78603 w 111578"/>
                  <a:gd name="connsiteY7" fmla="*/ 95857 h 124230"/>
                  <a:gd name="connsiteX8" fmla="*/ 95985 w 111578"/>
                  <a:gd name="connsiteY8" fmla="*/ 70551 h 124230"/>
                  <a:gd name="connsiteX9" fmla="*/ 66333 w 111578"/>
                  <a:gd name="connsiteY9" fmla="*/ 52402 h 124230"/>
                  <a:gd name="connsiteX10" fmla="*/ 3323 w 111578"/>
                  <a:gd name="connsiteY10" fmla="*/ 61732 h 124230"/>
                  <a:gd name="connsiteX11" fmla="*/ 0 w 111578"/>
                  <a:gd name="connsiteY11" fmla="*/ 47801 h 124230"/>
                  <a:gd name="connsiteX12" fmla="*/ 22623 w 111578"/>
                  <a:gd name="connsiteY12" fmla="*/ 127 h 124230"/>
                  <a:gd name="connsiteX13" fmla="*/ 90106 w 111578"/>
                  <a:gd name="connsiteY13" fmla="*/ 5368 h 124230"/>
                  <a:gd name="connsiteX14" fmla="*/ 90106 w 111578"/>
                  <a:gd name="connsiteY14" fmla="*/ 19682 h 124230"/>
                  <a:gd name="connsiteX15" fmla="*/ 20833 w 111578"/>
                  <a:gd name="connsiteY15" fmla="*/ 13931 h 124230"/>
                  <a:gd name="connsiteX16" fmla="*/ 22623 w 111578"/>
                  <a:gd name="connsiteY16" fmla="*/ 0 h 1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578" h="124230">
                    <a:moveTo>
                      <a:pt x="0" y="47801"/>
                    </a:moveTo>
                    <a:cubicBezTo>
                      <a:pt x="26073" y="41282"/>
                      <a:pt x="48440" y="37959"/>
                      <a:pt x="66973" y="37959"/>
                    </a:cubicBezTo>
                    <a:cubicBezTo>
                      <a:pt x="82438" y="37959"/>
                      <a:pt x="93685" y="40899"/>
                      <a:pt x="100842" y="46778"/>
                    </a:cubicBezTo>
                    <a:cubicBezTo>
                      <a:pt x="107999" y="52658"/>
                      <a:pt x="111578" y="60326"/>
                      <a:pt x="111578" y="69784"/>
                    </a:cubicBezTo>
                    <a:cubicBezTo>
                      <a:pt x="111578" y="84865"/>
                      <a:pt x="104549" y="97135"/>
                      <a:pt x="90490" y="106721"/>
                    </a:cubicBezTo>
                    <a:cubicBezTo>
                      <a:pt x="76430" y="116307"/>
                      <a:pt x="56236" y="122186"/>
                      <a:pt x="29907" y="124231"/>
                    </a:cubicBezTo>
                    <a:lnTo>
                      <a:pt x="26201" y="109916"/>
                    </a:lnTo>
                    <a:cubicBezTo>
                      <a:pt x="49590" y="107616"/>
                      <a:pt x="67100" y="102887"/>
                      <a:pt x="78603" y="95857"/>
                    </a:cubicBezTo>
                    <a:cubicBezTo>
                      <a:pt x="90106" y="88827"/>
                      <a:pt x="95985" y="80392"/>
                      <a:pt x="95985" y="70551"/>
                    </a:cubicBezTo>
                    <a:cubicBezTo>
                      <a:pt x="95985" y="58408"/>
                      <a:pt x="86144" y="52402"/>
                      <a:pt x="66333" y="52402"/>
                    </a:cubicBezTo>
                    <a:cubicBezTo>
                      <a:pt x="50868" y="52402"/>
                      <a:pt x="29907" y="55469"/>
                      <a:pt x="3323" y="61732"/>
                    </a:cubicBezTo>
                    <a:lnTo>
                      <a:pt x="0" y="47801"/>
                    </a:lnTo>
                    <a:close/>
                    <a:moveTo>
                      <a:pt x="22623" y="127"/>
                    </a:moveTo>
                    <a:cubicBezTo>
                      <a:pt x="46395" y="3706"/>
                      <a:pt x="68890" y="5368"/>
                      <a:pt x="90106" y="5368"/>
                    </a:cubicBezTo>
                    <a:lnTo>
                      <a:pt x="90106" y="19682"/>
                    </a:lnTo>
                    <a:cubicBezTo>
                      <a:pt x="69145" y="19682"/>
                      <a:pt x="46140" y="17765"/>
                      <a:pt x="20833" y="13931"/>
                    </a:cubicBezTo>
                    <a:lnTo>
                      <a:pt x="22623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319B6CC1-C244-5B8A-1390-21BFE37210E0}"/>
                  </a:ext>
                </a:extLst>
              </p:cNvPr>
              <p:cNvSpPr/>
              <p:nvPr/>
            </p:nvSpPr>
            <p:spPr>
              <a:xfrm>
                <a:off x="3738004" y="4612373"/>
                <a:ext cx="134456" cy="136756"/>
              </a:xfrm>
              <a:custGeom>
                <a:avLst/>
                <a:gdLst>
                  <a:gd name="connsiteX0" fmla="*/ 4473 w 134456"/>
                  <a:gd name="connsiteY0" fmla="*/ 38598 h 136756"/>
                  <a:gd name="connsiteX1" fmla="*/ 4473 w 134456"/>
                  <a:gd name="connsiteY1" fmla="*/ 25050 h 136756"/>
                  <a:gd name="connsiteX2" fmla="*/ 28502 w 134456"/>
                  <a:gd name="connsiteY2" fmla="*/ 25050 h 136756"/>
                  <a:gd name="connsiteX3" fmla="*/ 31952 w 134456"/>
                  <a:gd name="connsiteY3" fmla="*/ 6007 h 136756"/>
                  <a:gd name="connsiteX4" fmla="*/ 46778 w 134456"/>
                  <a:gd name="connsiteY4" fmla="*/ 7412 h 136756"/>
                  <a:gd name="connsiteX5" fmla="*/ 45756 w 134456"/>
                  <a:gd name="connsiteY5" fmla="*/ 12909 h 136756"/>
                  <a:gd name="connsiteX6" fmla="*/ 44606 w 134456"/>
                  <a:gd name="connsiteY6" fmla="*/ 19427 h 136756"/>
                  <a:gd name="connsiteX7" fmla="*/ 43583 w 134456"/>
                  <a:gd name="connsiteY7" fmla="*/ 25050 h 136756"/>
                  <a:gd name="connsiteX8" fmla="*/ 93557 w 134456"/>
                  <a:gd name="connsiteY8" fmla="*/ 25050 h 136756"/>
                  <a:gd name="connsiteX9" fmla="*/ 93557 w 134456"/>
                  <a:gd name="connsiteY9" fmla="*/ 38598 h 136756"/>
                  <a:gd name="connsiteX10" fmla="*/ 41155 w 134456"/>
                  <a:gd name="connsiteY10" fmla="*/ 38598 h 136756"/>
                  <a:gd name="connsiteX11" fmla="*/ 14826 w 134456"/>
                  <a:gd name="connsiteY11" fmla="*/ 136757 h 136756"/>
                  <a:gd name="connsiteX12" fmla="*/ 0 w 134456"/>
                  <a:gd name="connsiteY12" fmla="*/ 133306 h 136756"/>
                  <a:gd name="connsiteX13" fmla="*/ 25818 w 134456"/>
                  <a:gd name="connsiteY13" fmla="*/ 38598 h 136756"/>
                  <a:gd name="connsiteX14" fmla="*/ 4473 w 134456"/>
                  <a:gd name="connsiteY14" fmla="*/ 38598 h 136756"/>
                  <a:gd name="connsiteX15" fmla="*/ 63905 w 134456"/>
                  <a:gd name="connsiteY15" fmla="*/ 83971 h 136756"/>
                  <a:gd name="connsiteX16" fmla="*/ 73619 w 134456"/>
                  <a:gd name="connsiteY16" fmla="*/ 93045 h 136756"/>
                  <a:gd name="connsiteX17" fmla="*/ 65311 w 134456"/>
                  <a:gd name="connsiteY17" fmla="*/ 100714 h 136756"/>
                  <a:gd name="connsiteX18" fmla="*/ 63138 w 134456"/>
                  <a:gd name="connsiteY18" fmla="*/ 106210 h 136756"/>
                  <a:gd name="connsiteX19" fmla="*/ 71062 w 134456"/>
                  <a:gd name="connsiteY19" fmla="*/ 116307 h 136756"/>
                  <a:gd name="connsiteX20" fmla="*/ 92151 w 134456"/>
                  <a:gd name="connsiteY20" fmla="*/ 120269 h 136756"/>
                  <a:gd name="connsiteX21" fmla="*/ 121675 w 134456"/>
                  <a:gd name="connsiteY21" fmla="*/ 117201 h 136756"/>
                  <a:gd name="connsiteX22" fmla="*/ 123464 w 134456"/>
                  <a:gd name="connsiteY22" fmla="*/ 130749 h 136756"/>
                  <a:gd name="connsiteX23" fmla="*/ 92151 w 134456"/>
                  <a:gd name="connsiteY23" fmla="*/ 133817 h 136756"/>
                  <a:gd name="connsiteX24" fmla="*/ 60326 w 134456"/>
                  <a:gd name="connsiteY24" fmla="*/ 126531 h 136756"/>
                  <a:gd name="connsiteX25" fmla="*/ 48312 w 134456"/>
                  <a:gd name="connsiteY25" fmla="*/ 107744 h 136756"/>
                  <a:gd name="connsiteX26" fmla="*/ 63905 w 134456"/>
                  <a:gd name="connsiteY26" fmla="*/ 83971 h 136756"/>
                  <a:gd name="connsiteX27" fmla="*/ 120397 w 134456"/>
                  <a:gd name="connsiteY27" fmla="*/ 67355 h 136756"/>
                  <a:gd name="connsiteX28" fmla="*/ 60710 w 134456"/>
                  <a:gd name="connsiteY28" fmla="*/ 71190 h 136756"/>
                  <a:gd name="connsiteX29" fmla="*/ 59815 w 134456"/>
                  <a:gd name="connsiteY29" fmla="*/ 57642 h 136756"/>
                  <a:gd name="connsiteX30" fmla="*/ 120397 w 134456"/>
                  <a:gd name="connsiteY30" fmla="*/ 53807 h 136756"/>
                  <a:gd name="connsiteX31" fmla="*/ 120397 w 134456"/>
                  <a:gd name="connsiteY31" fmla="*/ 67355 h 136756"/>
                  <a:gd name="connsiteX32" fmla="*/ 89978 w 134456"/>
                  <a:gd name="connsiteY32" fmla="*/ 8052 h 136756"/>
                  <a:gd name="connsiteX33" fmla="*/ 100970 w 134456"/>
                  <a:gd name="connsiteY33" fmla="*/ 2300 h 136756"/>
                  <a:gd name="connsiteX34" fmla="*/ 112856 w 134456"/>
                  <a:gd name="connsiteY34" fmla="*/ 24667 h 136756"/>
                  <a:gd name="connsiteX35" fmla="*/ 101864 w 134456"/>
                  <a:gd name="connsiteY35" fmla="*/ 30291 h 136756"/>
                  <a:gd name="connsiteX36" fmla="*/ 89978 w 134456"/>
                  <a:gd name="connsiteY36" fmla="*/ 8052 h 136756"/>
                  <a:gd name="connsiteX37" fmla="*/ 111067 w 134456"/>
                  <a:gd name="connsiteY37" fmla="*/ 5752 h 136756"/>
                  <a:gd name="connsiteX38" fmla="*/ 122314 w 134456"/>
                  <a:gd name="connsiteY38" fmla="*/ 0 h 136756"/>
                  <a:gd name="connsiteX39" fmla="*/ 134456 w 134456"/>
                  <a:gd name="connsiteY39" fmla="*/ 22878 h 136756"/>
                  <a:gd name="connsiteX40" fmla="*/ 123209 w 134456"/>
                  <a:gd name="connsiteY40" fmla="*/ 28501 h 136756"/>
                  <a:gd name="connsiteX41" fmla="*/ 111067 w 134456"/>
                  <a:gd name="connsiteY41" fmla="*/ 5879 h 13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456" h="136756">
                    <a:moveTo>
                      <a:pt x="4473" y="38598"/>
                    </a:moveTo>
                    <a:lnTo>
                      <a:pt x="4473" y="25050"/>
                    </a:lnTo>
                    <a:lnTo>
                      <a:pt x="28502" y="25050"/>
                    </a:lnTo>
                    <a:cubicBezTo>
                      <a:pt x="30035" y="16615"/>
                      <a:pt x="31186" y="10225"/>
                      <a:pt x="31952" y="6007"/>
                    </a:cubicBezTo>
                    <a:lnTo>
                      <a:pt x="46778" y="7412"/>
                    </a:lnTo>
                    <a:cubicBezTo>
                      <a:pt x="46523" y="9074"/>
                      <a:pt x="46140" y="10991"/>
                      <a:pt x="45756" y="12909"/>
                    </a:cubicBezTo>
                    <a:cubicBezTo>
                      <a:pt x="45373" y="14826"/>
                      <a:pt x="44989" y="17126"/>
                      <a:pt x="44606" y="19427"/>
                    </a:cubicBezTo>
                    <a:cubicBezTo>
                      <a:pt x="44222" y="21855"/>
                      <a:pt x="43839" y="23645"/>
                      <a:pt x="43583" y="25050"/>
                    </a:cubicBezTo>
                    <a:lnTo>
                      <a:pt x="93557" y="25050"/>
                    </a:lnTo>
                    <a:lnTo>
                      <a:pt x="93557" y="38598"/>
                    </a:lnTo>
                    <a:lnTo>
                      <a:pt x="41155" y="38598"/>
                    </a:lnTo>
                    <a:cubicBezTo>
                      <a:pt x="34381" y="72596"/>
                      <a:pt x="25690" y="105315"/>
                      <a:pt x="14826" y="136757"/>
                    </a:cubicBezTo>
                    <a:lnTo>
                      <a:pt x="0" y="133306"/>
                    </a:lnTo>
                    <a:cubicBezTo>
                      <a:pt x="10353" y="103015"/>
                      <a:pt x="19044" y="71445"/>
                      <a:pt x="25818" y="38598"/>
                    </a:cubicBezTo>
                    <a:lnTo>
                      <a:pt x="4473" y="38598"/>
                    </a:lnTo>
                    <a:close/>
                    <a:moveTo>
                      <a:pt x="63905" y="83971"/>
                    </a:moveTo>
                    <a:lnTo>
                      <a:pt x="73619" y="93045"/>
                    </a:lnTo>
                    <a:cubicBezTo>
                      <a:pt x="69529" y="96240"/>
                      <a:pt x="66845" y="98797"/>
                      <a:pt x="65311" y="100714"/>
                    </a:cubicBezTo>
                    <a:cubicBezTo>
                      <a:pt x="63905" y="102631"/>
                      <a:pt x="63138" y="104420"/>
                      <a:pt x="63138" y="106210"/>
                    </a:cubicBezTo>
                    <a:cubicBezTo>
                      <a:pt x="63138" y="110300"/>
                      <a:pt x="65822" y="113750"/>
                      <a:pt x="71062" y="116307"/>
                    </a:cubicBezTo>
                    <a:cubicBezTo>
                      <a:pt x="76302" y="118863"/>
                      <a:pt x="83332" y="120269"/>
                      <a:pt x="92151" y="120269"/>
                    </a:cubicBezTo>
                    <a:cubicBezTo>
                      <a:pt x="100970" y="120269"/>
                      <a:pt x="111195" y="119246"/>
                      <a:pt x="121675" y="117201"/>
                    </a:cubicBezTo>
                    <a:lnTo>
                      <a:pt x="123464" y="130749"/>
                    </a:lnTo>
                    <a:cubicBezTo>
                      <a:pt x="112984" y="132794"/>
                      <a:pt x="102504" y="133817"/>
                      <a:pt x="92151" y="133817"/>
                    </a:cubicBezTo>
                    <a:cubicBezTo>
                      <a:pt x="78859" y="133817"/>
                      <a:pt x="68250" y="131388"/>
                      <a:pt x="60326" y="126531"/>
                    </a:cubicBezTo>
                    <a:cubicBezTo>
                      <a:pt x="52402" y="121674"/>
                      <a:pt x="48312" y="115412"/>
                      <a:pt x="48312" y="107744"/>
                    </a:cubicBezTo>
                    <a:cubicBezTo>
                      <a:pt x="48312" y="100075"/>
                      <a:pt x="53552" y="92023"/>
                      <a:pt x="63905" y="83971"/>
                    </a:cubicBezTo>
                    <a:close/>
                    <a:moveTo>
                      <a:pt x="120397" y="67355"/>
                    </a:moveTo>
                    <a:cubicBezTo>
                      <a:pt x="99947" y="67355"/>
                      <a:pt x="80137" y="68634"/>
                      <a:pt x="60710" y="71190"/>
                    </a:cubicBezTo>
                    <a:lnTo>
                      <a:pt x="59815" y="57642"/>
                    </a:lnTo>
                    <a:cubicBezTo>
                      <a:pt x="79498" y="55086"/>
                      <a:pt x="99692" y="53807"/>
                      <a:pt x="120397" y="53807"/>
                    </a:cubicBezTo>
                    <a:lnTo>
                      <a:pt x="120397" y="67355"/>
                    </a:lnTo>
                    <a:close/>
                    <a:moveTo>
                      <a:pt x="89978" y="8052"/>
                    </a:moveTo>
                    <a:lnTo>
                      <a:pt x="100970" y="2300"/>
                    </a:lnTo>
                    <a:cubicBezTo>
                      <a:pt x="105188" y="9586"/>
                      <a:pt x="109150" y="16998"/>
                      <a:pt x="112856" y="24667"/>
                    </a:cubicBezTo>
                    <a:lnTo>
                      <a:pt x="101864" y="30291"/>
                    </a:lnTo>
                    <a:cubicBezTo>
                      <a:pt x="98286" y="23261"/>
                      <a:pt x="94324" y="15848"/>
                      <a:pt x="89978" y="8052"/>
                    </a:cubicBezTo>
                    <a:close/>
                    <a:moveTo>
                      <a:pt x="111067" y="5752"/>
                    </a:moveTo>
                    <a:lnTo>
                      <a:pt x="122314" y="0"/>
                    </a:lnTo>
                    <a:cubicBezTo>
                      <a:pt x="126915" y="8179"/>
                      <a:pt x="131005" y="15720"/>
                      <a:pt x="134456" y="22878"/>
                    </a:cubicBezTo>
                    <a:lnTo>
                      <a:pt x="123209" y="28501"/>
                    </a:lnTo>
                    <a:cubicBezTo>
                      <a:pt x="120269" y="22750"/>
                      <a:pt x="116179" y="15209"/>
                      <a:pt x="111067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42ECE7F6-A7FB-4AAE-38A8-60F835F69F6A}"/>
                  </a:ext>
                </a:extLst>
              </p:cNvPr>
              <p:cNvSpPr/>
              <p:nvPr/>
            </p:nvSpPr>
            <p:spPr>
              <a:xfrm>
                <a:off x="3892527" y="4621447"/>
                <a:ext cx="124742" cy="125637"/>
              </a:xfrm>
              <a:custGeom>
                <a:avLst/>
                <a:gdLst>
                  <a:gd name="connsiteX0" fmla="*/ 22750 w 124742"/>
                  <a:gd name="connsiteY0" fmla="*/ 3195 h 125637"/>
                  <a:gd name="connsiteX1" fmla="*/ 15593 w 124742"/>
                  <a:gd name="connsiteY1" fmla="*/ 63522 h 125637"/>
                  <a:gd name="connsiteX2" fmla="*/ 22750 w 124742"/>
                  <a:gd name="connsiteY2" fmla="*/ 123848 h 125637"/>
                  <a:gd name="connsiteX3" fmla="*/ 7413 w 124742"/>
                  <a:gd name="connsiteY3" fmla="*/ 125637 h 125637"/>
                  <a:gd name="connsiteX4" fmla="*/ 0 w 124742"/>
                  <a:gd name="connsiteY4" fmla="*/ 63522 h 125637"/>
                  <a:gd name="connsiteX5" fmla="*/ 7413 w 124742"/>
                  <a:gd name="connsiteY5" fmla="*/ 1407 h 125637"/>
                  <a:gd name="connsiteX6" fmla="*/ 22750 w 124742"/>
                  <a:gd name="connsiteY6" fmla="*/ 3195 h 125637"/>
                  <a:gd name="connsiteX7" fmla="*/ 39366 w 124742"/>
                  <a:gd name="connsiteY7" fmla="*/ 28757 h 125637"/>
                  <a:gd name="connsiteX8" fmla="*/ 86911 w 124742"/>
                  <a:gd name="connsiteY8" fmla="*/ 28757 h 125637"/>
                  <a:gd name="connsiteX9" fmla="*/ 86911 w 124742"/>
                  <a:gd name="connsiteY9" fmla="*/ 0 h 125637"/>
                  <a:gd name="connsiteX10" fmla="*/ 101737 w 124742"/>
                  <a:gd name="connsiteY10" fmla="*/ 0 h 125637"/>
                  <a:gd name="connsiteX11" fmla="*/ 101737 w 124742"/>
                  <a:gd name="connsiteY11" fmla="*/ 28757 h 125637"/>
                  <a:gd name="connsiteX12" fmla="*/ 124743 w 124742"/>
                  <a:gd name="connsiteY12" fmla="*/ 28757 h 125637"/>
                  <a:gd name="connsiteX13" fmla="*/ 124743 w 124742"/>
                  <a:gd name="connsiteY13" fmla="*/ 42305 h 125637"/>
                  <a:gd name="connsiteX14" fmla="*/ 101737 w 124742"/>
                  <a:gd name="connsiteY14" fmla="*/ 42305 h 125637"/>
                  <a:gd name="connsiteX15" fmla="*/ 101737 w 124742"/>
                  <a:gd name="connsiteY15" fmla="*/ 62755 h 125637"/>
                  <a:gd name="connsiteX16" fmla="*/ 98158 w 124742"/>
                  <a:gd name="connsiteY16" fmla="*/ 95985 h 125637"/>
                  <a:gd name="connsiteX17" fmla="*/ 85761 w 124742"/>
                  <a:gd name="connsiteY17" fmla="*/ 114262 h 125637"/>
                  <a:gd name="connsiteX18" fmla="*/ 59559 w 124742"/>
                  <a:gd name="connsiteY18" fmla="*/ 125509 h 125637"/>
                  <a:gd name="connsiteX19" fmla="*/ 54831 w 124742"/>
                  <a:gd name="connsiteY19" fmla="*/ 111834 h 125637"/>
                  <a:gd name="connsiteX20" fmla="*/ 66845 w 124742"/>
                  <a:gd name="connsiteY20" fmla="*/ 108127 h 125637"/>
                  <a:gd name="connsiteX21" fmla="*/ 75280 w 124742"/>
                  <a:gd name="connsiteY21" fmla="*/ 103782 h 125637"/>
                  <a:gd name="connsiteX22" fmla="*/ 81159 w 124742"/>
                  <a:gd name="connsiteY22" fmla="*/ 98158 h 125637"/>
                  <a:gd name="connsiteX23" fmla="*/ 84610 w 124742"/>
                  <a:gd name="connsiteY23" fmla="*/ 90107 h 125637"/>
                  <a:gd name="connsiteX24" fmla="*/ 86528 w 124742"/>
                  <a:gd name="connsiteY24" fmla="*/ 78731 h 125637"/>
                  <a:gd name="connsiteX25" fmla="*/ 86911 w 124742"/>
                  <a:gd name="connsiteY25" fmla="*/ 62883 h 125637"/>
                  <a:gd name="connsiteX26" fmla="*/ 86911 w 124742"/>
                  <a:gd name="connsiteY26" fmla="*/ 42433 h 125637"/>
                  <a:gd name="connsiteX27" fmla="*/ 39366 w 124742"/>
                  <a:gd name="connsiteY27" fmla="*/ 42433 h 125637"/>
                  <a:gd name="connsiteX28" fmla="*/ 39366 w 124742"/>
                  <a:gd name="connsiteY28" fmla="*/ 28885 h 1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4742" h="125637">
                    <a:moveTo>
                      <a:pt x="22750" y="3195"/>
                    </a:moveTo>
                    <a:cubicBezTo>
                      <a:pt x="18021" y="21856"/>
                      <a:pt x="15593" y="41922"/>
                      <a:pt x="15593" y="63522"/>
                    </a:cubicBezTo>
                    <a:cubicBezTo>
                      <a:pt x="15593" y="85122"/>
                      <a:pt x="18021" y="105188"/>
                      <a:pt x="22750" y="123848"/>
                    </a:cubicBezTo>
                    <a:lnTo>
                      <a:pt x="7413" y="125637"/>
                    </a:lnTo>
                    <a:cubicBezTo>
                      <a:pt x="2428" y="106466"/>
                      <a:pt x="0" y="85761"/>
                      <a:pt x="0" y="63522"/>
                    </a:cubicBezTo>
                    <a:cubicBezTo>
                      <a:pt x="0" y="41283"/>
                      <a:pt x="2428" y="20578"/>
                      <a:pt x="7413" y="1407"/>
                    </a:cubicBezTo>
                    <a:lnTo>
                      <a:pt x="22750" y="3195"/>
                    </a:lnTo>
                    <a:close/>
                    <a:moveTo>
                      <a:pt x="39366" y="28757"/>
                    </a:moveTo>
                    <a:lnTo>
                      <a:pt x="86911" y="28757"/>
                    </a:lnTo>
                    <a:lnTo>
                      <a:pt x="86911" y="0"/>
                    </a:lnTo>
                    <a:lnTo>
                      <a:pt x="101737" y="0"/>
                    </a:lnTo>
                    <a:lnTo>
                      <a:pt x="101737" y="28757"/>
                    </a:lnTo>
                    <a:lnTo>
                      <a:pt x="124743" y="28757"/>
                    </a:lnTo>
                    <a:lnTo>
                      <a:pt x="124743" y="42305"/>
                    </a:lnTo>
                    <a:lnTo>
                      <a:pt x="101737" y="42305"/>
                    </a:lnTo>
                    <a:lnTo>
                      <a:pt x="101737" y="62755"/>
                    </a:lnTo>
                    <a:cubicBezTo>
                      <a:pt x="101737" y="77070"/>
                      <a:pt x="100586" y="88189"/>
                      <a:pt x="98158" y="95985"/>
                    </a:cubicBezTo>
                    <a:cubicBezTo>
                      <a:pt x="95730" y="103909"/>
                      <a:pt x="91640" y="109917"/>
                      <a:pt x="85761" y="114262"/>
                    </a:cubicBezTo>
                    <a:cubicBezTo>
                      <a:pt x="79881" y="118608"/>
                      <a:pt x="71190" y="122314"/>
                      <a:pt x="59559" y="125509"/>
                    </a:cubicBezTo>
                    <a:lnTo>
                      <a:pt x="54831" y="111834"/>
                    </a:lnTo>
                    <a:cubicBezTo>
                      <a:pt x="59943" y="110428"/>
                      <a:pt x="63905" y="109150"/>
                      <a:pt x="66845" y="108127"/>
                    </a:cubicBezTo>
                    <a:cubicBezTo>
                      <a:pt x="69784" y="107105"/>
                      <a:pt x="72596" y="105571"/>
                      <a:pt x="75280" y="103782"/>
                    </a:cubicBezTo>
                    <a:cubicBezTo>
                      <a:pt x="77964" y="101993"/>
                      <a:pt x="79881" y="100075"/>
                      <a:pt x="81159" y="98158"/>
                    </a:cubicBezTo>
                    <a:cubicBezTo>
                      <a:pt x="82438" y="96241"/>
                      <a:pt x="83588" y="93557"/>
                      <a:pt x="84610" y="90107"/>
                    </a:cubicBezTo>
                    <a:cubicBezTo>
                      <a:pt x="85633" y="86655"/>
                      <a:pt x="86272" y="82949"/>
                      <a:pt x="86528" y="78731"/>
                    </a:cubicBezTo>
                    <a:cubicBezTo>
                      <a:pt x="86783" y="74641"/>
                      <a:pt x="86911" y="69274"/>
                      <a:pt x="86911" y="62883"/>
                    </a:cubicBezTo>
                    <a:lnTo>
                      <a:pt x="86911" y="42433"/>
                    </a:lnTo>
                    <a:lnTo>
                      <a:pt x="39366" y="42433"/>
                    </a:lnTo>
                    <a:lnTo>
                      <a:pt x="39366" y="2888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C6BBAA80-77CA-D26D-1CC6-01127F521596}"/>
                  </a:ext>
                </a:extLst>
              </p:cNvPr>
              <p:cNvSpPr/>
              <p:nvPr/>
            </p:nvSpPr>
            <p:spPr>
              <a:xfrm>
                <a:off x="4090121" y="4629116"/>
                <a:ext cx="19299" cy="110299"/>
              </a:xfrm>
              <a:custGeom>
                <a:avLst/>
                <a:gdLst>
                  <a:gd name="connsiteX0" fmla="*/ 0 w 19299"/>
                  <a:gd name="connsiteY0" fmla="*/ 0 h 110299"/>
                  <a:gd name="connsiteX1" fmla="*/ 19299 w 19299"/>
                  <a:gd name="connsiteY1" fmla="*/ 0 h 110299"/>
                  <a:gd name="connsiteX2" fmla="*/ 17126 w 19299"/>
                  <a:gd name="connsiteY2" fmla="*/ 78603 h 110299"/>
                  <a:gd name="connsiteX3" fmla="*/ 2300 w 19299"/>
                  <a:gd name="connsiteY3" fmla="*/ 78603 h 110299"/>
                  <a:gd name="connsiteX4" fmla="*/ 128 w 19299"/>
                  <a:gd name="connsiteY4" fmla="*/ 0 h 110299"/>
                  <a:gd name="connsiteX5" fmla="*/ 767 w 19299"/>
                  <a:gd name="connsiteY5" fmla="*/ 110300 h 110299"/>
                  <a:gd name="connsiteX6" fmla="*/ 767 w 19299"/>
                  <a:gd name="connsiteY6" fmla="*/ 90617 h 110299"/>
                  <a:gd name="connsiteX7" fmla="*/ 18660 w 19299"/>
                  <a:gd name="connsiteY7" fmla="*/ 90617 h 110299"/>
                  <a:gd name="connsiteX8" fmla="*/ 18660 w 19299"/>
                  <a:gd name="connsiteY8" fmla="*/ 110300 h 110299"/>
                  <a:gd name="connsiteX9" fmla="*/ 767 w 19299"/>
                  <a:gd name="connsiteY9" fmla="*/ 110300 h 11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9" h="110299">
                    <a:moveTo>
                      <a:pt x="0" y="0"/>
                    </a:moveTo>
                    <a:lnTo>
                      <a:pt x="19299" y="0"/>
                    </a:lnTo>
                    <a:lnTo>
                      <a:pt x="17126" y="78603"/>
                    </a:lnTo>
                    <a:lnTo>
                      <a:pt x="2300" y="78603"/>
                    </a:lnTo>
                    <a:lnTo>
                      <a:pt x="128" y="0"/>
                    </a:lnTo>
                    <a:close/>
                    <a:moveTo>
                      <a:pt x="767" y="110300"/>
                    </a:moveTo>
                    <a:lnTo>
                      <a:pt x="767" y="90617"/>
                    </a:lnTo>
                    <a:lnTo>
                      <a:pt x="18660" y="90617"/>
                    </a:lnTo>
                    <a:lnTo>
                      <a:pt x="18660" y="110300"/>
                    </a:lnTo>
                    <a:lnTo>
                      <a:pt x="767" y="11030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A2E16DD2-2128-3E6D-AB9D-13A630488168}"/>
                </a:ext>
              </a:extLst>
            </p:cNvPr>
            <p:cNvSpPr/>
            <p:nvPr/>
          </p:nvSpPr>
          <p:spPr>
            <a:xfrm>
              <a:off x="4320562" y="4812779"/>
              <a:ext cx="26839" cy="32463"/>
            </a:xfrm>
            <a:custGeom>
              <a:avLst/>
              <a:gdLst>
                <a:gd name="connsiteX0" fmla="*/ 25434 w 26839"/>
                <a:gd name="connsiteY0" fmla="*/ 14443 h 32463"/>
                <a:gd name="connsiteX1" fmla="*/ 15976 w 26839"/>
                <a:gd name="connsiteY1" fmla="*/ 25050 h 32463"/>
                <a:gd name="connsiteX2" fmla="*/ 5240 w 26839"/>
                <a:gd name="connsiteY2" fmla="*/ 32463 h 32463"/>
                <a:gd name="connsiteX3" fmla="*/ 1150 w 26839"/>
                <a:gd name="connsiteY3" fmla="*/ 22239 h 32463"/>
                <a:gd name="connsiteX4" fmla="*/ 0 w 26839"/>
                <a:gd name="connsiteY4" fmla="*/ 11119 h 32463"/>
                <a:gd name="connsiteX5" fmla="*/ 1789 w 26839"/>
                <a:gd name="connsiteY5" fmla="*/ 0 h 32463"/>
                <a:gd name="connsiteX6" fmla="*/ 14698 w 26839"/>
                <a:gd name="connsiteY6" fmla="*/ 4601 h 32463"/>
                <a:gd name="connsiteX7" fmla="*/ 26840 w 26839"/>
                <a:gd name="connsiteY7" fmla="*/ 10736 h 32463"/>
                <a:gd name="connsiteX8" fmla="*/ 25434 w 26839"/>
                <a:gd name="connsiteY8" fmla="*/ 14443 h 3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" h="32463">
                  <a:moveTo>
                    <a:pt x="25434" y="14443"/>
                  </a:moveTo>
                  <a:lnTo>
                    <a:pt x="15976" y="25050"/>
                  </a:lnTo>
                  <a:lnTo>
                    <a:pt x="5240" y="32463"/>
                  </a:lnTo>
                  <a:lnTo>
                    <a:pt x="1150" y="22239"/>
                  </a:lnTo>
                  <a:lnTo>
                    <a:pt x="0" y="11119"/>
                  </a:lnTo>
                  <a:lnTo>
                    <a:pt x="1789" y="0"/>
                  </a:lnTo>
                  <a:lnTo>
                    <a:pt x="14698" y="4601"/>
                  </a:lnTo>
                  <a:lnTo>
                    <a:pt x="26840" y="10736"/>
                  </a:lnTo>
                  <a:lnTo>
                    <a:pt x="25434" y="1444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D56D6F87-B56B-362D-CE07-B14F52F7521C}"/>
                </a:ext>
              </a:extLst>
            </p:cNvPr>
            <p:cNvSpPr/>
            <p:nvPr/>
          </p:nvSpPr>
          <p:spPr>
            <a:xfrm>
              <a:off x="4302668" y="4795397"/>
              <a:ext cx="1534" cy="766"/>
            </a:xfrm>
            <a:custGeom>
              <a:avLst/>
              <a:gdLst>
                <a:gd name="connsiteX0" fmla="*/ 128 w 1534"/>
                <a:gd name="connsiteY0" fmla="*/ 767 h 766"/>
                <a:gd name="connsiteX1" fmla="*/ 128 w 1534"/>
                <a:gd name="connsiteY1" fmla="*/ 511 h 766"/>
                <a:gd name="connsiteX2" fmla="*/ 1534 w 1534"/>
                <a:gd name="connsiteY2" fmla="*/ 0 h 766"/>
                <a:gd name="connsiteX3" fmla="*/ 1278 w 1534"/>
                <a:gd name="connsiteY3" fmla="*/ 255 h 766"/>
                <a:gd name="connsiteX4" fmla="*/ 0 w 1534"/>
                <a:gd name="connsiteY4" fmla="*/ 639 h 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" h="766">
                  <a:moveTo>
                    <a:pt x="128" y="767"/>
                  </a:moveTo>
                  <a:cubicBezTo>
                    <a:pt x="128" y="767"/>
                    <a:pt x="128" y="639"/>
                    <a:pt x="128" y="511"/>
                  </a:cubicBezTo>
                  <a:cubicBezTo>
                    <a:pt x="639" y="383"/>
                    <a:pt x="1023" y="127"/>
                    <a:pt x="1534" y="0"/>
                  </a:cubicBezTo>
                  <a:cubicBezTo>
                    <a:pt x="1534" y="0"/>
                    <a:pt x="1406" y="255"/>
                    <a:pt x="1278" y="255"/>
                  </a:cubicBezTo>
                  <a:cubicBezTo>
                    <a:pt x="895" y="383"/>
                    <a:pt x="383" y="511"/>
                    <a:pt x="0" y="639"/>
                  </a:cubicBezTo>
                  <a:close/>
                </a:path>
              </a:pathLst>
            </a:custGeom>
            <a:solidFill>
              <a:srgbClr val="A0C9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25" name="グラフィックス 4">
              <a:extLst>
                <a:ext uri="{FF2B5EF4-FFF2-40B4-BE49-F238E27FC236}">
                  <a16:creationId xmlns:a16="http://schemas.microsoft.com/office/drawing/2014/main" id="{709C2D4F-F6FD-C649-017D-B038658C4BDB}"/>
                </a:ext>
              </a:extLst>
            </p:cNvPr>
            <p:cNvGrpSpPr/>
            <p:nvPr/>
          </p:nvGrpSpPr>
          <p:grpSpPr>
            <a:xfrm>
              <a:off x="4273122" y="4682413"/>
              <a:ext cx="539635" cy="430080"/>
              <a:chOff x="4273122" y="4682413"/>
              <a:chExt cx="539635" cy="430080"/>
            </a:xfrm>
          </p:grpSpPr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0D974793-9FA3-F389-50A4-B28FFC5AC199}"/>
                  </a:ext>
                </a:extLst>
              </p:cNvPr>
              <p:cNvSpPr/>
              <p:nvPr/>
            </p:nvSpPr>
            <p:spPr>
              <a:xfrm>
                <a:off x="4273122" y="4834365"/>
                <a:ext cx="312006" cy="72737"/>
              </a:xfrm>
              <a:custGeom>
                <a:avLst/>
                <a:gdLst>
                  <a:gd name="connsiteX0" fmla="*/ 300375 w 312006"/>
                  <a:gd name="connsiteY0" fmla="*/ 14 h 72737"/>
                  <a:gd name="connsiteX1" fmla="*/ 278 w 312006"/>
                  <a:gd name="connsiteY1" fmla="*/ 72737 h 72737"/>
                  <a:gd name="connsiteX2" fmla="*/ 312006 w 312006"/>
                  <a:gd name="connsiteY2" fmla="*/ 28259 h 72737"/>
                  <a:gd name="connsiteX3" fmla="*/ 300248 w 312006"/>
                  <a:gd name="connsiteY3" fmla="*/ 14 h 7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06" h="72737">
                    <a:moveTo>
                      <a:pt x="300375" y="14"/>
                    </a:moveTo>
                    <a:cubicBezTo>
                      <a:pt x="300375" y="14"/>
                      <a:pt x="-10586" y="-2799"/>
                      <a:pt x="278" y="72737"/>
                    </a:cubicBezTo>
                    <a:cubicBezTo>
                      <a:pt x="278" y="72737"/>
                      <a:pt x="282738" y="72226"/>
                      <a:pt x="312006" y="28259"/>
                    </a:cubicBezTo>
                    <a:lnTo>
                      <a:pt x="300248" y="14"/>
                    </a:lnTo>
                    <a:close/>
                  </a:path>
                </a:pathLst>
              </a:custGeom>
              <a:solidFill>
                <a:srgbClr val="D06D8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C41CF65E-768F-D57B-FC3E-BEC29AAF4528}"/>
                  </a:ext>
                </a:extLst>
              </p:cNvPr>
              <p:cNvSpPr/>
              <p:nvPr/>
            </p:nvSpPr>
            <p:spPr>
              <a:xfrm>
                <a:off x="4505758" y="4848183"/>
                <a:ext cx="26967" cy="30801"/>
              </a:xfrm>
              <a:custGeom>
                <a:avLst/>
                <a:gdLst>
                  <a:gd name="connsiteX0" fmla="*/ 26457 w 26967"/>
                  <a:gd name="connsiteY0" fmla="*/ 8563 h 30801"/>
                  <a:gd name="connsiteX1" fmla="*/ 19683 w 26967"/>
                  <a:gd name="connsiteY1" fmla="*/ 21088 h 30801"/>
                  <a:gd name="connsiteX2" fmla="*/ 10864 w 26967"/>
                  <a:gd name="connsiteY2" fmla="*/ 30802 h 30801"/>
                  <a:gd name="connsiteX3" fmla="*/ 4601 w 26967"/>
                  <a:gd name="connsiteY3" fmla="*/ 21855 h 30801"/>
                  <a:gd name="connsiteX4" fmla="*/ 1278 w 26967"/>
                  <a:gd name="connsiteY4" fmla="*/ 11119 h 30801"/>
                  <a:gd name="connsiteX5" fmla="*/ 0 w 26967"/>
                  <a:gd name="connsiteY5" fmla="*/ 0 h 30801"/>
                  <a:gd name="connsiteX6" fmla="*/ 13676 w 26967"/>
                  <a:gd name="connsiteY6" fmla="*/ 1406 h 30801"/>
                  <a:gd name="connsiteX7" fmla="*/ 26968 w 26967"/>
                  <a:gd name="connsiteY7" fmla="*/ 4601 h 30801"/>
                  <a:gd name="connsiteX8" fmla="*/ 26457 w 26967"/>
                  <a:gd name="connsiteY8" fmla="*/ 8563 h 3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67" h="30801">
                    <a:moveTo>
                      <a:pt x="26457" y="8563"/>
                    </a:moveTo>
                    <a:lnTo>
                      <a:pt x="19683" y="21088"/>
                    </a:lnTo>
                    <a:lnTo>
                      <a:pt x="10864" y="30802"/>
                    </a:lnTo>
                    <a:lnTo>
                      <a:pt x="4601" y="21855"/>
                    </a:lnTo>
                    <a:lnTo>
                      <a:pt x="1278" y="11119"/>
                    </a:lnTo>
                    <a:lnTo>
                      <a:pt x="0" y="0"/>
                    </a:lnTo>
                    <a:lnTo>
                      <a:pt x="13676" y="1406"/>
                    </a:lnTo>
                    <a:lnTo>
                      <a:pt x="26968" y="4601"/>
                    </a:lnTo>
                    <a:lnTo>
                      <a:pt x="26457" y="856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1D88FCC1-310A-06FA-3A96-CC12C42D85F8}"/>
                  </a:ext>
                </a:extLst>
              </p:cNvPr>
              <p:cNvSpPr/>
              <p:nvPr/>
            </p:nvSpPr>
            <p:spPr>
              <a:xfrm>
                <a:off x="4454762" y="4845881"/>
                <a:ext cx="26839" cy="30802"/>
              </a:xfrm>
              <a:custGeom>
                <a:avLst/>
                <a:gdLst>
                  <a:gd name="connsiteX0" fmla="*/ 26329 w 26839"/>
                  <a:gd name="connsiteY0" fmla="*/ 8436 h 30802"/>
                  <a:gd name="connsiteX1" fmla="*/ 19682 w 26839"/>
                  <a:gd name="connsiteY1" fmla="*/ 20961 h 30802"/>
                  <a:gd name="connsiteX2" fmla="*/ 10736 w 26839"/>
                  <a:gd name="connsiteY2" fmla="*/ 30803 h 30802"/>
                  <a:gd name="connsiteX3" fmla="*/ 4473 w 26839"/>
                  <a:gd name="connsiteY3" fmla="*/ 21728 h 30802"/>
                  <a:gd name="connsiteX4" fmla="*/ 1150 w 26839"/>
                  <a:gd name="connsiteY4" fmla="*/ 10992 h 30802"/>
                  <a:gd name="connsiteX5" fmla="*/ 0 w 26839"/>
                  <a:gd name="connsiteY5" fmla="*/ 0 h 30802"/>
                  <a:gd name="connsiteX6" fmla="*/ 13675 w 26839"/>
                  <a:gd name="connsiteY6" fmla="*/ 1023 h 30802"/>
                  <a:gd name="connsiteX7" fmla="*/ 26840 w 26839"/>
                  <a:gd name="connsiteY7" fmla="*/ 4346 h 30802"/>
                  <a:gd name="connsiteX8" fmla="*/ 26329 w 26839"/>
                  <a:gd name="connsiteY8" fmla="*/ 8436 h 3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39" h="30802">
                    <a:moveTo>
                      <a:pt x="26329" y="8436"/>
                    </a:moveTo>
                    <a:lnTo>
                      <a:pt x="19682" y="20961"/>
                    </a:lnTo>
                    <a:lnTo>
                      <a:pt x="10736" y="30803"/>
                    </a:lnTo>
                    <a:lnTo>
                      <a:pt x="4473" y="21728"/>
                    </a:lnTo>
                    <a:lnTo>
                      <a:pt x="1150" y="10992"/>
                    </a:lnTo>
                    <a:lnTo>
                      <a:pt x="0" y="0"/>
                    </a:lnTo>
                    <a:lnTo>
                      <a:pt x="13675" y="1023"/>
                    </a:lnTo>
                    <a:lnTo>
                      <a:pt x="26840" y="4346"/>
                    </a:lnTo>
                    <a:lnTo>
                      <a:pt x="26329" y="843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B0231719-D7E3-863D-7CC6-284AA067C9FA}"/>
                  </a:ext>
                </a:extLst>
              </p:cNvPr>
              <p:cNvSpPr/>
              <p:nvPr/>
            </p:nvSpPr>
            <p:spPr>
              <a:xfrm>
                <a:off x="4406834" y="4842047"/>
                <a:ext cx="26839" cy="30546"/>
              </a:xfrm>
              <a:custGeom>
                <a:avLst/>
                <a:gdLst>
                  <a:gd name="connsiteX0" fmla="*/ 26201 w 26839"/>
                  <a:gd name="connsiteY0" fmla="*/ 8180 h 30546"/>
                  <a:gd name="connsiteX1" fmla="*/ 19938 w 26839"/>
                  <a:gd name="connsiteY1" fmla="*/ 21089 h 30546"/>
                  <a:gd name="connsiteX2" fmla="*/ 10864 w 26839"/>
                  <a:gd name="connsiteY2" fmla="*/ 30547 h 30546"/>
                  <a:gd name="connsiteX3" fmla="*/ 4345 w 26839"/>
                  <a:gd name="connsiteY3" fmla="*/ 21728 h 30546"/>
                  <a:gd name="connsiteX4" fmla="*/ 894 w 26839"/>
                  <a:gd name="connsiteY4" fmla="*/ 10991 h 30546"/>
                  <a:gd name="connsiteX5" fmla="*/ 0 w 26839"/>
                  <a:gd name="connsiteY5" fmla="*/ 0 h 30546"/>
                  <a:gd name="connsiteX6" fmla="*/ 13675 w 26839"/>
                  <a:gd name="connsiteY6" fmla="*/ 1023 h 30546"/>
                  <a:gd name="connsiteX7" fmla="*/ 26840 w 26839"/>
                  <a:gd name="connsiteY7" fmla="*/ 4474 h 30546"/>
                  <a:gd name="connsiteX8" fmla="*/ 26201 w 26839"/>
                  <a:gd name="connsiteY8" fmla="*/ 8180 h 3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39" h="30546">
                    <a:moveTo>
                      <a:pt x="26201" y="8180"/>
                    </a:moveTo>
                    <a:lnTo>
                      <a:pt x="19938" y="21089"/>
                    </a:lnTo>
                    <a:lnTo>
                      <a:pt x="10864" y="30547"/>
                    </a:lnTo>
                    <a:lnTo>
                      <a:pt x="4345" y="21728"/>
                    </a:lnTo>
                    <a:lnTo>
                      <a:pt x="894" y="10991"/>
                    </a:lnTo>
                    <a:lnTo>
                      <a:pt x="0" y="0"/>
                    </a:lnTo>
                    <a:lnTo>
                      <a:pt x="13675" y="1023"/>
                    </a:lnTo>
                    <a:lnTo>
                      <a:pt x="26840" y="4474"/>
                    </a:lnTo>
                    <a:lnTo>
                      <a:pt x="26201" y="818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438F7353-298B-A491-076C-B114CB7E2AF5}"/>
                  </a:ext>
                </a:extLst>
              </p:cNvPr>
              <p:cNvSpPr/>
              <p:nvPr/>
            </p:nvSpPr>
            <p:spPr>
              <a:xfrm>
                <a:off x="4362739" y="4830289"/>
                <a:ext cx="26840" cy="30929"/>
              </a:xfrm>
              <a:custGeom>
                <a:avLst/>
                <a:gdLst>
                  <a:gd name="connsiteX0" fmla="*/ 26329 w 26840"/>
                  <a:gd name="connsiteY0" fmla="*/ 8435 h 30929"/>
                  <a:gd name="connsiteX1" fmla="*/ 19683 w 26840"/>
                  <a:gd name="connsiteY1" fmla="*/ 21089 h 30929"/>
                  <a:gd name="connsiteX2" fmla="*/ 10736 w 26840"/>
                  <a:gd name="connsiteY2" fmla="*/ 30930 h 30929"/>
                  <a:gd name="connsiteX3" fmla="*/ 4345 w 26840"/>
                  <a:gd name="connsiteY3" fmla="*/ 21856 h 30929"/>
                  <a:gd name="connsiteX4" fmla="*/ 895 w 26840"/>
                  <a:gd name="connsiteY4" fmla="*/ 11119 h 30929"/>
                  <a:gd name="connsiteX5" fmla="*/ 0 w 26840"/>
                  <a:gd name="connsiteY5" fmla="*/ 0 h 30929"/>
                  <a:gd name="connsiteX6" fmla="*/ 13676 w 26840"/>
                  <a:gd name="connsiteY6" fmla="*/ 1278 h 30929"/>
                  <a:gd name="connsiteX7" fmla="*/ 26840 w 26840"/>
                  <a:gd name="connsiteY7" fmla="*/ 4473 h 30929"/>
                  <a:gd name="connsiteX8" fmla="*/ 26329 w 26840"/>
                  <a:gd name="connsiteY8" fmla="*/ 8435 h 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40" h="30929">
                    <a:moveTo>
                      <a:pt x="26329" y="8435"/>
                    </a:moveTo>
                    <a:lnTo>
                      <a:pt x="19683" y="21089"/>
                    </a:lnTo>
                    <a:lnTo>
                      <a:pt x="10736" y="30930"/>
                    </a:lnTo>
                    <a:lnTo>
                      <a:pt x="4345" y="21856"/>
                    </a:lnTo>
                    <a:lnTo>
                      <a:pt x="895" y="11119"/>
                    </a:lnTo>
                    <a:lnTo>
                      <a:pt x="0" y="0"/>
                    </a:lnTo>
                    <a:lnTo>
                      <a:pt x="13676" y="1278"/>
                    </a:lnTo>
                    <a:lnTo>
                      <a:pt x="26840" y="4473"/>
                    </a:lnTo>
                    <a:lnTo>
                      <a:pt x="26329" y="843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34346263-1AE9-EA9E-3A31-DCA795325E5B}"/>
                  </a:ext>
                </a:extLst>
              </p:cNvPr>
              <p:cNvSpPr/>
              <p:nvPr/>
            </p:nvSpPr>
            <p:spPr>
              <a:xfrm>
                <a:off x="4292827" y="4682413"/>
                <a:ext cx="519930" cy="430080"/>
              </a:xfrm>
              <a:custGeom>
                <a:avLst/>
                <a:gdLst>
                  <a:gd name="connsiteX0" fmla="*/ 240282 w 519930"/>
                  <a:gd name="connsiteY0" fmla="*/ 429314 h 430080"/>
                  <a:gd name="connsiteX1" fmla="*/ 252297 w 519930"/>
                  <a:gd name="connsiteY1" fmla="*/ 429825 h 430080"/>
                  <a:gd name="connsiteX2" fmla="*/ 264439 w 519930"/>
                  <a:gd name="connsiteY2" fmla="*/ 429058 h 430080"/>
                  <a:gd name="connsiteX3" fmla="*/ 276581 w 519930"/>
                  <a:gd name="connsiteY3" fmla="*/ 429186 h 430080"/>
                  <a:gd name="connsiteX4" fmla="*/ 288722 w 519930"/>
                  <a:gd name="connsiteY4" fmla="*/ 429186 h 430080"/>
                  <a:gd name="connsiteX5" fmla="*/ 300865 w 519930"/>
                  <a:gd name="connsiteY5" fmla="*/ 429186 h 430080"/>
                  <a:gd name="connsiteX6" fmla="*/ 313006 w 519930"/>
                  <a:gd name="connsiteY6" fmla="*/ 429314 h 430080"/>
                  <a:gd name="connsiteX7" fmla="*/ 325148 w 519930"/>
                  <a:gd name="connsiteY7" fmla="*/ 429314 h 430080"/>
                  <a:gd name="connsiteX8" fmla="*/ 337290 w 519930"/>
                  <a:gd name="connsiteY8" fmla="*/ 429697 h 430080"/>
                  <a:gd name="connsiteX9" fmla="*/ 349432 w 519930"/>
                  <a:gd name="connsiteY9" fmla="*/ 429825 h 430080"/>
                  <a:gd name="connsiteX10" fmla="*/ 361574 w 519930"/>
                  <a:gd name="connsiteY10" fmla="*/ 429058 h 430080"/>
                  <a:gd name="connsiteX11" fmla="*/ 373716 w 519930"/>
                  <a:gd name="connsiteY11" fmla="*/ 429569 h 430080"/>
                  <a:gd name="connsiteX12" fmla="*/ 385858 w 519930"/>
                  <a:gd name="connsiteY12" fmla="*/ 429186 h 430080"/>
                  <a:gd name="connsiteX13" fmla="*/ 398000 w 519930"/>
                  <a:gd name="connsiteY13" fmla="*/ 429314 h 430080"/>
                  <a:gd name="connsiteX14" fmla="*/ 410142 w 519930"/>
                  <a:gd name="connsiteY14" fmla="*/ 429953 h 430080"/>
                  <a:gd name="connsiteX15" fmla="*/ 422284 w 519930"/>
                  <a:gd name="connsiteY15" fmla="*/ 429825 h 430080"/>
                  <a:gd name="connsiteX16" fmla="*/ 434426 w 519930"/>
                  <a:gd name="connsiteY16" fmla="*/ 429569 h 430080"/>
                  <a:gd name="connsiteX17" fmla="*/ 446568 w 519930"/>
                  <a:gd name="connsiteY17" fmla="*/ 429441 h 430080"/>
                  <a:gd name="connsiteX18" fmla="*/ 458837 w 519930"/>
                  <a:gd name="connsiteY18" fmla="*/ 430080 h 430080"/>
                  <a:gd name="connsiteX19" fmla="*/ 470979 w 519930"/>
                  <a:gd name="connsiteY19" fmla="*/ 429825 h 430080"/>
                  <a:gd name="connsiteX20" fmla="*/ 483121 w 519930"/>
                  <a:gd name="connsiteY20" fmla="*/ 429186 h 430080"/>
                  <a:gd name="connsiteX21" fmla="*/ 495391 w 519930"/>
                  <a:gd name="connsiteY21" fmla="*/ 429825 h 430080"/>
                  <a:gd name="connsiteX22" fmla="*/ 507661 w 519930"/>
                  <a:gd name="connsiteY22" fmla="*/ 429314 h 430080"/>
                  <a:gd name="connsiteX23" fmla="*/ 519930 w 519930"/>
                  <a:gd name="connsiteY23" fmla="*/ 429569 h 430080"/>
                  <a:gd name="connsiteX24" fmla="*/ 519803 w 519930"/>
                  <a:gd name="connsiteY24" fmla="*/ 417299 h 430080"/>
                  <a:gd name="connsiteX25" fmla="*/ 518269 w 519930"/>
                  <a:gd name="connsiteY25" fmla="*/ 405157 h 430080"/>
                  <a:gd name="connsiteX26" fmla="*/ 518269 w 519930"/>
                  <a:gd name="connsiteY26" fmla="*/ 392887 h 430080"/>
                  <a:gd name="connsiteX27" fmla="*/ 517374 w 519930"/>
                  <a:gd name="connsiteY27" fmla="*/ 380618 h 430080"/>
                  <a:gd name="connsiteX28" fmla="*/ 516735 w 519930"/>
                  <a:gd name="connsiteY28" fmla="*/ 368348 h 430080"/>
                  <a:gd name="connsiteX29" fmla="*/ 515968 w 519930"/>
                  <a:gd name="connsiteY29" fmla="*/ 356206 h 430080"/>
                  <a:gd name="connsiteX30" fmla="*/ 515201 w 519930"/>
                  <a:gd name="connsiteY30" fmla="*/ 343936 h 430080"/>
                  <a:gd name="connsiteX31" fmla="*/ 515457 w 519930"/>
                  <a:gd name="connsiteY31" fmla="*/ 331667 h 430080"/>
                  <a:gd name="connsiteX32" fmla="*/ 514946 w 519930"/>
                  <a:gd name="connsiteY32" fmla="*/ 319269 h 430080"/>
                  <a:gd name="connsiteX33" fmla="*/ 513796 w 519930"/>
                  <a:gd name="connsiteY33" fmla="*/ 307000 h 430080"/>
                  <a:gd name="connsiteX34" fmla="*/ 512901 w 519930"/>
                  <a:gd name="connsiteY34" fmla="*/ 294985 h 430080"/>
                  <a:gd name="connsiteX35" fmla="*/ 511239 w 519930"/>
                  <a:gd name="connsiteY35" fmla="*/ 282971 h 430080"/>
                  <a:gd name="connsiteX36" fmla="*/ 507661 w 519930"/>
                  <a:gd name="connsiteY36" fmla="*/ 271340 h 430080"/>
                  <a:gd name="connsiteX37" fmla="*/ 504210 w 519930"/>
                  <a:gd name="connsiteY37" fmla="*/ 259710 h 430080"/>
                  <a:gd name="connsiteX38" fmla="*/ 499865 w 519930"/>
                  <a:gd name="connsiteY38" fmla="*/ 248462 h 430080"/>
                  <a:gd name="connsiteX39" fmla="*/ 494113 w 519930"/>
                  <a:gd name="connsiteY39" fmla="*/ 237726 h 430080"/>
                  <a:gd name="connsiteX40" fmla="*/ 489128 w 519930"/>
                  <a:gd name="connsiteY40" fmla="*/ 226735 h 430080"/>
                  <a:gd name="connsiteX41" fmla="*/ 482610 w 519930"/>
                  <a:gd name="connsiteY41" fmla="*/ 216510 h 430080"/>
                  <a:gd name="connsiteX42" fmla="*/ 476220 w 519930"/>
                  <a:gd name="connsiteY42" fmla="*/ 206157 h 430080"/>
                  <a:gd name="connsiteX43" fmla="*/ 468679 w 519930"/>
                  <a:gd name="connsiteY43" fmla="*/ 196700 h 430080"/>
                  <a:gd name="connsiteX44" fmla="*/ 461394 w 519930"/>
                  <a:gd name="connsiteY44" fmla="*/ 186986 h 430080"/>
                  <a:gd name="connsiteX45" fmla="*/ 453342 w 519930"/>
                  <a:gd name="connsiteY45" fmla="*/ 178039 h 430080"/>
                  <a:gd name="connsiteX46" fmla="*/ 444651 w 519930"/>
                  <a:gd name="connsiteY46" fmla="*/ 169604 h 430080"/>
                  <a:gd name="connsiteX47" fmla="*/ 436343 w 519930"/>
                  <a:gd name="connsiteY47" fmla="*/ 160657 h 430080"/>
                  <a:gd name="connsiteX48" fmla="*/ 427268 w 519930"/>
                  <a:gd name="connsiteY48" fmla="*/ 152605 h 430080"/>
                  <a:gd name="connsiteX49" fmla="*/ 418449 w 519930"/>
                  <a:gd name="connsiteY49" fmla="*/ 145064 h 430080"/>
                  <a:gd name="connsiteX50" fmla="*/ 425096 w 519930"/>
                  <a:gd name="connsiteY50" fmla="*/ 134967 h 430080"/>
                  <a:gd name="connsiteX51" fmla="*/ 431870 w 519930"/>
                  <a:gd name="connsiteY51" fmla="*/ 124615 h 430080"/>
                  <a:gd name="connsiteX52" fmla="*/ 438132 w 519930"/>
                  <a:gd name="connsiteY52" fmla="*/ 113878 h 430080"/>
                  <a:gd name="connsiteX53" fmla="*/ 442094 w 519930"/>
                  <a:gd name="connsiteY53" fmla="*/ 102120 h 430080"/>
                  <a:gd name="connsiteX54" fmla="*/ 444651 w 519930"/>
                  <a:gd name="connsiteY54" fmla="*/ 89978 h 430080"/>
                  <a:gd name="connsiteX55" fmla="*/ 445034 w 519930"/>
                  <a:gd name="connsiteY55" fmla="*/ 77581 h 430080"/>
                  <a:gd name="connsiteX56" fmla="*/ 442094 w 519930"/>
                  <a:gd name="connsiteY56" fmla="*/ 65439 h 430080"/>
                  <a:gd name="connsiteX57" fmla="*/ 434170 w 519930"/>
                  <a:gd name="connsiteY57" fmla="*/ 56109 h 430080"/>
                  <a:gd name="connsiteX58" fmla="*/ 422923 w 519930"/>
                  <a:gd name="connsiteY58" fmla="*/ 51380 h 430080"/>
                  <a:gd name="connsiteX59" fmla="*/ 410909 w 519930"/>
                  <a:gd name="connsiteY59" fmla="*/ 53041 h 430080"/>
                  <a:gd name="connsiteX60" fmla="*/ 397872 w 519930"/>
                  <a:gd name="connsiteY60" fmla="*/ 60966 h 430080"/>
                  <a:gd name="connsiteX61" fmla="*/ 387264 w 519930"/>
                  <a:gd name="connsiteY61" fmla="*/ 71829 h 430080"/>
                  <a:gd name="connsiteX62" fmla="*/ 388925 w 519930"/>
                  <a:gd name="connsiteY62" fmla="*/ 60710 h 430080"/>
                  <a:gd name="connsiteX63" fmla="*/ 388414 w 519930"/>
                  <a:gd name="connsiteY63" fmla="*/ 49206 h 430080"/>
                  <a:gd name="connsiteX64" fmla="*/ 381768 w 519930"/>
                  <a:gd name="connsiteY64" fmla="*/ 40132 h 430080"/>
                  <a:gd name="connsiteX65" fmla="*/ 370777 w 519930"/>
                  <a:gd name="connsiteY65" fmla="*/ 33486 h 430080"/>
                  <a:gd name="connsiteX66" fmla="*/ 358123 w 519930"/>
                  <a:gd name="connsiteY66" fmla="*/ 32208 h 430080"/>
                  <a:gd name="connsiteX67" fmla="*/ 346493 w 519930"/>
                  <a:gd name="connsiteY67" fmla="*/ 37448 h 430080"/>
                  <a:gd name="connsiteX68" fmla="*/ 337162 w 519930"/>
                  <a:gd name="connsiteY68" fmla="*/ 46395 h 430080"/>
                  <a:gd name="connsiteX69" fmla="*/ 330389 w 519930"/>
                  <a:gd name="connsiteY69" fmla="*/ 57386 h 430080"/>
                  <a:gd name="connsiteX70" fmla="*/ 324765 w 519930"/>
                  <a:gd name="connsiteY70" fmla="*/ 69018 h 430080"/>
                  <a:gd name="connsiteX71" fmla="*/ 319908 w 519930"/>
                  <a:gd name="connsiteY71" fmla="*/ 81159 h 430080"/>
                  <a:gd name="connsiteX72" fmla="*/ 316713 w 519930"/>
                  <a:gd name="connsiteY72" fmla="*/ 93813 h 430080"/>
                  <a:gd name="connsiteX73" fmla="*/ 316841 w 519930"/>
                  <a:gd name="connsiteY73" fmla="*/ 106594 h 430080"/>
                  <a:gd name="connsiteX74" fmla="*/ 312623 w 519930"/>
                  <a:gd name="connsiteY74" fmla="*/ 95729 h 430080"/>
                  <a:gd name="connsiteX75" fmla="*/ 305210 w 519930"/>
                  <a:gd name="connsiteY75" fmla="*/ 86783 h 430080"/>
                  <a:gd name="connsiteX76" fmla="*/ 295880 w 519930"/>
                  <a:gd name="connsiteY76" fmla="*/ 80265 h 430080"/>
                  <a:gd name="connsiteX77" fmla="*/ 285016 w 519930"/>
                  <a:gd name="connsiteY77" fmla="*/ 76430 h 430080"/>
                  <a:gd name="connsiteX78" fmla="*/ 273641 w 519930"/>
                  <a:gd name="connsiteY78" fmla="*/ 77581 h 430080"/>
                  <a:gd name="connsiteX79" fmla="*/ 264311 w 519930"/>
                  <a:gd name="connsiteY79" fmla="*/ 83715 h 430080"/>
                  <a:gd name="connsiteX80" fmla="*/ 257281 w 519930"/>
                  <a:gd name="connsiteY80" fmla="*/ 91256 h 430080"/>
                  <a:gd name="connsiteX81" fmla="*/ 250635 w 519930"/>
                  <a:gd name="connsiteY81" fmla="*/ 99053 h 430080"/>
                  <a:gd name="connsiteX82" fmla="*/ 245139 w 519930"/>
                  <a:gd name="connsiteY82" fmla="*/ 87166 h 430080"/>
                  <a:gd name="connsiteX83" fmla="*/ 237215 w 519930"/>
                  <a:gd name="connsiteY83" fmla="*/ 76942 h 430080"/>
                  <a:gd name="connsiteX84" fmla="*/ 226096 w 519930"/>
                  <a:gd name="connsiteY84" fmla="*/ 70551 h 430080"/>
                  <a:gd name="connsiteX85" fmla="*/ 213315 w 519930"/>
                  <a:gd name="connsiteY85" fmla="*/ 68762 h 430080"/>
                  <a:gd name="connsiteX86" fmla="*/ 200789 w 519930"/>
                  <a:gd name="connsiteY86" fmla="*/ 71829 h 430080"/>
                  <a:gd name="connsiteX87" fmla="*/ 190053 w 519930"/>
                  <a:gd name="connsiteY87" fmla="*/ 78603 h 430080"/>
                  <a:gd name="connsiteX88" fmla="*/ 186475 w 519930"/>
                  <a:gd name="connsiteY88" fmla="*/ 85761 h 430080"/>
                  <a:gd name="connsiteX89" fmla="*/ 182385 w 519930"/>
                  <a:gd name="connsiteY89" fmla="*/ 74641 h 430080"/>
                  <a:gd name="connsiteX90" fmla="*/ 176250 w 519930"/>
                  <a:gd name="connsiteY90" fmla="*/ 64416 h 430080"/>
                  <a:gd name="connsiteX91" fmla="*/ 165514 w 519930"/>
                  <a:gd name="connsiteY91" fmla="*/ 59943 h 430080"/>
                  <a:gd name="connsiteX92" fmla="*/ 154139 w 519930"/>
                  <a:gd name="connsiteY92" fmla="*/ 63138 h 430080"/>
                  <a:gd name="connsiteX93" fmla="*/ 144681 w 519930"/>
                  <a:gd name="connsiteY93" fmla="*/ 70295 h 430080"/>
                  <a:gd name="connsiteX94" fmla="*/ 136884 w 519930"/>
                  <a:gd name="connsiteY94" fmla="*/ 79625 h 430080"/>
                  <a:gd name="connsiteX95" fmla="*/ 136629 w 519930"/>
                  <a:gd name="connsiteY95" fmla="*/ 66972 h 430080"/>
                  <a:gd name="connsiteX96" fmla="*/ 136245 w 519930"/>
                  <a:gd name="connsiteY96" fmla="*/ 54703 h 430080"/>
                  <a:gd name="connsiteX97" fmla="*/ 134456 w 519930"/>
                  <a:gd name="connsiteY97" fmla="*/ 42689 h 430080"/>
                  <a:gd name="connsiteX98" fmla="*/ 132028 w 519930"/>
                  <a:gd name="connsiteY98" fmla="*/ 30675 h 430080"/>
                  <a:gd name="connsiteX99" fmla="*/ 128321 w 519930"/>
                  <a:gd name="connsiteY99" fmla="*/ 19044 h 430080"/>
                  <a:gd name="connsiteX100" fmla="*/ 121419 w 519930"/>
                  <a:gd name="connsiteY100" fmla="*/ 8819 h 430080"/>
                  <a:gd name="connsiteX101" fmla="*/ 111195 w 519930"/>
                  <a:gd name="connsiteY101" fmla="*/ 2173 h 430080"/>
                  <a:gd name="connsiteX102" fmla="*/ 99181 w 519930"/>
                  <a:gd name="connsiteY102" fmla="*/ 2812 h 430080"/>
                  <a:gd name="connsiteX103" fmla="*/ 88700 w 519930"/>
                  <a:gd name="connsiteY103" fmla="*/ 8180 h 430080"/>
                  <a:gd name="connsiteX104" fmla="*/ 80393 w 519930"/>
                  <a:gd name="connsiteY104" fmla="*/ 16999 h 430080"/>
                  <a:gd name="connsiteX105" fmla="*/ 75024 w 519930"/>
                  <a:gd name="connsiteY105" fmla="*/ 28374 h 430080"/>
                  <a:gd name="connsiteX106" fmla="*/ 71829 w 519930"/>
                  <a:gd name="connsiteY106" fmla="*/ 40388 h 430080"/>
                  <a:gd name="connsiteX107" fmla="*/ 69529 w 519930"/>
                  <a:gd name="connsiteY107" fmla="*/ 52275 h 430080"/>
                  <a:gd name="connsiteX108" fmla="*/ 69145 w 519930"/>
                  <a:gd name="connsiteY108" fmla="*/ 40643 h 430080"/>
                  <a:gd name="connsiteX109" fmla="*/ 66845 w 519930"/>
                  <a:gd name="connsiteY109" fmla="*/ 29013 h 430080"/>
                  <a:gd name="connsiteX110" fmla="*/ 63138 w 519930"/>
                  <a:gd name="connsiteY110" fmla="*/ 17894 h 430080"/>
                  <a:gd name="connsiteX111" fmla="*/ 58153 w 519930"/>
                  <a:gd name="connsiteY111" fmla="*/ 7285 h 430080"/>
                  <a:gd name="connsiteX112" fmla="*/ 48696 w 519930"/>
                  <a:gd name="connsiteY112" fmla="*/ 256 h 430080"/>
                  <a:gd name="connsiteX113" fmla="*/ 37321 w 519930"/>
                  <a:gd name="connsiteY113" fmla="*/ 0 h 430080"/>
                  <a:gd name="connsiteX114" fmla="*/ 26968 w 519930"/>
                  <a:gd name="connsiteY114" fmla="*/ 4985 h 430080"/>
                  <a:gd name="connsiteX115" fmla="*/ 19044 w 519930"/>
                  <a:gd name="connsiteY115" fmla="*/ 13804 h 430080"/>
                  <a:gd name="connsiteX116" fmla="*/ 14187 w 519930"/>
                  <a:gd name="connsiteY116" fmla="*/ 24284 h 430080"/>
                  <a:gd name="connsiteX117" fmla="*/ 9841 w 519930"/>
                  <a:gd name="connsiteY117" fmla="*/ 35020 h 430080"/>
                  <a:gd name="connsiteX118" fmla="*/ 7029 w 519930"/>
                  <a:gd name="connsiteY118" fmla="*/ 46395 h 430080"/>
                  <a:gd name="connsiteX119" fmla="*/ 4985 w 519930"/>
                  <a:gd name="connsiteY119" fmla="*/ 57898 h 430080"/>
                  <a:gd name="connsiteX120" fmla="*/ 2428 w 519930"/>
                  <a:gd name="connsiteY120" fmla="*/ 69273 h 430080"/>
                  <a:gd name="connsiteX121" fmla="*/ 1406 w 519930"/>
                  <a:gd name="connsiteY121" fmla="*/ 80904 h 430080"/>
                  <a:gd name="connsiteX122" fmla="*/ 0 w 519930"/>
                  <a:gd name="connsiteY122" fmla="*/ 92406 h 430080"/>
                  <a:gd name="connsiteX123" fmla="*/ 4985 w 519930"/>
                  <a:gd name="connsiteY123" fmla="*/ 106594 h 430080"/>
                  <a:gd name="connsiteX124" fmla="*/ 15081 w 519930"/>
                  <a:gd name="connsiteY124" fmla="*/ 118096 h 430080"/>
                  <a:gd name="connsiteX125" fmla="*/ 23261 w 519930"/>
                  <a:gd name="connsiteY125" fmla="*/ 127554 h 430080"/>
                  <a:gd name="connsiteX126" fmla="*/ 32847 w 519930"/>
                  <a:gd name="connsiteY126" fmla="*/ 135606 h 430080"/>
                  <a:gd name="connsiteX127" fmla="*/ 42816 w 519930"/>
                  <a:gd name="connsiteY127" fmla="*/ 143147 h 430080"/>
                  <a:gd name="connsiteX128" fmla="*/ 53169 w 519930"/>
                  <a:gd name="connsiteY128" fmla="*/ 150305 h 430080"/>
                  <a:gd name="connsiteX129" fmla="*/ 64288 w 519930"/>
                  <a:gd name="connsiteY129" fmla="*/ 155928 h 430080"/>
                  <a:gd name="connsiteX130" fmla="*/ 75791 w 519930"/>
                  <a:gd name="connsiteY130" fmla="*/ 160913 h 430080"/>
                  <a:gd name="connsiteX131" fmla="*/ 87422 w 519930"/>
                  <a:gd name="connsiteY131" fmla="*/ 165514 h 430080"/>
                  <a:gd name="connsiteX132" fmla="*/ 99436 w 519930"/>
                  <a:gd name="connsiteY132" fmla="*/ 169092 h 430080"/>
                  <a:gd name="connsiteX133" fmla="*/ 111706 w 519930"/>
                  <a:gd name="connsiteY133" fmla="*/ 171393 h 430080"/>
                  <a:gd name="connsiteX134" fmla="*/ 123720 w 519930"/>
                  <a:gd name="connsiteY134" fmla="*/ 174716 h 430080"/>
                  <a:gd name="connsiteX135" fmla="*/ 136117 w 519930"/>
                  <a:gd name="connsiteY135" fmla="*/ 175994 h 430080"/>
                  <a:gd name="connsiteX136" fmla="*/ 148643 w 519930"/>
                  <a:gd name="connsiteY136" fmla="*/ 177400 h 430080"/>
                  <a:gd name="connsiteX137" fmla="*/ 160913 w 519930"/>
                  <a:gd name="connsiteY137" fmla="*/ 179445 h 430080"/>
                  <a:gd name="connsiteX138" fmla="*/ 173438 w 519930"/>
                  <a:gd name="connsiteY138" fmla="*/ 179956 h 430080"/>
                  <a:gd name="connsiteX139" fmla="*/ 185836 w 519930"/>
                  <a:gd name="connsiteY139" fmla="*/ 180723 h 430080"/>
                  <a:gd name="connsiteX140" fmla="*/ 198489 w 519930"/>
                  <a:gd name="connsiteY140" fmla="*/ 181490 h 430080"/>
                  <a:gd name="connsiteX141" fmla="*/ 211014 w 519930"/>
                  <a:gd name="connsiteY141" fmla="*/ 181873 h 430080"/>
                  <a:gd name="connsiteX142" fmla="*/ 223412 w 519930"/>
                  <a:gd name="connsiteY142" fmla="*/ 182513 h 430080"/>
                  <a:gd name="connsiteX143" fmla="*/ 235937 w 519930"/>
                  <a:gd name="connsiteY143" fmla="*/ 181873 h 430080"/>
                  <a:gd name="connsiteX144" fmla="*/ 248334 w 519930"/>
                  <a:gd name="connsiteY144" fmla="*/ 182513 h 430080"/>
                  <a:gd name="connsiteX145" fmla="*/ 260732 w 519930"/>
                  <a:gd name="connsiteY145" fmla="*/ 183280 h 430080"/>
                  <a:gd name="connsiteX146" fmla="*/ 273130 w 519930"/>
                  <a:gd name="connsiteY146" fmla="*/ 184302 h 430080"/>
                  <a:gd name="connsiteX147" fmla="*/ 274408 w 519930"/>
                  <a:gd name="connsiteY147" fmla="*/ 193504 h 430080"/>
                  <a:gd name="connsiteX148" fmla="*/ 262010 w 519930"/>
                  <a:gd name="connsiteY148" fmla="*/ 196061 h 430080"/>
                  <a:gd name="connsiteX149" fmla="*/ 249485 w 519930"/>
                  <a:gd name="connsiteY149" fmla="*/ 198489 h 430080"/>
                  <a:gd name="connsiteX150" fmla="*/ 236960 w 519930"/>
                  <a:gd name="connsiteY150" fmla="*/ 199895 h 430080"/>
                  <a:gd name="connsiteX151" fmla="*/ 224434 w 519930"/>
                  <a:gd name="connsiteY151" fmla="*/ 201811 h 430080"/>
                  <a:gd name="connsiteX152" fmla="*/ 211781 w 519930"/>
                  <a:gd name="connsiteY152" fmla="*/ 202962 h 430080"/>
                  <a:gd name="connsiteX153" fmla="*/ 199256 w 519930"/>
                  <a:gd name="connsiteY153" fmla="*/ 204880 h 430080"/>
                  <a:gd name="connsiteX154" fmla="*/ 186602 w 519930"/>
                  <a:gd name="connsiteY154" fmla="*/ 205901 h 430080"/>
                  <a:gd name="connsiteX155" fmla="*/ 173821 w 519930"/>
                  <a:gd name="connsiteY155" fmla="*/ 206413 h 430080"/>
                  <a:gd name="connsiteX156" fmla="*/ 161168 w 519930"/>
                  <a:gd name="connsiteY156" fmla="*/ 207563 h 430080"/>
                  <a:gd name="connsiteX157" fmla="*/ 148515 w 519930"/>
                  <a:gd name="connsiteY157" fmla="*/ 209097 h 430080"/>
                  <a:gd name="connsiteX158" fmla="*/ 135862 w 519930"/>
                  <a:gd name="connsiteY158" fmla="*/ 209608 h 430080"/>
                  <a:gd name="connsiteX159" fmla="*/ 123336 w 519930"/>
                  <a:gd name="connsiteY159" fmla="*/ 210758 h 430080"/>
                  <a:gd name="connsiteX160" fmla="*/ 110811 w 519930"/>
                  <a:gd name="connsiteY160" fmla="*/ 212548 h 430080"/>
                  <a:gd name="connsiteX161" fmla="*/ 98158 w 519930"/>
                  <a:gd name="connsiteY161" fmla="*/ 213059 h 430080"/>
                  <a:gd name="connsiteX162" fmla="*/ 85505 w 519930"/>
                  <a:gd name="connsiteY162" fmla="*/ 214848 h 430080"/>
                  <a:gd name="connsiteX163" fmla="*/ 73235 w 519930"/>
                  <a:gd name="connsiteY163" fmla="*/ 217405 h 430080"/>
                  <a:gd name="connsiteX164" fmla="*/ 61093 w 519930"/>
                  <a:gd name="connsiteY164" fmla="*/ 220856 h 430080"/>
                  <a:gd name="connsiteX165" fmla="*/ 50485 w 519930"/>
                  <a:gd name="connsiteY165" fmla="*/ 223923 h 430080"/>
                  <a:gd name="connsiteX166" fmla="*/ 43200 w 519930"/>
                  <a:gd name="connsiteY166" fmla="*/ 231975 h 430080"/>
                  <a:gd name="connsiteX167" fmla="*/ 38471 w 519930"/>
                  <a:gd name="connsiteY167" fmla="*/ 243478 h 430080"/>
                  <a:gd name="connsiteX168" fmla="*/ 35403 w 519930"/>
                  <a:gd name="connsiteY168" fmla="*/ 255492 h 430080"/>
                  <a:gd name="connsiteX169" fmla="*/ 35403 w 519930"/>
                  <a:gd name="connsiteY169" fmla="*/ 267762 h 430080"/>
                  <a:gd name="connsiteX170" fmla="*/ 40771 w 519930"/>
                  <a:gd name="connsiteY170" fmla="*/ 278753 h 430080"/>
                  <a:gd name="connsiteX171" fmla="*/ 51379 w 519930"/>
                  <a:gd name="connsiteY171" fmla="*/ 285016 h 430080"/>
                  <a:gd name="connsiteX172" fmla="*/ 62755 w 519930"/>
                  <a:gd name="connsiteY172" fmla="*/ 289490 h 430080"/>
                  <a:gd name="connsiteX173" fmla="*/ 75024 w 519930"/>
                  <a:gd name="connsiteY173" fmla="*/ 291662 h 430080"/>
                  <a:gd name="connsiteX174" fmla="*/ 87678 w 519930"/>
                  <a:gd name="connsiteY174" fmla="*/ 292812 h 430080"/>
                  <a:gd name="connsiteX175" fmla="*/ 100331 w 519930"/>
                  <a:gd name="connsiteY175" fmla="*/ 293963 h 430080"/>
                  <a:gd name="connsiteX176" fmla="*/ 113112 w 519930"/>
                  <a:gd name="connsiteY176" fmla="*/ 293963 h 430080"/>
                  <a:gd name="connsiteX177" fmla="*/ 125765 w 519930"/>
                  <a:gd name="connsiteY177" fmla="*/ 293068 h 430080"/>
                  <a:gd name="connsiteX178" fmla="*/ 138546 w 519930"/>
                  <a:gd name="connsiteY178" fmla="*/ 292301 h 430080"/>
                  <a:gd name="connsiteX179" fmla="*/ 151199 w 519930"/>
                  <a:gd name="connsiteY179" fmla="*/ 291662 h 430080"/>
                  <a:gd name="connsiteX180" fmla="*/ 163980 w 519930"/>
                  <a:gd name="connsiteY180" fmla="*/ 291406 h 430080"/>
                  <a:gd name="connsiteX181" fmla="*/ 176633 w 519930"/>
                  <a:gd name="connsiteY181" fmla="*/ 290129 h 430080"/>
                  <a:gd name="connsiteX182" fmla="*/ 189286 w 519930"/>
                  <a:gd name="connsiteY182" fmla="*/ 288595 h 430080"/>
                  <a:gd name="connsiteX183" fmla="*/ 202067 w 519930"/>
                  <a:gd name="connsiteY183" fmla="*/ 287956 h 430080"/>
                  <a:gd name="connsiteX184" fmla="*/ 214848 w 519930"/>
                  <a:gd name="connsiteY184" fmla="*/ 286933 h 430080"/>
                  <a:gd name="connsiteX185" fmla="*/ 227501 w 519930"/>
                  <a:gd name="connsiteY185" fmla="*/ 285528 h 430080"/>
                  <a:gd name="connsiteX186" fmla="*/ 240282 w 519930"/>
                  <a:gd name="connsiteY186" fmla="*/ 285144 h 430080"/>
                  <a:gd name="connsiteX187" fmla="*/ 253063 w 519930"/>
                  <a:gd name="connsiteY187" fmla="*/ 284249 h 430080"/>
                  <a:gd name="connsiteX188" fmla="*/ 265717 w 519930"/>
                  <a:gd name="connsiteY188" fmla="*/ 282843 h 430080"/>
                  <a:gd name="connsiteX189" fmla="*/ 278498 w 519930"/>
                  <a:gd name="connsiteY189" fmla="*/ 282971 h 430080"/>
                  <a:gd name="connsiteX190" fmla="*/ 291023 w 519930"/>
                  <a:gd name="connsiteY190" fmla="*/ 283866 h 430080"/>
                  <a:gd name="connsiteX191" fmla="*/ 282460 w 519930"/>
                  <a:gd name="connsiteY191" fmla="*/ 292429 h 430080"/>
                  <a:gd name="connsiteX192" fmla="*/ 274663 w 519930"/>
                  <a:gd name="connsiteY192" fmla="*/ 301759 h 430080"/>
                  <a:gd name="connsiteX193" fmla="*/ 268273 w 519930"/>
                  <a:gd name="connsiteY193" fmla="*/ 311984 h 430080"/>
                  <a:gd name="connsiteX194" fmla="*/ 262649 w 519930"/>
                  <a:gd name="connsiteY194" fmla="*/ 322848 h 430080"/>
                  <a:gd name="connsiteX195" fmla="*/ 258559 w 519930"/>
                  <a:gd name="connsiteY195" fmla="*/ 334223 h 430080"/>
                  <a:gd name="connsiteX196" fmla="*/ 254086 w 519930"/>
                  <a:gd name="connsiteY196" fmla="*/ 345598 h 430080"/>
                  <a:gd name="connsiteX197" fmla="*/ 250124 w 519930"/>
                  <a:gd name="connsiteY197" fmla="*/ 356973 h 430080"/>
                  <a:gd name="connsiteX198" fmla="*/ 247312 w 519930"/>
                  <a:gd name="connsiteY198" fmla="*/ 368859 h 430080"/>
                  <a:gd name="connsiteX199" fmla="*/ 245012 w 519930"/>
                  <a:gd name="connsiteY199" fmla="*/ 380873 h 430080"/>
                  <a:gd name="connsiteX200" fmla="*/ 243478 w 519930"/>
                  <a:gd name="connsiteY200" fmla="*/ 393015 h 430080"/>
                  <a:gd name="connsiteX201" fmla="*/ 242072 w 519930"/>
                  <a:gd name="connsiteY201" fmla="*/ 405157 h 430080"/>
                  <a:gd name="connsiteX202" fmla="*/ 240666 w 519930"/>
                  <a:gd name="connsiteY202" fmla="*/ 417299 h 430080"/>
                  <a:gd name="connsiteX203" fmla="*/ 240282 w 519930"/>
                  <a:gd name="connsiteY203" fmla="*/ 429314 h 43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519930" h="430080">
                    <a:moveTo>
                      <a:pt x="240282" y="429314"/>
                    </a:moveTo>
                    <a:lnTo>
                      <a:pt x="252297" y="429825"/>
                    </a:lnTo>
                    <a:lnTo>
                      <a:pt x="264439" y="429058"/>
                    </a:lnTo>
                    <a:lnTo>
                      <a:pt x="276581" y="429186"/>
                    </a:lnTo>
                    <a:lnTo>
                      <a:pt x="288722" y="429186"/>
                    </a:lnTo>
                    <a:lnTo>
                      <a:pt x="300865" y="429186"/>
                    </a:lnTo>
                    <a:lnTo>
                      <a:pt x="313006" y="429314"/>
                    </a:lnTo>
                    <a:lnTo>
                      <a:pt x="325148" y="429314"/>
                    </a:lnTo>
                    <a:lnTo>
                      <a:pt x="337290" y="429697"/>
                    </a:lnTo>
                    <a:lnTo>
                      <a:pt x="349432" y="429825"/>
                    </a:lnTo>
                    <a:lnTo>
                      <a:pt x="361574" y="429058"/>
                    </a:lnTo>
                    <a:lnTo>
                      <a:pt x="373716" y="429569"/>
                    </a:lnTo>
                    <a:lnTo>
                      <a:pt x="385858" y="429186"/>
                    </a:lnTo>
                    <a:lnTo>
                      <a:pt x="398000" y="429314"/>
                    </a:lnTo>
                    <a:lnTo>
                      <a:pt x="410142" y="429953"/>
                    </a:lnTo>
                    <a:lnTo>
                      <a:pt x="422284" y="429825"/>
                    </a:lnTo>
                    <a:lnTo>
                      <a:pt x="434426" y="429569"/>
                    </a:lnTo>
                    <a:lnTo>
                      <a:pt x="446568" y="429441"/>
                    </a:lnTo>
                    <a:lnTo>
                      <a:pt x="458837" y="430080"/>
                    </a:lnTo>
                    <a:lnTo>
                      <a:pt x="470979" y="429825"/>
                    </a:lnTo>
                    <a:lnTo>
                      <a:pt x="483121" y="429186"/>
                    </a:lnTo>
                    <a:lnTo>
                      <a:pt x="495391" y="429825"/>
                    </a:lnTo>
                    <a:lnTo>
                      <a:pt x="507661" y="429314"/>
                    </a:lnTo>
                    <a:lnTo>
                      <a:pt x="519930" y="429569"/>
                    </a:lnTo>
                    <a:lnTo>
                      <a:pt x="519803" y="417299"/>
                    </a:lnTo>
                    <a:lnTo>
                      <a:pt x="518269" y="405157"/>
                    </a:lnTo>
                    <a:lnTo>
                      <a:pt x="518269" y="392887"/>
                    </a:lnTo>
                    <a:lnTo>
                      <a:pt x="517374" y="380618"/>
                    </a:lnTo>
                    <a:lnTo>
                      <a:pt x="516735" y="368348"/>
                    </a:lnTo>
                    <a:lnTo>
                      <a:pt x="515968" y="356206"/>
                    </a:lnTo>
                    <a:lnTo>
                      <a:pt x="515201" y="343936"/>
                    </a:lnTo>
                    <a:lnTo>
                      <a:pt x="515457" y="331667"/>
                    </a:lnTo>
                    <a:lnTo>
                      <a:pt x="514946" y="319269"/>
                    </a:lnTo>
                    <a:lnTo>
                      <a:pt x="513796" y="307000"/>
                    </a:lnTo>
                    <a:lnTo>
                      <a:pt x="512901" y="294985"/>
                    </a:lnTo>
                    <a:lnTo>
                      <a:pt x="511239" y="282971"/>
                    </a:lnTo>
                    <a:lnTo>
                      <a:pt x="507661" y="271340"/>
                    </a:lnTo>
                    <a:lnTo>
                      <a:pt x="504210" y="259710"/>
                    </a:lnTo>
                    <a:lnTo>
                      <a:pt x="499865" y="248462"/>
                    </a:lnTo>
                    <a:lnTo>
                      <a:pt x="494113" y="237726"/>
                    </a:lnTo>
                    <a:lnTo>
                      <a:pt x="489128" y="226735"/>
                    </a:lnTo>
                    <a:lnTo>
                      <a:pt x="482610" y="216510"/>
                    </a:lnTo>
                    <a:lnTo>
                      <a:pt x="476220" y="206157"/>
                    </a:lnTo>
                    <a:lnTo>
                      <a:pt x="468679" y="196700"/>
                    </a:lnTo>
                    <a:lnTo>
                      <a:pt x="461394" y="186986"/>
                    </a:lnTo>
                    <a:lnTo>
                      <a:pt x="453342" y="178039"/>
                    </a:lnTo>
                    <a:lnTo>
                      <a:pt x="444651" y="169604"/>
                    </a:lnTo>
                    <a:lnTo>
                      <a:pt x="436343" y="160657"/>
                    </a:lnTo>
                    <a:lnTo>
                      <a:pt x="427268" y="152605"/>
                    </a:lnTo>
                    <a:lnTo>
                      <a:pt x="418449" y="145064"/>
                    </a:lnTo>
                    <a:lnTo>
                      <a:pt x="425096" y="134967"/>
                    </a:lnTo>
                    <a:lnTo>
                      <a:pt x="431870" y="124615"/>
                    </a:lnTo>
                    <a:lnTo>
                      <a:pt x="438132" y="113878"/>
                    </a:lnTo>
                    <a:lnTo>
                      <a:pt x="442094" y="102120"/>
                    </a:lnTo>
                    <a:lnTo>
                      <a:pt x="444651" y="89978"/>
                    </a:lnTo>
                    <a:lnTo>
                      <a:pt x="445034" y="77581"/>
                    </a:lnTo>
                    <a:lnTo>
                      <a:pt x="442094" y="65439"/>
                    </a:lnTo>
                    <a:lnTo>
                      <a:pt x="434170" y="56109"/>
                    </a:lnTo>
                    <a:lnTo>
                      <a:pt x="422923" y="51380"/>
                    </a:lnTo>
                    <a:lnTo>
                      <a:pt x="410909" y="53041"/>
                    </a:lnTo>
                    <a:lnTo>
                      <a:pt x="397872" y="60966"/>
                    </a:lnTo>
                    <a:lnTo>
                      <a:pt x="387264" y="71829"/>
                    </a:lnTo>
                    <a:lnTo>
                      <a:pt x="388925" y="60710"/>
                    </a:lnTo>
                    <a:lnTo>
                      <a:pt x="388414" y="49206"/>
                    </a:lnTo>
                    <a:lnTo>
                      <a:pt x="381768" y="40132"/>
                    </a:lnTo>
                    <a:lnTo>
                      <a:pt x="370777" y="33486"/>
                    </a:lnTo>
                    <a:lnTo>
                      <a:pt x="358123" y="32208"/>
                    </a:lnTo>
                    <a:lnTo>
                      <a:pt x="346493" y="37448"/>
                    </a:lnTo>
                    <a:lnTo>
                      <a:pt x="337162" y="46395"/>
                    </a:lnTo>
                    <a:lnTo>
                      <a:pt x="330389" y="57386"/>
                    </a:lnTo>
                    <a:lnTo>
                      <a:pt x="324765" y="69018"/>
                    </a:lnTo>
                    <a:lnTo>
                      <a:pt x="319908" y="81159"/>
                    </a:lnTo>
                    <a:lnTo>
                      <a:pt x="316713" y="93813"/>
                    </a:lnTo>
                    <a:lnTo>
                      <a:pt x="316841" y="106594"/>
                    </a:lnTo>
                    <a:lnTo>
                      <a:pt x="312623" y="95729"/>
                    </a:lnTo>
                    <a:lnTo>
                      <a:pt x="305210" y="86783"/>
                    </a:lnTo>
                    <a:lnTo>
                      <a:pt x="295880" y="80265"/>
                    </a:lnTo>
                    <a:lnTo>
                      <a:pt x="285016" y="76430"/>
                    </a:lnTo>
                    <a:lnTo>
                      <a:pt x="273641" y="77581"/>
                    </a:lnTo>
                    <a:lnTo>
                      <a:pt x="264311" y="83715"/>
                    </a:lnTo>
                    <a:lnTo>
                      <a:pt x="257281" y="91256"/>
                    </a:lnTo>
                    <a:lnTo>
                      <a:pt x="250635" y="99053"/>
                    </a:lnTo>
                    <a:lnTo>
                      <a:pt x="245139" y="87166"/>
                    </a:lnTo>
                    <a:lnTo>
                      <a:pt x="237215" y="76942"/>
                    </a:lnTo>
                    <a:lnTo>
                      <a:pt x="226096" y="70551"/>
                    </a:lnTo>
                    <a:lnTo>
                      <a:pt x="213315" y="68762"/>
                    </a:lnTo>
                    <a:lnTo>
                      <a:pt x="200789" y="71829"/>
                    </a:lnTo>
                    <a:lnTo>
                      <a:pt x="190053" y="78603"/>
                    </a:lnTo>
                    <a:lnTo>
                      <a:pt x="186475" y="85761"/>
                    </a:lnTo>
                    <a:lnTo>
                      <a:pt x="182385" y="74641"/>
                    </a:lnTo>
                    <a:lnTo>
                      <a:pt x="176250" y="64416"/>
                    </a:lnTo>
                    <a:lnTo>
                      <a:pt x="165514" y="59943"/>
                    </a:lnTo>
                    <a:lnTo>
                      <a:pt x="154139" y="63138"/>
                    </a:lnTo>
                    <a:lnTo>
                      <a:pt x="144681" y="70295"/>
                    </a:lnTo>
                    <a:lnTo>
                      <a:pt x="136884" y="79625"/>
                    </a:lnTo>
                    <a:lnTo>
                      <a:pt x="136629" y="66972"/>
                    </a:lnTo>
                    <a:lnTo>
                      <a:pt x="136245" y="54703"/>
                    </a:lnTo>
                    <a:lnTo>
                      <a:pt x="134456" y="42689"/>
                    </a:lnTo>
                    <a:lnTo>
                      <a:pt x="132028" y="30675"/>
                    </a:lnTo>
                    <a:lnTo>
                      <a:pt x="128321" y="19044"/>
                    </a:lnTo>
                    <a:lnTo>
                      <a:pt x="121419" y="8819"/>
                    </a:lnTo>
                    <a:lnTo>
                      <a:pt x="111195" y="2173"/>
                    </a:lnTo>
                    <a:lnTo>
                      <a:pt x="99181" y="2812"/>
                    </a:lnTo>
                    <a:lnTo>
                      <a:pt x="88700" y="8180"/>
                    </a:lnTo>
                    <a:lnTo>
                      <a:pt x="80393" y="16999"/>
                    </a:lnTo>
                    <a:lnTo>
                      <a:pt x="75024" y="28374"/>
                    </a:lnTo>
                    <a:lnTo>
                      <a:pt x="71829" y="40388"/>
                    </a:lnTo>
                    <a:lnTo>
                      <a:pt x="69529" y="52275"/>
                    </a:lnTo>
                    <a:lnTo>
                      <a:pt x="69145" y="40643"/>
                    </a:lnTo>
                    <a:lnTo>
                      <a:pt x="66845" y="29013"/>
                    </a:lnTo>
                    <a:lnTo>
                      <a:pt x="63138" y="17894"/>
                    </a:lnTo>
                    <a:lnTo>
                      <a:pt x="58153" y="7285"/>
                    </a:lnTo>
                    <a:lnTo>
                      <a:pt x="48696" y="256"/>
                    </a:lnTo>
                    <a:lnTo>
                      <a:pt x="37321" y="0"/>
                    </a:lnTo>
                    <a:lnTo>
                      <a:pt x="26968" y="4985"/>
                    </a:lnTo>
                    <a:lnTo>
                      <a:pt x="19044" y="13804"/>
                    </a:lnTo>
                    <a:lnTo>
                      <a:pt x="14187" y="24284"/>
                    </a:lnTo>
                    <a:lnTo>
                      <a:pt x="9841" y="35020"/>
                    </a:lnTo>
                    <a:lnTo>
                      <a:pt x="7029" y="46395"/>
                    </a:lnTo>
                    <a:lnTo>
                      <a:pt x="4985" y="57898"/>
                    </a:lnTo>
                    <a:lnTo>
                      <a:pt x="2428" y="69273"/>
                    </a:lnTo>
                    <a:lnTo>
                      <a:pt x="1406" y="80904"/>
                    </a:lnTo>
                    <a:lnTo>
                      <a:pt x="0" y="92406"/>
                    </a:lnTo>
                    <a:lnTo>
                      <a:pt x="4985" y="106594"/>
                    </a:lnTo>
                    <a:lnTo>
                      <a:pt x="15081" y="118096"/>
                    </a:lnTo>
                    <a:lnTo>
                      <a:pt x="23261" y="127554"/>
                    </a:lnTo>
                    <a:lnTo>
                      <a:pt x="32847" y="135606"/>
                    </a:lnTo>
                    <a:lnTo>
                      <a:pt x="42816" y="143147"/>
                    </a:lnTo>
                    <a:lnTo>
                      <a:pt x="53169" y="150305"/>
                    </a:lnTo>
                    <a:lnTo>
                      <a:pt x="64288" y="155928"/>
                    </a:lnTo>
                    <a:lnTo>
                      <a:pt x="75791" y="160913"/>
                    </a:lnTo>
                    <a:lnTo>
                      <a:pt x="87422" y="165514"/>
                    </a:lnTo>
                    <a:lnTo>
                      <a:pt x="99436" y="169092"/>
                    </a:lnTo>
                    <a:lnTo>
                      <a:pt x="111706" y="171393"/>
                    </a:lnTo>
                    <a:lnTo>
                      <a:pt x="123720" y="174716"/>
                    </a:lnTo>
                    <a:lnTo>
                      <a:pt x="136117" y="175994"/>
                    </a:lnTo>
                    <a:lnTo>
                      <a:pt x="148643" y="177400"/>
                    </a:lnTo>
                    <a:lnTo>
                      <a:pt x="160913" y="179445"/>
                    </a:lnTo>
                    <a:lnTo>
                      <a:pt x="173438" y="179956"/>
                    </a:lnTo>
                    <a:lnTo>
                      <a:pt x="185836" y="180723"/>
                    </a:lnTo>
                    <a:lnTo>
                      <a:pt x="198489" y="181490"/>
                    </a:lnTo>
                    <a:lnTo>
                      <a:pt x="211014" y="181873"/>
                    </a:lnTo>
                    <a:lnTo>
                      <a:pt x="223412" y="182513"/>
                    </a:lnTo>
                    <a:lnTo>
                      <a:pt x="235937" y="181873"/>
                    </a:lnTo>
                    <a:lnTo>
                      <a:pt x="248334" y="182513"/>
                    </a:lnTo>
                    <a:lnTo>
                      <a:pt x="260732" y="183280"/>
                    </a:lnTo>
                    <a:lnTo>
                      <a:pt x="273130" y="184302"/>
                    </a:lnTo>
                    <a:lnTo>
                      <a:pt x="274408" y="193504"/>
                    </a:lnTo>
                    <a:lnTo>
                      <a:pt x="262010" y="196061"/>
                    </a:lnTo>
                    <a:lnTo>
                      <a:pt x="249485" y="198489"/>
                    </a:lnTo>
                    <a:lnTo>
                      <a:pt x="236960" y="199895"/>
                    </a:lnTo>
                    <a:lnTo>
                      <a:pt x="224434" y="201811"/>
                    </a:lnTo>
                    <a:lnTo>
                      <a:pt x="211781" y="202962"/>
                    </a:lnTo>
                    <a:lnTo>
                      <a:pt x="199256" y="204880"/>
                    </a:lnTo>
                    <a:lnTo>
                      <a:pt x="186602" y="205901"/>
                    </a:lnTo>
                    <a:lnTo>
                      <a:pt x="173821" y="206413"/>
                    </a:lnTo>
                    <a:lnTo>
                      <a:pt x="161168" y="207563"/>
                    </a:lnTo>
                    <a:lnTo>
                      <a:pt x="148515" y="209097"/>
                    </a:lnTo>
                    <a:lnTo>
                      <a:pt x="135862" y="209608"/>
                    </a:lnTo>
                    <a:lnTo>
                      <a:pt x="123336" y="210758"/>
                    </a:lnTo>
                    <a:lnTo>
                      <a:pt x="110811" y="212548"/>
                    </a:lnTo>
                    <a:lnTo>
                      <a:pt x="98158" y="213059"/>
                    </a:lnTo>
                    <a:lnTo>
                      <a:pt x="85505" y="214848"/>
                    </a:lnTo>
                    <a:lnTo>
                      <a:pt x="73235" y="217405"/>
                    </a:lnTo>
                    <a:lnTo>
                      <a:pt x="61093" y="220856"/>
                    </a:lnTo>
                    <a:lnTo>
                      <a:pt x="50485" y="223923"/>
                    </a:lnTo>
                    <a:lnTo>
                      <a:pt x="43200" y="231975"/>
                    </a:lnTo>
                    <a:lnTo>
                      <a:pt x="38471" y="243478"/>
                    </a:lnTo>
                    <a:lnTo>
                      <a:pt x="35403" y="255492"/>
                    </a:lnTo>
                    <a:lnTo>
                      <a:pt x="35403" y="267762"/>
                    </a:lnTo>
                    <a:lnTo>
                      <a:pt x="40771" y="278753"/>
                    </a:lnTo>
                    <a:lnTo>
                      <a:pt x="51379" y="285016"/>
                    </a:lnTo>
                    <a:lnTo>
                      <a:pt x="62755" y="289490"/>
                    </a:lnTo>
                    <a:lnTo>
                      <a:pt x="75024" y="291662"/>
                    </a:lnTo>
                    <a:lnTo>
                      <a:pt x="87678" y="292812"/>
                    </a:lnTo>
                    <a:lnTo>
                      <a:pt x="100331" y="293963"/>
                    </a:lnTo>
                    <a:lnTo>
                      <a:pt x="113112" y="293963"/>
                    </a:lnTo>
                    <a:lnTo>
                      <a:pt x="125765" y="293068"/>
                    </a:lnTo>
                    <a:lnTo>
                      <a:pt x="138546" y="292301"/>
                    </a:lnTo>
                    <a:lnTo>
                      <a:pt x="151199" y="291662"/>
                    </a:lnTo>
                    <a:lnTo>
                      <a:pt x="163980" y="291406"/>
                    </a:lnTo>
                    <a:lnTo>
                      <a:pt x="176633" y="290129"/>
                    </a:lnTo>
                    <a:lnTo>
                      <a:pt x="189286" y="288595"/>
                    </a:lnTo>
                    <a:lnTo>
                      <a:pt x="202067" y="287956"/>
                    </a:lnTo>
                    <a:lnTo>
                      <a:pt x="214848" y="286933"/>
                    </a:lnTo>
                    <a:lnTo>
                      <a:pt x="227501" y="285528"/>
                    </a:lnTo>
                    <a:lnTo>
                      <a:pt x="240282" y="285144"/>
                    </a:lnTo>
                    <a:lnTo>
                      <a:pt x="253063" y="284249"/>
                    </a:lnTo>
                    <a:lnTo>
                      <a:pt x="265717" y="282843"/>
                    </a:lnTo>
                    <a:lnTo>
                      <a:pt x="278498" y="282971"/>
                    </a:lnTo>
                    <a:lnTo>
                      <a:pt x="291023" y="283866"/>
                    </a:lnTo>
                    <a:lnTo>
                      <a:pt x="282460" y="292429"/>
                    </a:lnTo>
                    <a:lnTo>
                      <a:pt x="274663" y="301759"/>
                    </a:lnTo>
                    <a:lnTo>
                      <a:pt x="268273" y="311984"/>
                    </a:lnTo>
                    <a:lnTo>
                      <a:pt x="262649" y="322848"/>
                    </a:lnTo>
                    <a:lnTo>
                      <a:pt x="258559" y="334223"/>
                    </a:lnTo>
                    <a:lnTo>
                      <a:pt x="254086" y="345598"/>
                    </a:lnTo>
                    <a:lnTo>
                      <a:pt x="250124" y="356973"/>
                    </a:lnTo>
                    <a:lnTo>
                      <a:pt x="247312" y="368859"/>
                    </a:lnTo>
                    <a:lnTo>
                      <a:pt x="245012" y="380873"/>
                    </a:lnTo>
                    <a:lnTo>
                      <a:pt x="243478" y="393015"/>
                    </a:lnTo>
                    <a:lnTo>
                      <a:pt x="242072" y="405157"/>
                    </a:lnTo>
                    <a:lnTo>
                      <a:pt x="240666" y="417299"/>
                    </a:lnTo>
                    <a:lnTo>
                      <a:pt x="240282" y="429314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32" name="グラフィックス 4">
                <a:extLst>
                  <a:ext uri="{FF2B5EF4-FFF2-40B4-BE49-F238E27FC236}">
                    <a16:creationId xmlns:a16="http://schemas.microsoft.com/office/drawing/2014/main" id="{0DFB35F4-147C-065F-5B82-D0CE14C56923}"/>
                  </a:ext>
                </a:extLst>
              </p:cNvPr>
              <p:cNvGrpSpPr/>
              <p:nvPr/>
            </p:nvGrpSpPr>
            <p:grpSpPr>
              <a:xfrm>
                <a:off x="4625187" y="4729170"/>
                <a:ext cx="94645" cy="78593"/>
                <a:chOff x="4625187" y="4729170"/>
                <a:chExt cx="94645" cy="78593"/>
              </a:xfrm>
              <a:solidFill>
                <a:srgbClr val="FFFFFF"/>
              </a:solidFill>
            </p:grpSpPr>
            <p:sp>
              <p:nvSpPr>
                <p:cNvPr id="133" name="フリーフォーム: 図形 132">
                  <a:extLst>
                    <a:ext uri="{FF2B5EF4-FFF2-40B4-BE49-F238E27FC236}">
                      <a16:creationId xmlns:a16="http://schemas.microsoft.com/office/drawing/2014/main" id="{3A0F1264-DD1F-E584-A052-6C38E302BA6D}"/>
                    </a:ext>
                  </a:extLst>
                </p:cNvPr>
                <p:cNvSpPr/>
                <p:nvPr/>
              </p:nvSpPr>
              <p:spPr>
                <a:xfrm>
                  <a:off x="4674905" y="4751409"/>
                  <a:ext cx="44927" cy="56354"/>
                </a:xfrm>
                <a:custGeom>
                  <a:avLst/>
                  <a:gdLst>
                    <a:gd name="connsiteX0" fmla="*/ 4419 w 44927"/>
                    <a:gd name="connsiteY0" fmla="*/ 19960 h 56354"/>
                    <a:gd name="connsiteX1" fmla="*/ 13111 w 44927"/>
                    <a:gd name="connsiteY1" fmla="*/ 55874 h 56354"/>
                    <a:gd name="connsiteX2" fmla="*/ 44552 w 44927"/>
                    <a:gd name="connsiteY2" fmla="*/ 12036 h 56354"/>
                    <a:gd name="connsiteX3" fmla="*/ 42507 w 44927"/>
                    <a:gd name="connsiteY3" fmla="*/ 7307 h 56354"/>
                    <a:gd name="connsiteX4" fmla="*/ 34838 w 44927"/>
                    <a:gd name="connsiteY4" fmla="*/ 1299 h 56354"/>
                    <a:gd name="connsiteX5" fmla="*/ 29981 w 44927"/>
                    <a:gd name="connsiteY5" fmla="*/ 149 h 56354"/>
                    <a:gd name="connsiteX6" fmla="*/ 7743 w 44927"/>
                    <a:gd name="connsiteY6" fmla="*/ 14080 h 56354"/>
                    <a:gd name="connsiteX7" fmla="*/ 4292 w 44927"/>
                    <a:gd name="connsiteY7" fmla="*/ 19960 h 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927" h="56354">
                      <a:moveTo>
                        <a:pt x="4419" y="19960"/>
                      </a:moveTo>
                      <a:cubicBezTo>
                        <a:pt x="-1971" y="31590"/>
                        <a:pt x="-3249" y="52551"/>
                        <a:pt x="13111" y="55874"/>
                      </a:cubicBezTo>
                      <a:cubicBezTo>
                        <a:pt x="36628" y="60475"/>
                        <a:pt x="47108" y="30951"/>
                        <a:pt x="44552" y="12036"/>
                      </a:cubicBezTo>
                      <a:cubicBezTo>
                        <a:pt x="44041" y="10246"/>
                        <a:pt x="43402" y="8712"/>
                        <a:pt x="42507" y="7307"/>
                      </a:cubicBezTo>
                      <a:cubicBezTo>
                        <a:pt x="40590" y="4495"/>
                        <a:pt x="37906" y="2577"/>
                        <a:pt x="34838" y="1299"/>
                      </a:cubicBezTo>
                      <a:cubicBezTo>
                        <a:pt x="33305" y="660"/>
                        <a:pt x="31643" y="277"/>
                        <a:pt x="29981" y="149"/>
                      </a:cubicBezTo>
                      <a:cubicBezTo>
                        <a:pt x="20268" y="-1129"/>
                        <a:pt x="12344" y="6028"/>
                        <a:pt x="7743" y="14080"/>
                      </a:cubicBezTo>
                      <a:cubicBezTo>
                        <a:pt x="6464" y="15870"/>
                        <a:pt x="5314" y="17914"/>
                        <a:pt x="4292" y="199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4" name="フリーフォーム: 図形 133">
                  <a:extLst>
                    <a:ext uri="{FF2B5EF4-FFF2-40B4-BE49-F238E27FC236}">
                      <a16:creationId xmlns:a16="http://schemas.microsoft.com/office/drawing/2014/main" id="{7F76CDB5-B2F5-2BED-F2A6-DD71F1CF5CDB}"/>
                    </a:ext>
                  </a:extLst>
                </p:cNvPr>
                <p:cNvSpPr/>
                <p:nvPr/>
              </p:nvSpPr>
              <p:spPr>
                <a:xfrm>
                  <a:off x="4625187" y="4729170"/>
                  <a:ext cx="44927" cy="56354"/>
                </a:xfrm>
                <a:custGeom>
                  <a:avLst/>
                  <a:gdLst>
                    <a:gd name="connsiteX0" fmla="*/ 4420 w 44927"/>
                    <a:gd name="connsiteY0" fmla="*/ 19960 h 56354"/>
                    <a:gd name="connsiteX1" fmla="*/ 13111 w 44927"/>
                    <a:gd name="connsiteY1" fmla="*/ 55874 h 56354"/>
                    <a:gd name="connsiteX2" fmla="*/ 44552 w 44927"/>
                    <a:gd name="connsiteY2" fmla="*/ 12035 h 56354"/>
                    <a:gd name="connsiteX3" fmla="*/ 42507 w 44927"/>
                    <a:gd name="connsiteY3" fmla="*/ 7306 h 56354"/>
                    <a:gd name="connsiteX4" fmla="*/ 34838 w 44927"/>
                    <a:gd name="connsiteY4" fmla="*/ 1299 h 56354"/>
                    <a:gd name="connsiteX5" fmla="*/ 29981 w 44927"/>
                    <a:gd name="connsiteY5" fmla="*/ 149 h 56354"/>
                    <a:gd name="connsiteX6" fmla="*/ 7743 w 44927"/>
                    <a:gd name="connsiteY6" fmla="*/ 14080 h 56354"/>
                    <a:gd name="connsiteX7" fmla="*/ 4292 w 44927"/>
                    <a:gd name="connsiteY7" fmla="*/ 19960 h 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927" h="56354">
                      <a:moveTo>
                        <a:pt x="4420" y="19960"/>
                      </a:moveTo>
                      <a:cubicBezTo>
                        <a:pt x="-1971" y="31590"/>
                        <a:pt x="-3249" y="52551"/>
                        <a:pt x="13111" y="55874"/>
                      </a:cubicBezTo>
                      <a:cubicBezTo>
                        <a:pt x="36627" y="60475"/>
                        <a:pt x="47108" y="30951"/>
                        <a:pt x="44552" y="12035"/>
                      </a:cubicBezTo>
                      <a:cubicBezTo>
                        <a:pt x="44041" y="10246"/>
                        <a:pt x="43401" y="8712"/>
                        <a:pt x="42507" y="7306"/>
                      </a:cubicBezTo>
                      <a:cubicBezTo>
                        <a:pt x="40590" y="4495"/>
                        <a:pt x="37906" y="2577"/>
                        <a:pt x="34838" y="1299"/>
                      </a:cubicBezTo>
                      <a:cubicBezTo>
                        <a:pt x="33305" y="660"/>
                        <a:pt x="31643" y="277"/>
                        <a:pt x="29981" y="149"/>
                      </a:cubicBezTo>
                      <a:cubicBezTo>
                        <a:pt x="20268" y="-1129"/>
                        <a:pt x="12344" y="6028"/>
                        <a:pt x="7743" y="14080"/>
                      </a:cubicBezTo>
                      <a:cubicBezTo>
                        <a:pt x="6465" y="15870"/>
                        <a:pt x="5314" y="17914"/>
                        <a:pt x="4292" y="199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35" name="グラフィックス 4">
                <a:extLst>
                  <a:ext uri="{FF2B5EF4-FFF2-40B4-BE49-F238E27FC236}">
                    <a16:creationId xmlns:a16="http://schemas.microsoft.com/office/drawing/2014/main" id="{BF5A200C-3105-C474-E84F-3D85299F2ABA}"/>
                  </a:ext>
                </a:extLst>
              </p:cNvPr>
              <p:cNvGrpSpPr/>
              <p:nvPr/>
            </p:nvGrpSpPr>
            <p:grpSpPr>
              <a:xfrm>
                <a:off x="4320784" y="4718737"/>
                <a:ext cx="76451" cy="19672"/>
                <a:chOff x="4320784" y="4718737"/>
                <a:chExt cx="76451" cy="19672"/>
              </a:xfrm>
              <a:solidFill>
                <a:srgbClr val="272C2E"/>
              </a:solidFill>
            </p:grpSpPr>
            <p:sp>
              <p:nvSpPr>
                <p:cNvPr id="136" name="フリーフォーム: 図形 135">
                  <a:extLst>
                    <a:ext uri="{FF2B5EF4-FFF2-40B4-BE49-F238E27FC236}">
                      <a16:creationId xmlns:a16="http://schemas.microsoft.com/office/drawing/2014/main" id="{52EEEE3E-0870-4597-A1AF-D83DC5D52868}"/>
                    </a:ext>
                  </a:extLst>
                </p:cNvPr>
                <p:cNvSpPr/>
                <p:nvPr/>
              </p:nvSpPr>
              <p:spPr>
                <a:xfrm>
                  <a:off x="4382627" y="4726747"/>
                  <a:ext cx="14608" cy="11663"/>
                </a:xfrm>
                <a:custGeom>
                  <a:avLst/>
                  <a:gdLst>
                    <a:gd name="connsiteX0" fmla="*/ 2351 w 14608"/>
                    <a:gd name="connsiteY0" fmla="*/ 2189 h 11663"/>
                    <a:gd name="connsiteX1" fmla="*/ 13981 w 14608"/>
                    <a:gd name="connsiteY1" fmla="*/ 3084 h 11663"/>
                    <a:gd name="connsiteX2" fmla="*/ 13087 w 14608"/>
                    <a:gd name="connsiteY2" fmla="*/ 8708 h 11663"/>
                    <a:gd name="connsiteX3" fmla="*/ 11297 w 14608"/>
                    <a:gd name="connsiteY3" fmla="*/ 9985 h 11663"/>
                    <a:gd name="connsiteX4" fmla="*/ 10147 w 14608"/>
                    <a:gd name="connsiteY4" fmla="*/ 10496 h 11663"/>
                    <a:gd name="connsiteX5" fmla="*/ 7974 w 14608"/>
                    <a:gd name="connsiteY5" fmla="*/ 11008 h 11663"/>
                    <a:gd name="connsiteX6" fmla="*/ 6185 w 14608"/>
                    <a:gd name="connsiteY6" fmla="*/ 11008 h 11663"/>
                    <a:gd name="connsiteX7" fmla="*/ 2479 w 14608"/>
                    <a:gd name="connsiteY7" fmla="*/ 11391 h 11663"/>
                    <a:gd name="connsiteX8" fmla="*/ 2223 w 14608"/>
                    <a:gd name="connsiteY8" fmla="*/ 2061 h 11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08" h="11663">
                      <a:moveTo>
                        <a:pt x="2351" y="2189"/>
                      </a:moveTo>
                      <a:cubicBezTo>
                        <a:pt x="5418" y="-495"/>
                        <a:pt x="12064" y="-1262"/>
                        <a:pt x="13981" y="3084"/>
                      </a:cubicBezTo>
                      <a:cubicBezTo>
                        <a:pt x="15132" y="4746"/>
                        <a:pt x="14621" y="7301"/>
                        <a:pt x="13087" y="8708"/>
                      </a:cubicBezTo>
                      <a:cubicBezTo>
                        <a:pt x="12576" y="9219"/>
                        <a:pt x="11936" y="9602"/>
                        <a:pt x="11297" y="9985"/>
                      </a:cubicBezTo>
                      <a:cubicBezTo>
                        <a:pt x="10914" y="10241"/>
                        <a:pt x="10531" y="10369"/>
                        <a:pt x="10147" y="10496"/>
                      </a:cubicBezTo>
                      <a:cubicBezTo>
                        <a:pt x="9636" y="10752"/>
                        <a:pt x="8741" y="11008"/>
                        <a:pt x="7974" y="11008"/>
                      </a:cubicBezTo>
                      <a:cubicBezTo>
                        <a:pt x="7335" y="11008"/>
                        <a:pt x="6824" y="11008"/>
                        <a:pt x="6185" y="11008"/>
                      </a:cubicBezTo>
                      <a:cubicBezTo>
                        <a:pt x="5035" y="11647"/>
                        <a:pt x="3629" y="11903"/>
                        <a:pt x="2479" y="11391"/>
                      </a:cubicBezTo>
                      <a:cubicBezTo>
                        <a:pt x="-1100" y="9346"/>
                        <a:pt x="-461" y="4490"/>
                        <a:pt x="2223" y="2061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37" name="フリーフォーム: 図形 136">
                  <a:extLst>
                    <a:ext uri="{FF2B5EF4-FFF2-40B4-BE49-F238E27FC236}">
                      <a16:creationId xmlns:a16="http://schemas.microsoft.com/office/drawing/2014/main" id="{FF9C3F4D-8E4B-2082-CB65-79A9AFE838CF}"/>
                    </a:ext>
                  </a:extLst>
                </p:cNvPr>
                <p:cNvSpPr/>
                <p:nvPr/>
              </p:nvSpPr>
              <p:spPr>
                <a:xfrm>
                  <a:off x="4320784" y="4718737"/>
                  <a:ext cx="13069" cy="10227"/>
                </a:xfrm>
                <a:custGeom>
                  <a:avLst/>
                  <a:gdLst>
                    <a:gd name="connsiteX0" fmla="*/ 33 w 13069"/>
                    <a:gd name="connsiteY0" fmla="*/ 4191 h 10227"/>
                    <a:gd name="connsiteX1" fmla="*/ 12814 w 13069"/>
                    <a:gd name="connsiteY1" fmla="*/ 5342 h 10227"/>
                    <a:gd name="connsiteX2" fmla="*/ 13070 w 13069"/>
                    <a:gd name="connsiteY2" fmla="*/ 6108 h 10227"/>
                    <a:gd name="connsiteX3" fmla="*/ 545 w 13069"/>
                    <a:gd name="connsiteY3" fmla="*/ 7131 h 10227"/>
                    <a:gd name="connsiteX4" fmla="*/ 545 w 13069"/>
                    <a:gd name="connsiteY4" fmla="*/ 6875 h 10227"/>
                    <a:gd name="connsiteX5" fmla="*/ 33 w 13069"/>
                    <a:gd name="connsiteY5" fmla="*/ 4063 h 10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69" h="10227">
                      <a:moveTo>
                        <a:pt x="33" y="4191"/>
                      </a:moveTo>
                      <a:cubicBezTo>
                        <a:pt x="928" y="-2455"/>
                        <a:pt x="13070" y="-538"/>
                        <a:pt x="12814" y="5342"/>
                      </a:cubicBezTo>
                      <a:cubicBezTo>
                        <a:pt x="12942" y="5598"/>
                        <a:pt x="13070" y="5725"/>
                        <a:pt x="13070" y="6108"/>
                      </a:cubicBezTo>
                      <a:cubicBezTo>
                        <a:pt x="12303" y="11348"/>
                        <a:pt x="2590" y="11476"/>
                        <a:pt x="545" y="7131"/>
                      </a:cubicBezTo>
                      <a:cubicBezTo>
                        <a:pt x="545" y="7131"/>
                        <a:pt x="545" y="7003"/>
                        <a:pt x="545" y="6875"/>
                      </a:cubicBezTo>
                      <a:cubicBezTo>
                        <a:pt x="161" y="6108"/>
                        <a:pt x="-95" y="5086"/>
                        <a:pt x="33" y="4063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04CB99B6-3943-863E-16EA-FD02522F10DD}"/>
                  </a:ext>
                </a:extLst>
              </p:cNvPr>
              <p:cNvSpPr/>
              <p:nvPr/>
            </p:nvSpPr>
            <p:spPr>
              <a:xfrm>
                <a:off x="4625057" y="4743527"/>
                <a:ext cx="30476" cy="38127"/>
              </a:xfrm>
              <a:custGeom>
                <a:avLst/>
                <a:gdLst>
                  <a:gd name="connsiteX0" fmla="*/ 3015 w 30476"/>
                  <a:gd name="connsiteY0" fmla="*/ 13527 h 38127"/>
                  <a:gd name="connsiteX1" fmla="*/ 8894 w 30476"/>
                  <a:gd name="connsiteY1" fmla="*/ 37811 h 38127"/>
                  <a:gd name="connsiteX2" fmla="*/ 30239 w 30476"/>
                  <a:gd name="connsiteY2" fmla="*/ 8159 h 38127"/>
                  <a:gd name="connsiteX3" fmla="*/ 28833 w 30476"/>
                  <a:gd name="connsiteY3" fmla="*/ 4964 h 38127"/>
                  <a:gd name="connsiteX4" fmla="*/ 23720 w 30476"/>
                  <a:gd name="connsiteY4" fmla="*/ 874 h 38127"/>
                  <a:gd name="connsiteX5" fmla="*/ 20525 w 30476"/>
                  <a:gd name="connsiteY5" fmla="*/ 107 h 38127"/>
                  <a:gd name="connsiteX6" fmla="*/ 5444 w 30476"/>
                  <a:gd name="connsiteY6" fmla="*/ 9565 h 38127"/>
                  <a:gd name="connsiteX7" fmla="*/ 3143 w 30476"/>
                  <a:gd name="connsiteY7" fmla="*/ 13527 h 3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76" h="38127">
                    <a:moveTo>
                      <a:pt x="3015" y="13527"/>
                    </a:moveTo>
                    <a:cubicBezTo>
                      <a:pt x="-1330" y="21452"/>
                      <a:pt x="-2225" y="35638"/>
                      <a:pt x="8894" y="37811"/>
                    </a:cubicBezTo>
                    <a:cubicBezTo>
                      <a:pt x="24871" y="40878"/>
                      <a:pt x="31900" y="20940"/>
                      <a:pt x="30239" y="8159"/>
                    </a:cubicBezTo>
                    <a:cubicBezTo>
                      <a:pt x="29983" y="7009"/>
                      <a:pt x="29472" y="5858"/>
                      <a:pt x="28833" y="4964"/>
                    </a:cubicBezTo>
                    <a:cubicBezTo>
                      <a:pt x="27554" y="3047"/>
                      <a:pt x="25765" y="1768"/>
                      <a:pt x="23720" y="874"/>
                    </a:cubicBezTo>
                    <a:cubicBezTo>
                      <a:pt x="22698" y="491"/>
                      <a:pt x="21547" y="235"/>
                      <a:pt x="20525" y="107"/>
                    </a:cubicBezTo>
                    <a:cubicBezTo>
                      <a:pt x="13879" y="-787"/>
                      <a:pt x="8639" y="4069"/>
                      <a:pt x="5444" y="9565"/>
                    </a:cubicBezTo>
                    <a:cubicBezTo>
                      <a:pt x="4549" y="10843"/>
                      <a:pt x="3782" y="12121"/>
                      <a:pt x="3143" y="13527"/>
                    </a:cubicBezTo>
                    <a:close/>
                  </a:path>
                </a:pathLst>
              </a:custGeom>
              <a:solidFill>
                <a:srgbClr val="272C2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56A1FBDA-62C0-85C8-0155-BF7C9F62DDF4}"/>
                  </a:ext>
                </a:extLst>
              </p:cNvPr>
              <p:cNvSpPr/>
              <p:nvPr/>
            </p:nvSpPr>
            <p:spPr>
              <a:xfrm>
                <a:off x="4674264" y="4767683"/>
                <a:ext cx="30476" cy="38127"/>
              </a:xfrm>
              <a:custGeom>
                <a:avLst/>
                <a:gdLst>
                  <a:gd name="connsiteX0" fmla="*/ 3015 w 30476"/>
                  <a:gd name="connsiteY0" fmla="*/ 13527 h 38127"/>
                  <a:gd name="connsiteX1" fmla="*/ 8894 w 30476"/>
                  <a:gd name="connsiteY1" fmla="*/ 37811 h 38127"/>
                  <a:gd name="connsiteX2" fmla="*/ 30239 w 30476"/>
                  <a:gd name="connsiteY2" fmla="*/ 8159 h 38127"/>
                  <a:gd name="connsiteX3" fmla="*/ 28833 w 30476"/>
                  <a:gd name="connsiteY3" fmla="*/ 4964 h 38127"/>
                  <a:gd name="connsiteX4" fmla="*/ 23720 w 30476"/>
                  <a:gd name="connsiteY4" fmla="*/ 874 h 38127"/>
                  <a:gd name="connsiteX5" fmla="*/ 20525 w 30476"/>
                  <a:gd name="connsiteY5" fmla="*/ 107 h 38127"/>
                  <a:gd name="connsiteX6" fmla="*/ 5443 w 30476"/>
                  <a:gd name="connsiteY6" fmla="*/ 9565 h 38127"/>
                  <a:gd name="connsiteX7" fmla="*/ 3143 w 30476"/>
                  <a:gd name="connsiteY7" fmla="*/ 13527 h 3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76" h="38127">
                    <a:moveTo>
                      <a:pt x="3015" y="13527"/>
                    </a:moveTo>
                    <a:cubicBezTo>
                      <a:pt x="-1331" y="21451"/>
                      <a:pt x="-2225" y="35638"/>
                      <a:pt x="8894" y="37811"/>
                    </a:cubicBezTo>
                    <a:cubicBezTo>
                      <a:pt x="24871" y="40878"/>
                      <a:pt x="31900" y="20940"/>
                      <a:pt x="30239" y="8159"/>
                    </a:cubicBezTo>
                    <a:cubicBezTo>
                      <a:pt x="29983" y="7009"/>
                      <a:pt x="29472" y="5859"/>
                      <a:pt x="28833" y="4964"/>
                    </a:cubicBezTo>
                    <a:cubicBezTo>
                      <a:pt x="27555" y="3046"/>
                      <a:pt x="25765" y="1769"/>
                      <a:pt x="23720" y="874"/>
                    </a:cubicBezTo>
                    <a:cubicBezTo>
                      <a:pt x="22698" y="491"/>
                      <a:pt x="21548" y="235"/>
                      <a:pt x="20525" y="107"/>
                    </a:cubicBezTo>
                    <a:cubicBezTo>
                      <a:pt x="13879" y="-788"/>
                      <a:pt x="8639" y="4069"/>
                      <a:pt x="5443" y="9565"/>
                    </a:cubicBezTo>
                    <a:cubicBezTo>
                      <a:pt x="4549" y="10843"/>
                      <a:pt x="3782" y="12121"/>
                      <a:pt x="3143" y="13527"/>
                    </a:cubicBezTo>
                    <a:close/>
                  </a:path>
                </a:pathLst>
              </a:custGeom>
              <a:solidFill>
                <a:srgbClr val="272C2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434FC01A-238F-DACE-3CE0-54D574B43FEB}"/>
                  </a:ext>
                </a:extLst>
              </p:cNvPr>
              <p:cNvSpPr/>
              <p:nvPr/>
            </p:nvSpPr>
            <p:spPr>
              <a:xfrm>
                <a:off x="4424490" y="5000056"/>
                <a:ext cx="150797" cy="91763"/>
              </a:xfrm>
              <a:custGeom>
                <a:avLst/>
                <a:gdLst>
                  <a:gd name="connsiteX0" fmla="*/ 145302 w 150797"/>
                  <a:gd name="connsiteY0" fmla="*/ 18625 h 91763"/>
                  <a:gd name="connsiteX1" fmla="*/ 68871 w 150797"/>
                  <a:gd name="connsiteY1" fmla="*/ 41758 h 91763"/>
                  <a:gd name="connsiteX2" fmla="*/ 41392 w 150797"/>
                  <a:gd name="connsiteY2" fmla="*/ 476 h 91763"/>
                  <a:gd name="connsiteX3" fmla="*/ 31934 w 150797"/>
                  <a:gd name="connsiteY3" fmla="*/ 32556 h 91763"/>
                  <a:gd name="connsiteX4" fmla="*/ 4711 w 150797"/>
                  <a:gd name="connsiteY4" fmla="*/ 24376 h 91763"/>
                  <a:gd name="connsiteX5" fmla="*/ 23499 w 150797"/>
                  <a:gd name="connsiteY5" fmla="*/ 56585 h 91763"/>
                  <a:gd name="connsiteX6" fmla="*/ 8800 w 150797"/>
                  <a:gd name="connsiteY6" fmla="*/ 84447 h 91763"/>
                  <a:gd name="connsiteX7" fmla="*/ 150797 w 150797"/>
                  <a:gd name="connsiteY7" fmla="*/ 50577 h 91763"/>
                  <a:gd name="connsiteX8" fmla="*/ 145302 w 150797"/>
                  <a:gd name="connsiteY8" fmla="*/ 18753 h 9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797" h="91763">
                    <a:moveTo>
                      <a:pt x="145302" y="18625"/>
                    </a:moveTo>
                    <a:cubicBezTo>
                      <a:pt x="145302" y="18625"/>
                      <a:pt x="79735" y="48660"/>
                      <a:pt x="68871" y="41758"/>
                    </a:cubicBezTo>
                    <a:cubicBezTo>
                      <a:pt x="58007" y="34857"/>
                      <a:pt x="68616" y="-4765"/>
                      <a:pt x="41392" y="476"/>
                    </a:cubicBezTo>
                    <a:cubicBezTo>
                      <a:pt x="25543" y="3543"/>
                      <a:pt x="31934" y="32556"/>
                      <a:pt x="31934" y="32556"/>
                    </a:cubicBezTo>
                    <a:cubicBezTo>
                      <a:pt x="18514" y="8656"/>
                      <a:pt x="7395" y="15302"/>
                      <a:pt x="4711" y="24376"/>
                    </a:cubicBezTo>
                    <a:cubicBezTo>
                      <a:pt x="1132" y="36263"/>
                      <a:pt x="16980" y="51088"/>
                      <a:pt x="23499" y="56585"/>
                    </a:cubicBezTo>
                    <a:cubicBezTo>
                      <a:pt x="3560" y="46104"/>
                      <a:pt x="-9604" y="72305"/>
                      <a:pt x="8800" y="84447"/>
                    </a:cubicBezTo>
                    <a:cubicBezTo>
                      <a:pt x="51489" y="112565"/>
                      <a:pt x="150797" y="50577"/>
                      <a:pt x="150797" y="50577"/>
                    </a:cubicBezTo>
                    <a:lnTo>
                      <a:pt x="145302" y="18753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141" name="グラフィックス 4">
                <a:extLst>
                  <a:ext uri="{FF2B5EF4-FFF2-40B4-BE49-F238E27FC236}">
                    <a16:creationId xmlns:a16="http://schemas.microsoft.com/office/drawing/2014/main" id="{563CD738-B1A5-3ADB-77D6-4F52826088C8}"/>
                  </a:ext>
                </a:extLst>
              </p:cNvPr>
              <p:cNvGrpSpPr/>
              <p:nvPr/>
            </p:nvGrpSpPr>
            <p:grpSpPr>
              <a:xfrm>
                <a:off x="4365271" y="4871251"/>
                <a:ext cx="102501" cy="137765"/>
                <a:chOff x="4365271" y="4871251"/>
                <a:chExt cx="102501" cy="137765"/>
              </a:xfrm>
            </p:grpSpPr>
            <p:sp>
              <p:nvSpPr>
                <p:cNvPr id="142" name="フリーフォーム: 図形 141">
                  <a:extLst>
                    <a:ext uri="{FF2B5EF4-FFF2-40B4-BE49-F238E27FC236}">
                      <a16:creationId xmlns:a16="http://schemas.microsoft.com/office/drawing/2014/main" id="{D5E401BE-B9E4-389B-5669-43BC6212B158}"/>
                    </a:ext>
                  </a:extLst>
                </p:cNvPr>
                <p:cNvSpPr/>
                <p:nvPr/>
              </p:nvSpPr>
              <p:spPr>
                <a:xfrm rot="3267000">
                  <a:off x="4365608" y="4951699"/>
                  <a:ext cx="124997" cy="8179"/>
                </a:xfrm>
                <a:custGeom>
                  <a:avLst/>
                  <a:gdLst>
                    <a:gd name="connsiteX0" fmla="*/ 0 w 124997"/>
                    <a:gd name="connsiteY0" fmla="*/ 0 h 8179"/>
                    <a:gd name="connsiteX1" fmla="*/ 124998 w 124997"/>
                    <a:gd name="connsiteY1" fmla="*/ 0 h 8179"/>
                    <a:gd name="connsiteX2" fmla="*/ 124998 w 124997"/>
                    <a:gd name="connsiteY2" fmla="*/ 8180 h 8179"/>
                    <a:gd name="connsiteX3" fmla="*/ 0 w 124997"/>
                    <a:gd name="connsiteY3" fmla="*/ 8180 h 8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97" h="8179">
                      <a:moveTo>
                        <a:pt x="0" y="0"/>
                      </a:moveTo>
                      <a:lnTo>
                        <a:pt x="124998" y="0"/>
                      </a:lnTo>
                      <a:lnTo>
                        <a:pt x="124998" y="8180"/>
                      </a:lnTo>
                      <a:lnTo>
                        <a:pt x="0" y="81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492" cap="rnd">
                  <a:solidFill>
                    <a:srgbClr val="59585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43" name="グラフィックス 4">
                  <a:extLst>
                    <a:ext uri="{FF2B5EF4-FFF2-40B4-BE49-F238E27FC236}">
                      <a16:creationId xmlns:a16="http://schemas.microsoft.com/office/drawing/2014/main" id="{E94B8AB1-ED8B-2EC5-6A14-364C14E04BDD}"/>
                    </a:ext>
                  </a:extLst>
                </p:cNvPr>
                <p:cNvGrpSpPr/>
                <p:nvPr/>
              </p:nvGrpSpPr>
              <p:grpSpPr>
                <a:xfrm>
                  <a:off x="4365271" y="4871251"/>
                  <a:ext cx="36986" cy="45117"/>
                  <a:chOff x="4365271" y="4871251"/>
                  <a:chExt cx="36986" cy="45117"/>
                </a:xfrm>
              </p:grpSpPr>
              <p:sp>
                <p:nvSpPr>
                  <p:cNvPr id="144" name="フリーフォーム: 図形 143">
                    <a:extLst>
                      <a:ext uri="{FF2B5EF4-FFF2-40B4-BE49-F238E27FC236}">
                        <a16:creationId xmlns:a16="http://schemas.microsoft.com/office/drawing/2014/main" id="{17649DCF-E762-8A51-A951-5A1AF9203928}"/>
                      </a:ext>
                    </a:extLst>
                  </p:cNvPr>
                  <p:cNvSpPr/>
                  <p:nvPr/>
                </p:nvSpPr>
                <p:spPr>
                  <a:xfrm>
                    <a:off x="4365271" y="4871251"/>
                    <a:ext cx="36986" cy="45117"/>
                  </a:xfrm>
                  <a:custGeom>
                    <a:avLst/>
                    <a:gdLst>
                      <a:gd name="connsiteX0" fmla="*/ 33639 w 36986"/>
                      <a:gd name="connsiteY0" fmla="*/ 43776 h 45117"/>
                      <a:gd name="connsiteX1" fmla="*/ 32105 w 36986"/>
                      <a:gd name="connsiteY1" fmla="*/ 22432 h 45117"/>
                      <a:gd name="connsiteX2" fmla="*/ 23031 w 36986"/>
                      <a:gd name="connsiteY2" fmla="*/ 9778 h 45117"/>
                      <a:gd name="connsiteX3" fmla="*/ 3348 w 36986"/>
                      <a:gd name="connsiteY3" fmla="*/ 1343 h 45117"/>
                      <a:gd name="connsiteX4" fmla="*/ 4881 w 36986"/>
                      <a:gd name="connsiteY4" fmla="*/ 22687 h 45117"/>
                      <a:gd name="connsiteX5" fmla="*/ 13956 w 36986"/>
                      <a:gd name="connsiteY5" fmla="*/ 35340 h 45117"/>
                      <a:gd name="connsiteX6" fmla="*/ 33639 w 36986"/>
                      <a:gd name="connsiteY6" fmla="*/ 43776 h 45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86" h="45117">
                        <a:moveTo>
                          <a:pt x="33639" y="43776"/>
                        </a:moveTo>
                        <a:cubicBezTo>
                          <a:pt x="38623" y="40197"/>
                          <a:pt x="37984" y="30611"/>
                          <a:pt x="32105" y="22432"/>
                        </a:cubicBezTo>
                        <a:lnTo>
                          <a:pt x="23031" y="9778"/>
                        </a:lnTo>
                        <a:cubicBezTo>
                          <a:pt x="17151" y="1598"/>
                          <a:pt x="8332" y="-2236"/>
                          <a:pt x="3348" y="1343"/>
                        </a:cubicBezTo>
                        <a:cubicBezTo>
                          <a:pt x="-1637" y="4921"/>
                          <a:pt x="-998" y="14507"/>
                          <a:pt x="4881" y="22687"/>
                        </a:cubicBezTo>
                        <a:lnTo>
                          <a:pt x="13956" y="35340"/>
                        </a:lnTo>
                        <a:cubicBezTo>
                          <a:pt x="19835" y="43520"/>
                          <a:pt x="28654" y="47354"/>
                          <a:pt x="33639" y="43776"/>
                        </a:cubicBezTo>
                        <a:close/>
                      </a:path>
                    </a:pathLst>
                  </a:custGeom>
                  <a:solidFill>
                    <a:srgbClr val="B2D6D3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45" name="フリーフォーム: 図形 144">
                    <a:extLst>
                      <a:ext uri="{FF2B5EF4-FFF2-40B4-BE49-F238E27FC236}">
                        <a16:creationId xmlns:a16="http://schemas.microsoft.com/office/drawing/2014/main" id="{FA7480A3-E9D7-3B53-A6EA-D29378FF0082}"/>
                      </a:ext>
                    </a:extLst>
                  </p:cNvPr>
                  <p:cNvSpPr/>
                  <p:nvPr/>
                </p:nvSpPr>
                <p:spPr>
                  <a:xfrm>
                    <a:off x="4365271" y="4871251"/>
                    <a:ext cx="36986" cy="45117"/>
                  </a:xfrm>
                  <a:custGeom>
                    <a:avLst/>
                    <a:gdLst>
                      <a:gd name="connsiteX0" fmla="*/ 33639 w 36986"/>
                      <a:gd name="connsiteY0" fmla="*/ 43776 h 45117"/>
                      <a:gd name="connsiteX1" fmla="*/ 32105 w 36986"/>
                      <a:gd name="connsiteY1" fmla="*/ 22432 h 45117"/>
                      <a:gd name="connsiteX2" fmla="*/ 23031 w 36986"/>
                      <a:gd name="connsiteY2" fmla="*/ 9778 h 45117"/>
                      <a:gd name="connsiteX3" fmla="*/ 3348 w 36986"/>
                      <a:gd name="connsiteY3" fmla="*/ 1343 h 45117"/>
                      <a:gd name="connsiteX4" fmla="*/ 4881 w 36986"/>
                      <a:gd name="connsiteY4" fmla="*/ 22687 h 45117"/>
                      <a:gd name="connsiteX5" fmla="*/ 13956 w 36986"/>
                      <a:gd name="connsiteY5" fmla="*/ 35340 h 45117"/>
                      <a:gd name="connsiteX6" fmla="*/ 33639 w 36986"/>
                      <a:gd name="connsiteY6" fmla="*/ 43776 h 45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86" h="45117">
                        <a:moveTo>
                          <a:pt x="33639" y="43776"/>
                        </a:moveTo>
                        <a:cubicBezTo>
                          <a:pt x="38623" y="40197"/>
                          <a:pt x="37984" y="30611"/>
                          <a:pt x="32105" y="22432"/>
                        </a:cubicBezTo>
                        <a:lnTo>
                          <a:pt x="23031" y="9778"/>
                        </a:lnTo>
                        <a:cubicBezTo>
                          <a:pt x="17151" y="1598"/>
                          <a:pt x="8332" y="-2236"/>
                          <a:pt x="3348" y="1343"/>
                        </a:cubicBezTo>
                        <a:cubicBezTo>
                          <a:pt x="-1637" y="4921"/>
                          <a:pt x="-998" y="14507"/>
                          <a:pt x="4881" y="22687"/>
                        </a:cubicBezTo>
                        <a:lnTo>
                          <a:pt x="13956" y="35340"/>
                        </a:lnTo>
                        <a:cubicBezTo>
                          <a:pt x="19835" y="43520"/>
                          <a:pt x="28654" y="47354"/>
                          <a:pt x="33639" y="43776"/>
                        </a:cubicBezTo>
                        <a:close/>
                      </a:path>
                    </a:pathLst>
                  </a:custGeom>
                  <a:noFill/>
                  <a:ln w="11492" cap="rnd">
                    <a:solidFill>
                      <a:srgbClr val="59585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03DE33CC-2A3C-B512-B8C3-1031820D89A1}"/>
                </a:ext>
              </a:extLst>
            </p:cNvPr>
            <p:cNvSpPr/>
            <p:nvPr/>
          </p:nvSpPr>
          <p:spPr>
            <a:xfrm>
              <a:off x="4352386" y="4431650"/>
              <a:ext cx="500247" cy="276068"/>
            </a:xfrm>
            <a:custGeom>
              <a:avLst/>
              <a:gdLst>
                <a:gd name="connsiteX0" fmla="*/ 0 w 500247"/>
                <a:gd name="connsiteY0" fmla="*/ 276069 h 276068"/>
                <a:gd name="connsiteX1" fmla="*/ 135351 w 500247"/>
                <a:gd name="connsiteY1" fmla="*/ 182768 h 276068"/>
                <a:gd name="connsiteX2" fmla="*/ 51635 w 500247"/>
                <a:gd name="connsiteY2" fmla="*/ 102759 h 276068"/>
                <a:gd name="connsiteX3" fmla="*/ 275941 w 500247"/>
                <a:gd name="connsiteY3" fmla="*/ 0 h 276068"/>
                <a:gd name="connsiteX4" fmla="*/ 500248 w 500247"/>
                <a:gd name="connsiteY4" fmla="*/ 102759 h 276068"/>
                <a:gd name="connsiteX5" fmla="*/ 275941 w 500247"/>
                <a:gd name="connsiteY5" fmla="*/ 205518 h 276068"/>
                <a:gd name="connsiteX6" fmla="*/ 235937 w 500247"/>
                <a:gd name="connsiteY6" fmla="*/ 203729 h 276068"/>
                <a:gd name="connsiteX7" fmla="*/ 128 w 500247"/>
                <a:gd name="connsiteY7" fmla="*/ 276069 h 2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247" h="276068">
                  <a:moveTo>
                    <a:pt x="0" y="276069"/>
                  </a:moveTo>
                  <a:lnTo>
                    <a:pt x="135351" y="182768"/>
                  </a:lnTo>
                  <a:cubicBezTo>
                    <a:pt x="84355" y="163980"/>
                    <a:pt x="51635" y="135095"/>
                    <a:pt x="51635" y="102759"/>
                  </a:cubicBezTo>
                  <a:cubicBezTo>
                    <a:pt x="51635" y="46011"/>
                    <a:pt x="152094" y="0"/>
                    <a:pt x="275941" y="0"/>
                  </a:cubicBezTo>
                  <a:cubicBezTo>
                    <a:pt x="399789" y="0"/>
                    <a:pt x="500248" y="46011"/>
                    <a:pt x="500248" y="102759"/>
                  </a:cubicBezTo>
                  <a:cubicBezTo>
                    <a:pt x="500248" y="159506"/>
                    <a:pt x="399789" y="205518"/>
                    <a:pt x="275941" y="205518"/>
                  </a:cubicBezTo>
                  <a:cubicBezTo>
                    <a:pt x="262266" y="205518"/>
                    <a:pt x="248846" y="204879"/>
                    <a:pt x="235937" y="203729"/>
                  </a:cubicBezTo>
                  <a:lnTo>
                    <a:pt x="128" y="276069"/>
                  </a:ln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75FE4DB9-D283-35F6-590A-D2FA047D8501}"/>
                </a:ext>
              </a:extLst>
            </p:cNvPr>
            <p:cNvSpPr/>
            <p:nvPr/>
          </p:nvSpPr>
          <p:spPr>
            <a:xfrm>
              <a:off x="1202641" y="5105208"/>
              <a:ext cx="3602448" cy="566069"/>
            </a:xfrm>
            <a:custGeom>
              <a:avLst/>
              <a:gdLst>
                <a:gd name="connsiteX0" fmla="*/ 0 w 3602448"/>
                <a:gd name="connsiteY0" fmla="*/ 0 h 566069"/>
                <a:gd name="connsiteX1" fmla="*/ 3602448 w 3602448"/>
                <a:gd name="connsiteY1" fmla="*/ 0 h 566069"/>
                <a:gd name="connsiteX2" fmla="*/ 3602448 w 3602448"/>
                <a:gd name="connsiteY2" fmla="*/ 566070 h 566069"/>
                <a:gd name="connsiteX3" fmla="*/ 0 w 3602448"/>
                <a:gd name="connsiteY3" fmla="*/ 566070 h 56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2448" h="566069">
                  <a:moveTo>
                    <a:pt x="0" y="0"/>
                  </a:moveTo>
                  <a:lnTo>
                    <a:pt x="3602448" y="0"/>
                  </a:lnTo>
                  <a:lnTo>
                    <a:pt x="3602448" y="566070"/>
                  </a:lnTo>
                  <a:lnTo>
                    <a:pt x="0" y="566070"/>
                  </a:lnTo>
                  <a:close/>
                </a:path>
              </a:pathLst>
            </a:custGeom>
            <a:solidFill>
              <a:srgbClr val="FFFDE5"/>
            </a:solidFill>
            <a:ln w="25538" cap="flat">
              <a:solidFill>
                <a:srgbClr val="C2007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8529D4DA-4966-8B12-08E1-75C9811C4CEF}"/>
                </a:ext>
              </a:extLst>
            </p:cNvPr>
            <p:cNvSpPr/>
            <p:nvPr/>
          </p:nvSpPr>
          <p:spPr>
            <a:xfrm>
              <a:off x="1381447" y="5215763"/>
              <a:ext cx="368859" cy="368859"/>
            </a:xfrm>
            <a:custGeom>
              <a:avLst/>
              <a:gdLst>
                <a:gd name="connsiteX0" fmla="*/ 368859 w 368859"/>
                <a:gd name="connsiteY0" fmla="*/ 184430 h 368859"/>
                <a:gd name="connsiteX1" fmla="*/ 184430 w 368859"/>
                <a:gd name="connsiteY1" fmla="*/ 368860 h 368859"/>
                <a:gd name="connsiteX2" fmla="*/ 0 w 368859"/>
                <a:gd name="connsiteY2" fmla="*/ 184430 h 368859"/>
                <a:gd name="connsiteX3" fmla="*/ 184430 w 368859"/>
                <a:gd name="connsiteY3" fmla="*/ 0 h 368859"/>
                <a:gd name="connsiteX4" fmla="*/ 368859 w 368859"/>
                <a:gd name="connsiteY4" fmla="*/ 184430 h 36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59" h="368859">
                  <a:moveTo>
                    <a:pt x="368859" y="184430"/>
                  </a:moveTo>
                  <a:cubicBezTo>
                    <a:pt x="368859" y="286294"/>
                    <a:pt x="286294" y="368860"/>
                    <a:pt x="184430" y="368860"/>
                  </a:cubicBezTo>
                  <a:cubicBezTo>
                    <a:pt x="82565" y="368860"/>
                    <a:pt x="0" y="286294"/>
                    <a:pt x="0" y="184430"/>
                  </a:cubicBezTo>
                  <a:cubicBezTo>
                    <a:pt x="0" y="82565"/>
                    <a:pt x="82565" y="0"/>
                    <a:pt x="184430" y="0"/>
                  </a:cubicBezTo>
                  <a:cubicBezTo>
                    <a:pt x="286294" y="0"/>
                    <a:pt x="368859" y="82565"/>
                    <a:pt x="368859" y="184430"/>
                  </a:cubicBezTo>
                  <a:close/>
                </a:path>
              </a:pathLst>
            </a:custGeom>
            <a:solidFill>
              <a:srgbClr val="FFFFFF"/>
            </a:solidFill>
            <a:ln w="12769" cap="flat">
              <a:solidFill>
                <a:srgbClr val="009F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03ABE8DA-01E8-0FCE-0292-46DBC94B5AFA}"/>
                </a:ext>
              </a:extLst>
            </p:cNvPr>
            <p:cNvSpPr/>
            <p:nvPr/>
          </p:nvSpPr>
          <p:spPr>
            <a:xfrm>
              <a:off x="1799001" y="5215763"/>
              <a:ext cx="368859" cy="368859"/>
            </a:xfrm>
            <a:custGeom>
              <a:avLst/>
              <a:gdLst>
                <a:gd name="connsiteX0" fmla="*/ 368859 w 368859"/>
                <a:gd name="connsiteY0" fmla="*/ 184430 h 368859"/>
                <a:gd name="connsiteX1" fmla="*/ 184430 w 368859"/>
                <a:gd name="connsiteY1" fmla="*/ 368860 h 368859"/>
                <a:gd name="connsiteX2" fmla="*/ 0 w 368859"/>
                <a:gd name="connsiteY2" fmla="*/ 184430 h 368859"/>
                <a:gd name="connsiteX3" fmla="*/ 184430 w 368859"/>
                <a:gd name="connsiteY3" fmla="*/ 0 h 368859"/>
                <a:gd name="connsiteX4" fmla="*/ 368859 w 368859"/>
                <a:gd name="connsiteY4" fmla="*/ 184430 h 36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59" h="368859">
                  <a:moveTo>
                    <a:pt x="368859" y="184430"/>
                  </a:moveTo>
                  <a:cubicBezTo>
                    <a:pt x="368859" y="286294"/>
                    <a:pt x="286294" y="368860"/>
                    <a:pt x="184430" y="368860"/>
                  </a:cubicBezTo>
                  <a:cubicBezTo>
                    <a:pt x="82565" y="368860"/>
                    <a:pt x="0" y="286294"/>
                    <a:pt x="0" y="184430"/>
                  </a:cubicBezTo>
                  <a:cubicBezTo>
                    <a:pt x="0" y="82565"/>
                    <a:pt x="82565" y="0"/>
                    <a:pt x="184430" y="0"/>
                  </a:cubicBezTo>
                  <a:cubicBezTo>
                    <a:pt x="286294" y="0"/>
                    <a:pt x="368859" y="82565"/>
                    <a:pt x="368859" y="184430"/>
                  </a:cubicBezTo>
                  <a:close/>
                </a:path>
              </a:pathLst>
            </a:custGeom>
            <a:solidFill>
              <a:srgbClr val="FFFFFF"/>
            </a:solidFill>
            <a:ln w="12769" cap="flat">
              <a:solidFill>
                <a:srgbClr val="009F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DC090D8A-5E1E-86ED-C21E-E50BA9A91BBE}"/>
                </a:ext>
              </a:extLst>
            </p:cNvPr>
            <p:cNvSpPr/>
            <p:nvPr/>
          </p:nvSpPr>
          <p:spPr>
            <a:xfrm>
              <a:off x="2218218" y="5215763"/>
              <a:ext cx="368859" cy="368859"/>
            </a:xfrm>
            <a:custGeom>
              <a:avLst/>
              <a:gdLst>
                <a:gd name="connsiteX0" fmla="*/ 368859 w 368859"/>
                <a:gd name="connsiteY0" fmla="*/ 184430 h 368859"/>
                <a:gd name="connsiteX1" fmla="*/ 184430 w 368859"/>
                <a:gd name="connsiteY1" fmla="*/ 368860 h 368859"/>
                <a:gd name="connsiteX2" fmla="*/ 0 w 368859"/>
                <a:gd name="connsiteY2" fmla="*/ 184430 h 368859"/>
                <a:gd name="connsiteX3" fmla="*/ 184430 w 368859"/>
                <a:gd name="connsiteY3" fmla="*/ 0 h 368859"/>
                <a:gd name="connsiteX4" fmla="*/ 368859 w 368859"/>
                <a:gd name="connsiteY4" fmla="*/ 184430 h 36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59" h="368859">
                  <a:moveTo>
                    <a:pt x="368859" y="184430"/>
                  </a:moveTo>
                  <a:cubicBezTo>
                    <a:pt x="368859" y="286294"/>
                    <a:pt x="286294" y="368860"/>
                    <a:pt x="184430" y="368860"/>
                  </a:cubicBezTo>
                  <a:cubicBezTo>
                    <a:pt x="82565" y="368860"/>
                    <a:pt x="0" y="286294"/>
                    <a:pt x="0" y="184430"/>
                  </a:cubicBezTo>
                  <a:cubicBezTo>
                    <a:pt x="0" y="82565"/>
                    <a:pt x="82565" y="0"/>
                    <a:pt x="184430" y="0"/>
                  </a:cubicBezTo>
                  <a:cubicBezTo>
                    <a:pt x="286294" y="0"/>
                    <a:pt x="368859" y="82565"/>
                    <a:pt x="368859" y="184430"/>
                  </a:cubicBezTo>
                  <a:close/>
                </a:path>
              </a:pathLst>
            </a:custGeom>
            <a:solidFill>
              <a:srgbClr val="FFFFFF"/>
            </a:solidFill>
            <a:ln w="12769" cap="flat">
              <a:solidFill>
                <a:srgbClr val="009F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151" name="グラフィックス 4">
              <a:extLst>
                <a:ext uri="{FF2B5EF4-FFF2-40B4-BE49-F238E27FC236}">
                  <a16:creationId xmlns:a16="http://schemas.microsoft.com/office/drawing/2014/main" id="{E9C03F12-E0DD-6E19-329E-78134A18359F}"/>
                </a:ext>
              </a:extLst>
            </p:cNvPr>
            <p:cNvGrpSpPr/>
            <p:nvPr/>
          </p:nvGrpSpPr>
          <p:grpSpPr>
            <a:xfrm>
              <a:off x="1455832" y="5361722"/>
              <a:ext cx="239132" cy="78474"/>
              <a:chOff x="1455832" y="5361722"/>
              <a:chExt cx="239132" cy="78474"/>
            </a:xfrm>
            <a:solidFill>
              <a:srgbClr val="251E1C"/>
            </a:solidFill>
          </p:grpSpPr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0CD98ECD-2FF7-2EC6-7020-203A983BC38D}"/>
                  </a:ext>
                </a:extLst>
              </p:cNvPr>
              <p:cNvSpPr/>
              <p:nvPr/>
            </p:nvSpPr>
            <p:spPr>
              <a:xfrm>
                <a:off x="1455832" y="5362105"/>
                <a:ext cx="74768" cy="78091"/>
              </a:xfrm>
              <a:custGeom>
                <a:avLst/>
                <a:gdLst>
                  <a:gd name="connsiteX0" fmla="*/ 42561 w 74768"/>
                  <a:gd name="connsiteY0" fmla="*/ 15848 h 78091"/>
                  <a:gd name="connsiteX1" fmla="*/ 74769 w 74768"/>
                  <a:gd name="connsiteY1" fmla="*/ 15848 h 78091"/>
                  <a:gd name="connsiteX2" fmla="*/ 74769 w 74768"/>
                  <a:gd name="connsiteY2" fmla="*/ 23389 h 78091"/>
                  <a:gd name="connsiteX3" fmla="*/ 0 w 74768"/>
                  <a:gd name="connsiteY3" fmla="*/ 23389 h 78091"/>
                  <a:gd name="connsiteX4" fmla="*/ 0 w 74768"/>
                  <a:gd name="connsiteY4" fmla="*/ 15848 h 78091"/>
                  <a:gd name="connsiteX5" fmla="*/ 12398 w 74768"/>
                  <a:gd name="connsiteY5" fmla="*/ 15848 h 78091"/>
                  <a:gd name="connsiteX6" fmla="*/ 12398 w 74768"/>
                  <a:gd name="connsiteY6" fmla="*/ 1917 h 78091"/>
                  <a:gd name="connsiteX7" fmla="*/ 21344 w 74768"/>
                  <a:gd name="connsiteY7" fmla="*/ 1917 h 78091"/>
                  <a:gd name="connsiteX8" fmla="*/ 21344 w 74768"/>
                  <a:gd name="connsiteY8" fmla="*/ 15848 h 78091"/>
                  <a:gd name="connsiteX9" fmla="*/ 33486 w 74768"/>
                  <a:gd name="connsiteY9" fmla="*/ 15848 h 78091"/>
                  <a:gd name="connsiteX10" fmla="*/ 33486 w 74768"/>
                  <a:gd name="connsiteY10" fmla="*/ 0 h 78091"/>
                  <a:gd name="connsiteX11" fmla="*/ 42688 w 74768"/>
                  <a:gd name="connsiteY11" fmla="*/ 0 h 78091"/>
                  <a:gd name="connsiteX12" fmla="*/ 42688 w 74768"/>
                  <a:gd name="connsiteY12" fmla="*/ 4218 h 78091"/>
                  <a:gd name="connsiteX13" fmla="*/ 69784 w 74768"/>
                  <a:gd name="connsiteY13" fmla="*/ 4218 h 78091"/>
                  <a:gd name="connsiteX14" fmla="*/ 69784 w 74768"/>
                  <a:gd name="connsiteY14" fmla="*/ 11119 h 78091"/>
                  <a:gd name="connsiteX15" fmla="*/ 42688 w 74768"/>
                  <a:gd name="connsiteY15" fmla="*/ 11119 h 78091"/>
                  <a:gd name="connsiteX16" fmla="*/ 42688 w 74768"/>
                  <a:gd name="connsiteY16" fmla="*/ 15848 h 78091"/>
                  <a:gd name="connsiteX17" fmla="*/ 10864 w 74768"/>
                  <a:gd name="connsiteY17" fmla="*/ 26329 h 78091"/>
                  <a:gd name="connsiteX18" fmla="*/ 10864 w 74768"/>
                  <a:gd name="connsiteY18" fmla="*/ 67484 h 78091"/>
                  <a:gd name="connsiteX19" fmla="*/ 63777 w 74768"/>
                  <a:gd name="connsiteY19" fmla="*/ 67484 h 78091"/>
                  <a:gd name="connsiteX20" fmla="*/ 63777 w 74768"/>
                  <a:gd name="connsiteY20" fmla="*/ 26329 h 78091"/>
                  <a:gd name="connsiteX21" fmla="*/ 72596 w 74768"/>
                  <a:gd name="connsiteY21" fmla="*/ 26329 h 78091"/>
                  <a:gd name="connsiteX22" fmla="*/ 72596 w 74768"/>
                  <a:gd name="connsiteY22" fmla="*/ 78092 h 78091"/>
                  <a:gd name="connsiteX23" fmla="*/ 63777 w 74768"/>
                  <a:gd name="connsiteY23" fmla="*/ 78092 h 78091"/>
                  <a:gd name="connsiteX24" fmla="*/ 63777 w 74768"/>
                  <a:gd name="connsiteY24" fmla="*/ 74769 h 78091"/>
                  <a:gd name="connsiteX25" fmla="*/ 10864 w 74768"/>
                  <a:gd name="connsiteY25" fmla="*/ 74769 h 78091"/>
                  <a:gd name="connsiteX26" fmla="*/ 10864 w 74768"/>
                  <a:gd name="connsiteY26" fmla="*/ 78092 h 78091"/>
                  <a:gd name="connsiteX27" fmla="*/ 2045 w 74768"/>
                  <a:gd name="connsiteY27" fmla="*/ 78092 h 78091"/>
                  <a:gd name="connsiteX28" fmla="*/ 2045 w 74768"/>
                  <a:gd name="connsiteY28" fmla="*/ 26329 h 78091"/>
                  <a:gd name="connsiteX29" fmla="*/ 10864 w 74768"/>
                  <a:gd name="connsiteY29" fmla="*/ 26329 h 78091"/>
                  <a:gd name="connsiteX30" fmla="*/ 62499 w 74768"/>
                  <a:gd name="connsiteY30" fmla="*/ 59815 h 78091"/>
                  <a:gd name="connsiteX31" fmla="*/ 57259 w 74768"/>
                  <a:gd name="connsiteY31" fmla="*/ 65567 h 78091"/>
                  <a:gd name="connsiteX32" fmla="*/ 41666 w 74768"/>
                  <a:gd name="connsiteY32" fmla="*/ 50357 h 78091"/>
                  <a:gd name="connsiteX33" fmla="*/ 41666 w 74768"/>
                  <a:gd name="connsiteY33" fmla="*/ 65439 h 78091"/>
                  <a:gd name="connsiteX34" fmla="*/ 33231 w 74768"/>
                  <a:gd name="connsiteY34" fmla="*/ 65439 h 78091"/>
                  <a:gd name="connsiteX35" fmla="*/ 33231 w 74768"/>
                  <a:gd name="connsiteY35" fmla="*/ 51124 h 78091"/>
                  <a:gd name="connsiteX36" fmla="*/ 16999 w 74768"/>
                  <a:gd name="connsiteY36" fmla="*/ 65056 h 78091"/>
                  <a:gd name="connsiteX37" fmla="*/ 12526 w 74768"/>
                  <a:gd name="connsiteY37" fmla="*/ 58920 h 78091"/>
                  <a:gd name="connsiteX38" fmla="*/ 28118 w 74768"/>
                  <a:gd name="connsiteY38" fmla="*/ 47034 h 78091"/>
                  <a:gd name="connsiteX39" fmla="*/ 14059 w 74768"/>
                  <a:gd name="connsiteY39" fmla="*/ 47034 h 78091"/>
                  <a:gd name="connsiteX40" fmla="*/ 14059 w 74768"/>
                  <a:gd name="connsiteY40" fmla="*/ 40260 h 78091"/>
                  <a:gd name="connsiteX41" fmla="*/ 23517 w 74768"/>
                  <a:gd name="connsiteY41" fmla="*/ 40260 h 78091"/>
                  <a:gd name="connsiteX42" fmla="*/ 15337 w 74768"/>
                  <a:gd name="connsiteY42" fmla="*/ 29652 h 78091"/>
                  <a:gd name="connsiteX43" fmla="*/ 21472 w 74768"/>
                  <a:gd name="connsiteY43" fmla="*/ 25434 h 78091"/>
                  <a:gd name="connsiteX44" fmla="*/ 30035 w 74768"/>
                  <a:gd name="connsiteY44" fmla="*/ 36553 h 78091"/>
                  <a:gd name="connsiteX45" fmla="*/ 24795 w 74768"/>
                  <a:gd name="connsiteY45" fmla="*/ 40132 h 78091"/>
                  <a:gd name="connsiteX46" fmla="*/ 33231 w 74768"/>
                  <a:gd name="connsiteY46" fmla="*/ 40132 h 78091"/>
                  <a:gd name="connsiteX47" fmla="*/ 33231 w 74768"/>
                  <a:gd name="connsiteY47" fmla="*/ 25179 h 78091"/>
                  <a:gd name="connsiteX48" fmla="*/ 41666 w 74768"/>
                  <a:gd name="connsiteY48" fmla="*/ 25179 h 78091"/>
                  <a:gd name="connsiteX49" fmla="*/ 41666 w 74768"/>
                  <a:gd name="connsiteY49" fmla="*/ 40132 h 78091"/>
                  <a:gd name="connsiteX50" fmla="*/ 50101 w 74768"/>
                  <a:gd name="connsiteY50" fmla="*/ 40132 h 78091"/>
                  <a:gd name="connsiteX51" fmla="*/ 44861 w 74768"/>
                  <a:gd name="connsiteY51" fmla="*/ 36426 h 78091"/>
                  <a:gd name="connsiteX52" fmla="*/ 53425 w 74768"/>
                  <a:gd name="connsiteY52" fmla="*/ 25306 h 78091"/>
                  <a:gd name="connsiteX53" fmla="*/ 59559 w 74768"/>
                  <a:gd name="connsiteY53" fmla="*/ 29396 h 78091"/>
                  <a:gd name="connsiteX54" fmla="*/ 51380 w 74768"/>
                  <a:gd name="connsiteY54" fmla="*/ 40005 h 78091"/>
                  <a:gd name="connsiteX55" fmla="*/ 60965 w 74768"/>
                  <a:gd name="connsiteY55" fmla="*/ 40005 h 78091"/>
                  <a:gd name="connsiteX56" fmla="*/ 60965 w 74768"/>
                  <a:gd name="connsiteY56" fmla="*/ 46779 h 78091"/>
                  <a:gd name="connsiteX57" fmla="*/ 48057 w 74768"/>
                  <a:gd name="connsiteY57" fmla="*/ 46779 h 78091"/>
                  <a:gd name="connsiteX58" fmla="*/ 62755 w 74768"/>
                  <a:gd name="connsiteY58" fmla="*/ 59432 h 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74768" h="78091">
                    <a:moveTo>
                      <a:pt x="42561" y="15848"/>
                    </a:moveTo>
                    <a:lnTo>
                      <a:pt x="74769" y="15848"/>
                    </a:lnTo>
                    <a:lnTo>
                      <a:pt x="74769" y="23389"/>
                    </a:lnTo>
                    <a:lnTo>
                      <a:pt x="0" y="23389"/>
                    </a:lnTo>
                    <a:lnTo>
                      <a:pt x="0" y="15848"/>
                    </a:lnTo>
                    <a:lnTo>
                      <a:pt x="12398" y="15848"/>
                    </a:lnTo>
                    <a:lnTo>
                      <a:pt x="12398" y="1917"/>
                    </a:lnTo>
                    <a:lnTo>
                      <a:pt x="21344" y="1917"/>
                    </a:lnTo>
                    <a:lnTo>
                      <a:pt x="21344" y="15848"/>
                    </a:lnTo>
                    <a:lnTo>
                      <a:pt x="33486" y="15848"/>
                    </a:lnTo>
                    <a:lnTo>
                      <a:pt x="33486" y="0"/>
                    </a:lnTo>
                    <a:lnTo>
                      <a:pt x="42688" y="0"/>
                    </a:lnTo>
                    <a:lnTo>
                      <a:pt x="42688" y="4218"/>
                    </a:lnTo>
                    <a:lnTo>
                      <a:pt x="69784" y="4218"/>
                    </a:lnTo>
                    <a:lnTo>
                      <a:pt x="69784" y="11119"/>
                    </a:lnTo>
                    <a:lnTo>
                      <a:pt x="42688" y="11119"/>
                    </a:lnTo>
                    <a:lnTo>
                      <a:pt x="42688" y="15848"/>
                    </a:lnTo>
                    <a:close/>
                    <a:moveTo>
                      <a:pt x="10864" y="26329"/>
                    </a:moveTo>
                    <a:lnTo>
                      <a:pt x="10864" y="67484"/>
                    </a:lnTo>
                    <a:lnTo>
                      <a:pt x="63777" y="67484"/>
                    </a:lnTo>
                    <a:lnTo>
                      <a:pt x="63777" y="26329"/>
                    </a:lnTo>
                    <a:lnTo>
                      <a:pt x="72596" y="26329"/>
                    </a:lnTo>
                    <a:lnTo>
                      <a:pt x="72596" y="78092"/>
                    </a:lnTo>
                    <a:lnTo>
                      <a:pt x="63777" y="78092"/>
                    </a:lnTo>
                    <a:lnTo>
                      <a:pt x="63777" y="74769"/>
                    </a:lnTo>
                    <a:lnTo>
                      <a:pt x="10864" y="74769"/>
                    </a:lnTo>
                    <a:lnTo>
                      <a:pt x="10864" y="78092"/>
                    </a:lnTo>
                    <a:lnTo>
                      <a:pt x="2045" y="78092"/>
                    </a:lnTo>
                    <a:lnTo>
                      <a:pt x="2045" y="26329"/>
                    </a:lnTo>
                    <a:lnTo>
                      <a:pt x="10864" y="26329"/>
                    </a:lnTo>
                    <a:close/>
                    <a:moveTo>
                      <a:pt x="62499" y="59815"/>
                    </a:moveTo>
                    <a:lnTo>
                      <a:pt x="57259" y="65567"/>
                    </a:lnTo>
                    <a:cubicBezTo>
                      <a:pt x="50868" y="58920"/>
                      <a:pt x="45628" y="53808"/>
                      <a:pt x="41666" y="50357"/>
                    </a:cubicBezTo>
                    <a:lnTo>
                      <a:pt x="41666" y="65439"/>
                    </a:lnTo>
                    <a:lnTo>
                      <a:pt x="33231" y="65439"/>
                    </a:lnTo>
                    <a:lnTo>
                      <a:pt x="33231" y="51124"/>
                    </a:lnTo>
                    <a:cubicBezTo>
                      <a:pt x="28757" y="56492"/>
                      <a:pt x="23389" y="61093"/>
                      <a:pt x="16999" y="65056"/>
                    </a:cubicBezTo>
                    <a:lnTo>
                      <a:pt x="12526" y="58920"/>
                    </a:lnTo>
                    <a:cubicBezTo>
                      <a:pt x="18660" y="55214"/>
                      <a:pt x="23901" y="51380"/>
                      <a:pt x="28118" y="47034"/>
                    </a:cubicBezTo>
                    <a:lnTo>
                      <a:pt x="14059" y="47034"/>
                    </a:lnTo>
                    <a:lnTo>
                      <a:pt x="14059" y="40260"/>
                    </a:lnTo>
                    <a:lnTo>
                      <a:pt x="23517" y="40260"/>
                    </a:lnTo>
                    <a:cubicBezTo>
                      <a:pt x="20833" y="36298"/>
                      <a:pt x="18021" y="32847"/>
                      <a:pt x="15337" y="29652"/>
                    </a:cubicBezTo>
                    <a:lnTo>
                      <a:pt x="21472" y="25434"/>
                    </a:lnTo>
                    <a:cubicBezTo>
                      <a:pt x="24028" y="28374"/>
                      <a:pt x="26840" y="32080"/>
                      <a:pt x="30035" y="36553"/>
                    </a:cubicBezTo>
                    <a:lnTo>
                      <a:pt x="24795" y="40132"/>
                    </a:lnTo>
                    <a:lnTo>
                      <a:pt x="33231" y="40132"/>
                    </a:lnTo>
                    <a:lnTo>
                      <a:pt x="33231" y="25179"/>
                    </a:lnTo>
                    <a:lnTo>
                      <a:pt x="41666" y="25179"/>
                    </a:lnTo>
                    <a:lnTo>
                      <a:pt x="41666" y="40132"/>
                    </a:lnTo>
                    <a:lnTo>
                      <a:pt x="50101" y="40132"/>
                    </a:lnTo>
                    <a:lnTo>
                      <a:pt x="44861" y="36426"/>
                    </a:lnTo>
                    <a:cubicBezTo>
                      <a:pt x="48184" y="32847"/>
                      <a:pt x="50996" y="29141"/>
                      <a:pt x="53425" y="25306"/>
                    </a:cubicBezTo>
                    <a:lnTo>
                      <a:pt x="59559" y="29396"/>
                    </a:lnTo>
                    <a:cubicBezTo>
                      <a:pt x="57387" y="32975"/>
                      <a:pt x="54575" y="36553"/>
                      <a:pt x="51380" y="40005"/>
                    </a:cubicBezTo>
                    <a:lnTo>
                      <a:pt x="60965" y="40005"/>
                    </a:lnTo>
                    <a:lnTo>
                      <a:pt x="60965" y="46779"/>
                    </a:lnTo>
                    <a:lnTo>
                      <a:pt x="48057" y="46779"/>
                    </a:lnTo>
                    <a:cubicBezTo>
                      <a:pt x="53169" y="50741"/>
                      <a:pt x="58154" y="54958"/>
                      <a:pt x="62755" y="5943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63C21C43-B00D-5B1E-634D-F42F2467F870}"/>
                  </a:ext>
                </a:extLst>
              </p:cNvPr>
              <p:cNvSpPr/>
              <p:nvPr/>
            </p:nvSpPr>
            <p:spPr>
              <a:xfrm>
                <a:off x="1536736" y="5361722"/>
                <a:ext cx="78730" cy="78219"/>
              </a:xfrm>
              <a:custGeom>
                <a:avLst/>
                <a:gdLst>
                  <a:gd name="connsiteX0" fmla="*/ 16488 w 78730"/>
                  <a:gd name="connsiteY0" fmla="*/ 50229 h 78219"/>
                  <a:gd name="connsiteX1" fmla="*/ 16488 w 78730"/>
                  <a:gd name="connsiteY1" fmla="*/ 43455 h 78219"/>
                  <a:gd name="connsiteX2" fmla="*/ 78220 w 78730"/>
                  <a:gd name="connsiteY2" fmla="*/ 43455 h 78219"/>
                  <a:gd name="connsiteX3" fmla="*/ 78220 w 78730"/>
                  <a:gd name="connsiteY3" fmla="*/ 50229 h 78219"/>
                  <a:gd name="connsiteX4" fmla="*/ 37960 w 78730"/>
                  <a:gd name="connsiteY4" fmla="*/ 50229 h 78219"/>
                  <a:gd name="connsiteX5" fmla="*/ 34637 w 78730"/>
                  <a:gd name="connsiteY5" fmla="*/ 54958 h 78219"/>
                  <a:gd name="connsiteX6" fmla="*/ 74641 w 78730"/>
                  <a:gd name="connsiteY6" fmla="*/ 54958 h 78219"/>
                  <a:gd name="connsiteX7" fmla="*/ 74641 w 78730"/>
                  <a:gd name="connsiteY7" fmla="*/ 78220 h 78219"/>
                  <a:gd name="connsiteX8" fmla="*/ 65439 w 78730"/>
                  <a:gd name="connsiteY8" fmla="*/ 78220 h 78219"/>
                  <a:gd name="connsiteX9" fmla="*/ 65439 w 78730"/>
                  <a:gd name="connsiteY9" fmla="*/ 74641 h 78219"/>
                  <a:gd name="connsiteX10" fmla="*/ 33231 w 78730"/>
                  <a:gd name="connsiteY10" fmla="*/ 74641 h 78219"/>
                  <a:gd name="connsiteX11" fmla="*/ 33231 w 78730"/>
                  <a:gd name="connsiteY11" fmla="*/ 78220 h 78219"/>
                  <a:gd name="connsiteX12" fmla="*/ 24412 w 78730"/>
                  <a:gd name="connsiteY12" fmla="*/ 78220 h 78219"/>
                  <a:gd name="connsiteX13" fmla="*/ 24412 w 78730"/>
                  <a:gd name="connsiteY13" fmla="*/ 63777 h 78219"/>
                  <a:gd name="connsiteX14" fmla="*/ 14443 w 78730"/>
                  <a:gd name="connsiteY14" fmla="*/ 71062 h 78219"/>
                  <a:gd name="connsiteX15" fmla="*/ 11631 w 78730"/>
                  <a:gd name="connsiteY15" fmla="*/ 64160 h 78219"/>
                  <a:gd name="connsiteX16" fmla="*/ 6518 w 78730"/>
                  <a:gd name="connsiteY16" fmla="*/ 77836 h 78219"/>
                  <a:gd name="connsiteX17" fmla="*/ 0 w 78730"/>
                  <a:gd name="connsiteY17" fmla="*/ 70423 h 78219"/>
                  <a:gd name="connsiteX18" fmla="*/ 4473 w 78730"/>
                  <a:gd name="connsiteY18" fmla="*/ 54958 h 78219"/>
                  <a:gd name="connsiteX19" fmla="*/ 5879 w 78730"/>
                  <a:gd name="connsiteY19" fmla="*/ 31952 h 78219"/>
                  <a:gd name="connsiteX20" fmla="*/ 5879 w 78730"/>
                  <a:gd name="connsiteY20" fmla="*/ 7029 h 78219"/>
                  <a:gd name="connsiteX21" fmla="*/ 37193 w 78730"/>
                  <a:gd name="connsiteY21" fmla="*/ 7029 h 78219"/>
                  <a:gd name="connsiteX22" fmla="*/ 37193 w 78730"/>
                  <a:gd name="connsiteY22" fmla="*/ 0 h 78219"/>
                  <a:gd name="connsiteX23" fmla="*/ 46395 w 78730"/>
                  <a:gd name="connsiteY23" fmla="*/ 0 h 78219"/>
                  <a:gd name="connsiteX24" fmla="*/ 46395 w 78730"/>
                  <a:gd name="connsiteY24" fmla="*/ 7029 h 78219"/>
                  <a:gd name="connsiteX25" fmla="*/ 78092 w 78730"/>
                  <a:gd name="connsiteY25" fmla="*/ 7029 h 78219"/>
                  <a:gd name="connsiteX26" fmla="*/ 78092 w 78730"/>
                  <a:gd name="connsiteY26" fmla="*/ 14059 h 78219"/>
                  <a:gd name="connsiteX27" fmla="*/ 64544 w 78730"/>
                  <a:gd name="connsiteY27" fmla="*/ 14059 h 78219"/>
                  <a:gd name="connsiteX28" fmla="*/ 64544 w 78730"/>
                  <a:gd name="connsiteY28" fmla="*/ 18532 h 78219"/>
                  <a:gd name="connsiteX29" fmla="*/ 76430 w 78730"/>
                  <a:gd name="connsiteY29" fmla="*/ 18532 h 78219"/>
                  <a:gd name="connsiteX30" fmla="*/ 76430 w 78730"/>
                  <a:gd name="connsiteY30" fmla="*/ 25050 h 78219"/>
                  <a:gd name="connsiteX31" fmla="*/ 66844 w 78730"/>
                  <a:gd name="connsiteY31" fmla="*/ 25050 h 78219"/>
                  <a:gd name="connsiteX32" fmla="*/ 78731 w 78730"/>
                  <a:gd name="connsiteY32" fmla="*/ 35787 h 78219"/>
                  <a:gd name="connsiteX33" fmla="*/ 74513 w 78730"/>
                  <a:gd name="connsiteY33" fmla="*/ 41282 h 78219"/>
                  <a:gd name="connsiteX34" fmla="*/ 64416 w 78730"/>
                  <a:gd name="connsiteY34" fmla="*/ 31825 h 78219"/>
                  <a:gd name="connsiteX35" fmla="*/ 64416 w 78730"/>
                  <a:gd name="connsiteY35" fmla="*/ 41793 h 78219"/>
                  <a:gd name="connsiteX36" fmla="*/ 56236 w 78730"/>
                  <a:gd name="connsiteY36" fmla="*/ 41793 h 78219"/>
                  <a:gd name="connsiteX37" fmla="*/ 56236 w 78730"/>
                  <a:gd name="connsiteY37" fmla="*/ 32080 h 78219"/>
                  <a:gd name="connsiteX38" fmla="*/ 44478 w 78730"/>
                  <a:gd name="connsiteY38" fmla="*/ 42177 h 78219"/>
                  <a:gd name="connsiteX39" fmla="*/ 40899 w 78730"/>
                  <a:gd name="connsiteY39" fmla="*/ 36553 h 78219"/>
                  <a:gd name="connsiteX40" fmla="*/ 54575 w 78730"/>
                  <a:gd name="connsiteY40" fmla="*/ 25178 h 78219"/>
                  <a:gd name="connsiteX41" fmla="*/ 45884 w 78730"/>
                  <a:gd name="connsiteY41" fmla="*/ 25178 h 78219"/>
                  <a:gd name="connsiteX42" fmla="*/ 45884 w 78730"/>
                  <a:gd name="connsiteY42" fmla="*/ 18660 h 78219"/>
                  <a:gd name="connsiteX43" fmla="*/ 56109 w 78730"/>
                  <a:gd name="connsiteY43" fmla="*/ 18660 h 78219"/>
                  <a:gd name="connsiteX44" fmla="*/ 56109 w 78730"/>
                  <a:gd name="connsiteY44" fmla="*/ 14187 h 78219"/>
                  <a:gd name="connsiteX45" fmla="*/ 33870 w 78730"/>
                  <a:gd name="connsiteY45" fmla="*/ 14187 h 78219"/>
                  <a:gd name="connsiteX46" fmla="*/ 33870 w 78730"/>
                  <a:gd name="connsiteY46" fmla="*/ 18660 h 78219"/>
                  <a:gd name="connsiteX47" fmla="*/ 43583 w 78730"/>
                  <a:gd name="connsiteY47" fmla="*/ 18660 h 78219"/>
                  <a:gd name="connsiteX48" fmla="*/ 43583 w 78730"/>
                  <a:gd name="connsiteY48" fmla="*/ 25178 h 78219"/>
                  <a:gd name="connsiteX49" fmla="*/ 35787 w 78730"/>
                  <a:gd name="connsiteY49" fmla="*/ 25178 h 78219"/>
                  <a:gd name="connsiteX50" fmla="*/ 43200 w 78730"/>
                  <a:gd name="connsiteY50" fmla="*/ 32463 h 78219"/>
                  <a:gd name="connsiteX51" fmla="*/ 38726 w 78730"/>
                  <a:gd name="connsiteY51" fmla="*/ 37320 h 78219"/>
                  <a:gd name="connsiteX52" fmla="*/ 33997 w 78730"/>
                  <a:gd name="connsiteY52" fmla="*/ 31952 h 78219"/>
                  <a:gd name="connsiteX53" fmla="*/ 33997 w 78730"/>
                  <a:gd name="connsiteY53" fmla="*/ 41921 h 78219"/>
                  <a:gd name="connsiteX54" fmla="*/ 25818 w 78730"/>
                  <a:gd name="connsiteY54" fmla="*/ 41921 h 78219"/>
                  <a:gd name="connsiteX55" fmla="*/ 25818 w 78730"/>
                  <a:gd name="connsiteY55" fmla="*/ 32974 h 78219"/>
                  <a:gd name="connsiteX56" fmla="*/ 18021 w 78730"/>
                  <a:gd name="connsiteY56" fmla="*/ 41410 h 78219"/>
                  <a:gd name="connsiteX57" fmla="*/ 14443 w 78730"/>
                  <a:gd name="connsiteY57" fmla="*/ 36553 h 78219"/>
                  <a:gd name="connsiteX58" fmla="*/ 14443 w 78730"/>
                  <a:gd name="connsiteY58" fmla="*/ 38215 h 78219"/>
                  <a:gd name="connsiteX59" fmla="*/ 12142 w 78730"/>
                  <a:gd name="connsiteY59" fmla="*/ 62371 h 78219"/>
                  <a:gd name="connsiteX60" fmla="*/ 28246 w 78730"/>
                  <a:gd name="connsiteY60" fmla="*/ 50357 h 78219"/>
                  <a:gd name="connsiteX61" fmla="*/ 16488 w 78730"/>
                  <a:gd name="connsiteY61" fmla="*/ 50357 h 78219"/>
                  <a:gd name="connsiteX62" fmla="*/ 24412 w 78730"/>
                  <a:gd name="connsiteY62" fmla="*/ 25050 h 78219"/>
                  <a:gd name="connsiteX63" fmla="*/ 16999 w 78730"/>
                  <a:gd name="connsiteY63" fmla="*/ 25050 h 78219"/>
                  <a:gd name="connsiteX64" fmla="*/ 16999 w 78730"/>
                  <a:gd name="connsiteY64" fmla="*/ 18532 h 78219"/>
                  <a:gd name="connsiteX65" fmla="*/ 26073 w 78730"/>
                  <a:gd name="connsiteY65" fmla="*/ 18532 h 78219"/>
                  <a:gd name="connsiteX66" fmla="*/ 26073 w 78730"/>
                  <a:gd name="connsiteY66" fmla="*/ 14059 h 78219"/>
                  <a:gd name="connsiteX67" fmla="*/ 14698 w 78730"/>
                  <a:gd name="connsiteY67" fmla="*/ 14059 h 78219"/>
                  <a:gd name="connsiteX68" fmla="*/ 14698 w 78730"/>
                  <a:gd name="connsiteY68" fmla="*/ 35020 h 78219"/>
                  <a:gd name="connsiteX69" fmla="*/ 24539 w 78730"/>
                  <a:gd name="connsiteY69" fmla="*/ 24922 h 78219"/>
                  <a:gd name="connsiteX70" fmla="*/ 33231 w 78730"/>
                  <a:gd name="connsiteY70" fmla="*/ 61093 h 78219"/>
                  <a:gd name="connsiteX71" fmla="*/ 33231 w 78730"/>
                  <a:gd name="connsiteY71" fmla="*/ 68378 h 78219"/>
                  <a:gd name="connsiteX72" fmla="*/ 65439 w 78730"/>
                  <a:gd name="connsiteY72" fmla="*/ 68378 h 78219"/>
                  <a:gd name="connsiteX73" fmla="*/ 65439 w 78730"/>
                  <a:gd name="connsiteY73" fmla="*/ 61093 h 78219"/>
                  <a:gd name="connsiteX74" fmla="*/ 33231 w 78730"/>
                  <a:gd name="connsiteY74" fmla="*/ 61093 h 7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8730" h="78219">
                    <a:moveTo>
                      <a:pt x="16488" y="50229"/>
                    </a:moveTo>
                    <a:lnTo>
                      <a:pt x="16488" y="43455"/>
                    </a:lnTo>
                    <a:lnTo>
                      <a:pt x="78220" y="43455"/>
                    </a:lnTo>
                    <a:lnTo>
                      <a:pt x="78220" y="50229"/>
                    </a:lnTo>
                    <a:lnTo>
                      <a:pt x="37960" y="50229"/>
                    </a:lnTo>
                    <a:cubicBezTo>
                      <a:pt x="37065" y="51891"/>
                      <a:pt x="35915" y="53424"/>
                      <a:pt x="34637" y="54958"/>
                    </a:cubicBezTo>
                    <a:lnTo>
                      <a:pt x="74641" y="54958"/>
                    </a:lnTo>
                    <a:lnTo>
                      <a:pt x="74641" y="78220"/>
                    </a:lnTo>
                    <a:lnTo>
                      <a:pt x="65439" y="78220"/>
                    </a:lnTo>
                    <a:lnTo>
                      <a:pt x="65439" y="74641"/>
                    </a:lnTo>
                    <a:lnTo>
                      <a:pt x="33231" y="74641"/>
                    </a:lnTo>
                    <a:lnTo>
                      <a:pt x="33231" y="78220"/>
                    </a:lnTo>
                    <a:lnTo>
                      <a:pt x="24412" y="78220"/>
                    </a:lnTo>
                    <a:lnTo>
                      <a:pt x="24412" y="63777"/>
                    </a:lnTo>
                    <a:cubicBezTo>
                      <a:pt x="21472" y="66716"/>
                      <a:pt x="18149" y="69145"/>
                      <a:pt x="14443" y="71062"/>
                    </a:cubicBezTo>
                    <a:lnTo>
                      <a:pt x="11631" y="64160"/>
                    </a:lnTo>
                    <a:cubicBezTo>
                      <a:pt x="10353" y="69529"/>
                      <a:pt x="8563" y="74002"/>
                      <a:pt x="6518" y="77836"/>
                    </a:cubicBezTo>
                    <a:lnTo>
                      <a:pt x="0" y="70423"/>
                    </a:lnTo>
                    <a:cubicBezTo>
                      <a:pt x="2045" y="65950"/>
                      <a:pt x="3579" y="60710"/>
                      <a:pt x="4473" y="54958"/>
                    </a:cubicBezTo>
                    <a:cubicBezTo>
                      <a:pt x="5368" y="49206"/>
                      <a:pt x="5879" y="41538"/>
                      <a:pt x="5879" y="31952"/>
                    </a:cubicBezTo>
                    <a:lnTo>
                      <a:pt x="5879" y="7029"/>
                    </a:lnTo>
                    <a:lnTo>
                      <a:pt x="37193" y="7029"/>
                    </a:lnTo>
                    <a:lnTo>
                      <a:pt x="37193" y="0"/>
                    </a:lnTo>
                    <a:lnTo>
                      <a:pt x="46395" y="0"/>
                    </a:lnTo>
                    <a:lnTo>
                      <a:pt x="46395" y="7029"/>
                    </a:lnTo>
                    <a:lnTo>
                      <a:pt x="78092" y="7029"/>
                    </a:lnTo>
                    <a:lnTo>
                      <a:pt x="78092" y="14059"/>
                    </a:lnTo>
                    <a:lnTo>
                      <a:pt x="64544" y="14059"/>
                    </a:lnTo>
                    <a:lnTo>
                      <a:pt x="64544" y="18532"/>
                    </a:lnTo>
                    <a:lnTo>
                      <a:pt x="76430" y="18532"/>
                    </a:lnTo>
                    <a:lnTo>
                      <a:pt x="76430" y="25050"/>
                    </a:lnTo>
                    <a:lnTo>
                      <a:pt x="66844" y="25050"/>
                    </a:lnTo>
                    <a:cubicBezTo>
                      <a:pt x="69656" y="28757"/>
                      <a:pt x="73618" y="32335"/>
                      <a:pt x="78731" y="35787"/>
                    </a:cubicBezTo>
                    <a:lnTo>
                      <a:pt x="74513" y="41282"/>
                    </a:lnTo>
                    <a:cubicBezTo>
                      <a:pt x="70679" y="38343"/>
                      <a:pt x="67356" y="35148"/>
                      <a:pt x="64416" y="31825"/>
                    </a:cubicBezTo>
                    <a:lnTo>
                      <a:pt x="64416" y="41793"/>
                    </a:lnTo>
                    <a:lnTo>
                      <a:pt x="56236" y="41793"/>
                    </a:lnTo>
                    <a:lnTo>
                      <a:pt x="56236" y="32080"/>
                    </a:lnTo>
                    <a:cubicBezTo>
                      <a:pt x="53041" y="35787"/>
                      <a:pt x="49079" y="39110"/>
                      <a:pt x="44478" y="42177"/>
                    </a:cubicBezTo>
                    <a:lnTo>
                      <a:pt x="40899" y="36553"/>
                    </a:lnTo>
                    <a:cubicBezTo>
                      <a:pt x="46523" y="33230"/>
                      <a:pt x="51124" y="29396"/>
                      <a:pt x="54575" y="25178"/>
                    </a:cubicBezTo>
                    <a:lnTo>
                      <a:pt x="45884" y="25178"/>
                    </a:lnTo>
                    <a:lnTo>
                      <a:pt x="45884" y="18660"/>
                    </a:lnTo>
                    <a:lnTo>
                      <a:pt x="56109" y="18660"/>
                    </a:lnTo>
                    <a:lnTo>
                      <a:pt x="56109" y="14187"/>
                    </a:lnTo>
                    <a:lnTo>
                      <a:pt x="33870" y="14187"/>
                    </a:lnTo>
                    <a:lnTo>
                      <a:pt x="33870" y="18660"/>
                    </a:lnTo>
                    <a:lnTo>
                      <a:pt x="43583" y="18660"/>
                    </a:lnTo>
                    <a:lnTo>
                      <a:pt x="43583" y="25178"/>
                    </a:lnTo>
                    <a:lnTo>
                      <a:pt x="35787" y="25178"/>
                    </a:lnTo>
                    <a:cubicBezTo>
                      <a:pt x="37960" y="27096"/>
                      <a:pt x="40388" y="29524"/>
                      <a:pt x="43200" y="32463"/>
                    </a:cubicBezTo>
                    <a:lnTo>
                      <a:pt x="38726" y="37320"/>
                    </a:lnTo>
                    <a:cubicBezTo>
                      <a:pt x="37448" y="35659"/>
                      <a:pt x="35787" y="33869"/>
                      <a:pt x="33997" y="31952"/>
                    </a:cubicBezTo>
                    <a:lnTo>
                      <a:pt x="33997" y="41921"/>
                    </a:lnTo>
                    <a:lnTo>
                      <a:pt x="25818" y="41921"/>
                    </a:lnTo>
                    <a:lnTo>
                      <a:pt x="25818" y="32974"/>
                    </a:lnTo>
                    <a:cubicBezTo>
                      <a:pt x="23517" y="36042"/>
                      <a:pt x="20961" y="38854"/>
                      <a:pt x="18021" y="41410"/>
                    </a:cubicBezTo>
                    <a:lnTo>
                      <a:pt x="14443" y="36553"/>
                    </a:lnTo>
                    <a:lnTo>
                      <a:pt x="14443" y="38215"/>
                    </a:lnTo>
                    <a:cubicBezTo>
                      <a:pt x="14443" y="47162"/>
                      <a:pt x="13676" y="55214"/>
                      <a:pt x="12142" y="62371"/>
                    </a:cubicBezTo>
                    <a:cubicBezTo>
                      <a:pt x="19171" y="59176"/>
                      <a:pt x="24539" y="55214"/>
                      <a:pt x="28246" y="50357"/>
                    </a:cubicBezTo>
                    <a:lnTo>
                      <a:pt x="16488" y="50357"/>
                    </a:lnTo>
                    <a:close/>
                    <a:moveTo>
                      <a:pt x="24412" y="25050"/>
                    </a:moveTo>
                    <a:lnTo>
                      <a:pt x="16999" y="25050"/>
                    </a:lnTo>
                    <a:lnTo>
                      <a:pt x="16999" y="18532"/>
                    </a:lnTo>
                    <a:lnTo>
                      <a:pt x="26073" y="18532"/>
                    </a:lnTo>
                    <a:lnTo>
                      <a:pt x="26073" y="14059"/>
                    </a:lnTo>
                    <a:lnTo>
                      <a:pt x="14698" y="14059"/>
                    </a:lnTo>
                    <a:lnTo>
                      <a:pt x="14698" y="35020"/>
                    </a:lnTo>
                    <a:cubicBezTo>
                      <a:pt x="18788" y="31825"/>
                      <a:pt x="22111" y="28501"/>
                      <a:pt x="24539" y="24922"/>
                    </a:cubicBezTo>
                    <a:close/>
                    <a:moveTo>
                      <a:pt x="33231" y="61093"/>
                    </a:moveTo>
                    <a:lnTo>
                      <a:pt x="33231" y="68378"/>
                    </a:lnTo>
                    <a:lnTo>
                      <a:pt x="65439" y="68378"/>
                    </a:lnTo>
                    <a:lnTo>
                      <a:pt x="65439" y="61093"/>
                    </a:lnTo>
                    <a:lnTo>
                      <a:pt x="33231" y="6109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1E91D6DC-C6D5-F201-CEAC-C532D3B858FC}"/>
                  </a:ext>
                </a:extLst>
              </p:cNvPr>
              <p:cNvSpPr/>
              <p:nvPr/>
            </p:nvSpPr>
            <p:spPr>
              <a:xfrm>
                <a:off x="1627481" y="5364151"/>
                <a:ext cx="67483" cy="71573"/>
              </a:xfrm>
              <a:custGeom>
                <a:avLst/>
                <a:gdLst>
                  <a:gd name="connsiteX0" fmla="*/ 45245 w 67483"/>
                  <a:gd name="connsiteY0" fmla="*/ 42177 h 71573"/>
                  <a:gd name="connsiteX1" fmla="*/ 45373 w 67483"/>
                  <a:gd name="connsiteY1" fmla="*/ 42177 h 71573"/>
                  <a:gd name="connsiteX2" fmla="*/ 41027 w 67483"/>
                  <a:gd name="connsiteY2" fmla="*/ 32591 h 71573"/>
                  <a:gd name="connsiteX3" fmla="*/ 0 w 67483"/>
                  <a:gd name="connsiteY3" fmla="*/ 33230 h 71573"/>
                  <a:gd name="connsiteX4" fmla="*/ 0 w 67483"/>
                  <a:gd name="connsiteY4" fmla="*/ 26073 h 71573"/>
                  <a:gd name="connsiteX5" fmla="*/ 38471 w 67483"/>
                  <a:gd name="connsiteY5" fmla="*/ 25434 h 71573"/>
                  <a:gd name="connsiteX6" fmla="*/ 36170 w 67483"/>
                  <a:gd name="connsiteY6" fmla="*/ 16615 h 71573"/>
                  <a:gd name="connsiteX7" fmla="*/ 3451 w 67483"/>
                  <a:gd name="connsiteY7" fmla="*/ 17126 h 71573"/>
                  <a:gd name="connsiteX8" fmla="*/ 3451 w 67483"/>
                  <a:gd name="connsiteY8" fmla="*/ 9969 h 71573"/>
                  <a:gd name="connsiteX9" fmla="*/ 34892 w 67483"/>
                  <a:gd name="connsiteY9" fmla="*/ 9458 h 71573"/>
                  <a:gd name="connsiteX10" fmla="*/ 34125 w 67483"/>
                  <a:gd name="connsiteY10" fmla="*/ 383 h 71573"/>
                  <a:gd name="connsiteX11" fmla="*/ 42561 w 67483"/>
                  <a:gd name="connsiteY11" fmla="*/ 0 h 71573"/>
                  <a:gd name="connsiteX12" fmla="*/ 43455 w 67483"/>
                  <a:gd name="connsiteY12" fmla="*/ 9202 h 71573"/>
                  <a:gd name="connsiteX13" fmla="*/ 65055 w 67483"/>
                  <a:gd name="connsiteY13" fmla="*/ 8307 h 71573"/>
                  <a:gd name="connsiteX14" fmla="*/ 65311 w 67483"/>
                  <a:gd name="connsiteY14" fmla="*/ 15464 h 71573"/>
                  <a:gd name="connsiteX15" fmla="*/ 44733 w 67483"/>
                  <a:gd name="connsiteY15" fmla="*/ 16359 h 71573"/>
                  <a:gd name="connsiteX16" fmla="*/ 47290 w 67483"/>
                  <a:gd name="connsiteY16" fmla="*/ 25178 h 71573"/>
                  <a:gd name="connsiteX17" fmla="*/ 67228 w 67483"/>
                  <a:gd name="connsiteY17" fmla="*/ 24283 h 71573"/>
                  <a:gd name="connsiteX18" fmla="*/ 67484 w 67483"/>
                  <a:gd name="connsiteY18" fmla="*/ 31441 h 71573"/>
                  <a:gd name="connsiteX19" fmla="*/ 62116 w 67483"/>
                  <a:gd name="connsiteY19" fmla="*/ 31697 h 71573"/>
                  <a:gd name="connsiteX20" fmla="*/ 55597 w 67483"/>
                  <a:gd name="connsiteY20" fmla="*/ 31952 h 71573"/>
                  <a:gd name="connsiteX21" fmla="*/ 50101 w 67483"/>
                  <a:gd name="connsiteY21" fmla="*/ 32208 h 71573"/>
                  <a:gd name="connsiteX22" fmla="*/ 58026 w 67483"/>
                  <a:gd name="connsiteY22" fmla="*/ 46267 h 71573"/>
                  <a:gd name="connsiteX23" fmla="*/ 50101 w 67483"/>
                  <a:gd name="connsiteY23" fmla="*/ 51507 h 71573"/>
                  <a:gd name="connsiteX24" fmla="*/ 29652 w 67483"/>
                  <a:gd name="connsiteY24" fmla="*/ 46267 h 71573"/>
                  <a:gd name="connsiteX25" fmla="*/ 18021 w 67483"/>
                  <a:gd name="connsiteY25" fmla="*/ 48184 h 71573"/>
                  <a:gd name="connsiteX26" fmla="*/ 14570 w 67483"/>
                  <a:gd name="connsiteY26" fmla="*/ 53935 h 71573"/>
                  <a:gd name="connsiteX27" fmla="*/ 19683 w 67483"/>
                  <a:gd name="connsiteY27" fmla="*/ 61604 h 71573"/>
                  <a:gd name="connsiteX28" fmla="*/ 36809 w 67483"/>
                  <a:gd name="connsiteY28" fmla="*/ 64160 h 71573"/>
                  <a:gd name="connsiteX29" fmla="*/ 56492 w 67483"/>
                  <a:gd name="connsiteY29" fmla="*/ 62626 h 71573"/>
                  <a:gd name="connsiteX30" fmla="*/ 57514 w 67483"/>
                  <a:gd name="connsiteY30" fmla="*/ 69912 h 71573"/>
                  <a:gd name="connsiteX31" fmla="*/ 36809 w 67483"/>
                  <a:gd name="connsiteY31" fmla="*/ 71573 h 71573"/>
                  <a:gd name="connsiteX32" fmla="*/ 5368 w 67483"/>
                  <a:gd name="connsiteY32" fmla="*/ 53935 h 71573"/>
                  <a:gd name="connsiteX33" fmla="*/ 11503 w 67483"/>
                  <a:gd name="connsiteY33" fmla="*/ 43072 h 71573"/>
                  <a:gd name="connsiteX34" fmla="*/ 29780 w 67483"/>
                  <a:gd name="connsiteY34" fmla="*/ 38982 h 71573"/>
                  <a:gd name="connsiteX35" fmla="*/ 45500 w 67483"/>
                  <a:gd name="connsiteY35" fmla="*/ 41793 h 7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7483" h="71573">
                    <a:moveTo>
                      <a:pt x="45245" y="42177"/>
                    </a:moveTo>
                    <a:lnTo>
                      <a:pt x="45373" y="42177"/>
                    </a:lnTo>
                    <a:cubicBezTo>
                      <a:pt x="43839" y="39237"/>
                      <a:pt x="42433" y="36042"/>
                      <a:pt x="41027" y="32591"/>
                    </a:cubicBezTo>
                    <a:cubicBezTo>
                      <a:pt x="26201" y="33102"/>
                      <a:pt x="12525" y="33230"/>
                      <a:pt x="0" y="33230"/>
                    </a:cubicBezTo>
                    <a:lnTo>
                      <a:pt x="0" y="26073"/>
                    </a:lnTo>
                    <a:cubicBezTo>
                      <a:pt x="10608" y="26073"/>
                      <a:pt x="23389" y="25817"/>
                      <a:pt x="38471" y="25434"/>
                    </a:cubicBezTo>
                    <a:cubicBezTo>
                      <a:pt x="37576" y="22750"/>
                      <a:pt x="36809" y="19810"/>
                      <a:pt x="36170" y="16615"/>
                    </a:cubicBezTo>
                    <a:cubicBezTo>
                      <a:pt x="25051" y="16998"/>
                      <a:pt x="14187" y="17126"/>
                      <a:pt x="3451" y="17126"/>
                    </a:cubicBezTo>
                    <a:lnTo>
                      <a:pt x="3451" y="9969"/>
                    </a:lnTo>
                    <a:cubicBezTo>
                      <a:pt x="13803" y="9969"/>
                      <a:pt x="24284" y="9841"/>
                      <a:pt x="34892" y="9458"/>
                    </a:cubicBezTo>
                    <a:cubicBezTo>
                      <a:pt x="34381" y="6518"/>
                      <a:pt x="34125" y="3578"/>
                      <a:pt x="34125" y="383"/>
                    </a:cubicBezTo>
                    <a:lnTo>
                      <a:pt x="42561" y="0"/>
                    </a:lnTo>
                    <a:cubicBezTo>
                      <a:pt x="42688" y="2939"/>
                      <a:pt x="43072" y="6007"/>
                      <a:pt x="43455" y="9202"/>
                    </a:cubicBezTo>
                    <a:cubicBezTo>
                      <a:pt x="48184" y="9074"/>
                      <a:pt x="55469" y="8691"/>
                      <a:pt x="65055" y="8307"/>
                    </a:cubicBezTo>
                    <a:lnTo>
                      <a:pt x="65311" y="15464"/>
                    </a:lnTo>
                    <a:cubicBezTo>
                      <a:pt x="56109" y="15976"/>
                      <a:pt x="49207" y="16231"/>
                      <a:pt x="44733" y="16359"/>
                    </a:cubicBezTo>
                    <a:cubicBezTo>
                      <a:pt x="45373" y="19427"/>
                      <a:pt x="46267" y="22367"/>
                      <a:pt x="47290" y="25178"/>
                    </a:cubicBezTo>
                    <a:cubicBezTo>
                      <a:pt x="55981" y="24795"/>
                      <a:pt x="62627" y="24539"/>
                      <a:pt x="67228" y="24283"/>
                    </a:cubicBezTo>
                    <a:lnTo>
                      <a:pt x="67484" y="31441"/>
                    </a:lnTo>
                    <a:cubicBezTo>
                      <a:pt x="65822" y="31441"/>
                      <a:pt x="64033" y="31441"/>
                      <a:pt x="62116" y="31697"/>
                    </a:cubicBezTo>
                    <a:cubicBezTo>
                      <a:pt x="60198" y="31952"/>
                      <a:pt x="58026" y="31825"/>
                      <a:pt x="55597" y="31952"/>
                    </a:cubicBezTo>
                    <a:cubicBezTo>
                      <a:pt x="53169" y="31952"/>
                      <a:pt x="51379" y="32208"/>
                      <a:pt x="50101" y="32208"/>
                    </a:cubicBezTo>
                    <a:cubicBezTo>
                      <a:pt x="52274" y="36936"/>
                      <a:pt x="54958" y="41665"/>
                      <a:pt x="58026" y="46267"/>
                    </a:cubicBezTo>
                    <a:lnTo>
                      <a:pt x="50101" y="51507"/>
                    </a:lnTo>
                    <a:cubicBezTo>
                      <a:pt x="42944" y="48056"/>
                      <a:pt x="36042" y="46267"/>
                      <a:pt x="29652" y="46267"/>
                    </a:cubicBezTo>
                    <a:cubicBezTo>
                      <a:pt x="24156" y="46267"/>
                      <a:pt x="20322" y="46906"/>
                      <a:pt x="18021" y="48184"/>
                    </a:cubicBezTo>
                    <a:cubicBezTo>
                      <a:pt x="15721" y="49462"/>
                      <a:pt x="14570" y="51379"/>
                      <a:pt x="14570" y="53935"/>
                    </a:cubicBezTo>
                    <a:cubicBezTo>
                      <a:pt x="14570" y="57386"/>
                      <a:pt x="16232" y="59943"/>
                      <a:pt x="19683" y="61604"/>
                    </a:cubicBezTo>
                    <a:cubicBezTo>
                      <a:pt x="23134" y="63265"/>
                      <a:pt x="28757" y="64160"/>
                      <a:pt x="36809" y="64160"/>
                    </a:cubicBezTo>
                    <a:cubicBezTo>
                      <a:pt x="43200" y="64160"/>
                      <a:pt x="49718" y="63649"/>
                      <a:pt x="56492" y="62626"/>
                    </a:cubicBezTo>
                    <a:lnTo>
                      <a:pt x="57514" y="69912"/>
                    </a:lnTo>
                    <a:cubicBezTo>
                      <a:pt x="50485" y="71062"/>
                      <a:pt x="43583" y="71573"/>
                      <a:pt x="36809" y="71573"/>
                    </a:cubicBezTo>
                    <a:cubicBezTo>
                      <a:pt x="15848" y="71573"/>
                      <a:pt x="5368" y="65694"/>
                      <a:pt x="5368" y="53935"/>
                    </a:cubicBezTo>
                    <a:cubicBezTo>
                      <a:pt x="5368" y="49462"/>
                      <a:pt x="7413" y="45755"/>
                      <a:pt x="11503" y="43072"/>
                    </a:cubicBezTo>
                    <a:cubicBezTo>
                      <a:pt x="15593" y="40388"/>
                      <a:pt x="21600" y="38982"/>
                      <a:pt x="29780" y="38982"/>
                    </a:cubicBezTo>
                    <a:cubicBezTo>
                      <a:pt x="35275" y="38982"/>
                      <a:pt x="40516" y="40005"/>
                      <a:pt x="45500" y="4179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55" name="グラフィックス 4">
              <a:extLst>
                <a:ext uri="{FF2B5EF4-FFF2-40B4-BE49-F238E27FC236}">
                  <a16:creationId xmlns:a16="http://schemas.microsoft.com/office/drawing/2014/main" id="{0F85A0D0-11DC-FB22-B38F-E9ABA50BC6A6}"/>
                </a:ext>
              </a:extLst>
            </p:cNvPr>
            <p:cNvGrpSpPr/>
            <p:nvPr/>
          </p:nvGrpSpPr>
          <p:grpSpPr>
            <a:xfrm>
              <a:off x="1899716" y="5368624"/>
              <a:ext cx="163979" cy="76174"/>
              <a:chOff x="1899716" y="5368624"/>
              <a:chExt cx="163979" cy="76174"/>
            </a:xfrm>
            <a:solidFill>
              <a:srgbClr val="251E1C"/>
            </a:solidFill>
          </p:grpSpPr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567F113B-7C77-4BA7-4F4A-693E82E05A22}"/>
                  </a:ext>
                </a:extLst>
              </p:cNvPr>
              <p:cNvSpPr/>
              <p:nvPr/>
            </p:nvSpPr>
            <p:spPr>
              <a:xfrm>
                <a:off x="1899716" y="5368624"/>
                <a:ext cx="80392" cy="75408"/>
              </a:xfrm>
              <a:custGeom>
                <a:avLst/>
                <a:gdLst>
                  <a:gd name="connsiteX0" fmla="*/ 24028 w 80392"/>
                  <a:gd name="connsiteY0" fmla="*/ 53935 h 75408"/>
                  <a:gd name="connsiteX1" fmla="*/ 31697 w 80392"/>
                  <a:gd name="connsiteY1" fmla="*/ 50613 h 75408"/>
                  <a:gd name="connsiteX2" fmla="*/ 39110 w 80392"/>
                  <a:gd name="connsiteY2" fmla="*/ 64928 h 75408"/>
                  <a:gd name="connsiteX3" fmla="*/ 53169 w 80392"/>
                  <a:gd name="connsiteY3" fmla="*/ 32719 h 75408"/>
                  <a:gd name="connsiteX4" fmla="*/ 53169 w 80392"/>
                  <a:gd name="connsiteY4" fmla="*/ 22623 h 75408"/>
                  <a:gd name="connsiteX5" fmla="*/ 61860 w 80392"/>
                  <a:gd name="connsiteY5" fmla="*/ 22623 h 75408"/>
                  <a:gd name="connsiteX6" fmla="*/ 61860 w 80392"/>
                  <a:gd name="connsiteY6" fmla="*/ 32719 h 75408"/>
                  <a:gd name="connsiteX7" fmla="*/ 66717 w 80392"/>
                  <a:gd name="connsiteY7" fmla="*/ 52913 h 75408"/>
                  <a:gd name="connsiteX8" fmla="*/ 80392 w 80392"/>
                  <a:gd name="connsiteY8" fmla="*/ 66716 h 75408"/>
                  <a:gd name="connsiteX9" fmla="*/ 77708 w 80392"/>
                  <a:gd name="connsiteY9" fmla="*/ 75408 h 75408"/>
                  <a:gd name="connsiteX10" fmla="*/ 66589 w 80392"/>
                  <a:gd name="connsiteY10" fmla="*/ 66077 h 75408"/>
                  <a:gd name="connsiteX11" fmla="*/ 57898 w 80392"/>
                  <a:gd name="connsiteY11" fmla="*/ 51891 h 75408"/>
                  <a:gd name="connsiteX12" fmla="*/ 49718 w 80392"/>
                  <a:gd name="connsiteY12" fmla="*/ 66333 h 75408"/>
                  <a:gd name="connsiteX13" fmla="*/ 39110 w 80392"/>
                  <a:gd name="connsiteY13" fmla="*/ 75408 h 75408"/>
                  <a:gd name="connsiteX14" fmla="*/ 37832 w 80392"/>
                  <a:gd name="connsiteY14" fmla="*/ 71190 h 75408"/>
                  <a:gd name="connsiteX15" fmla="*/ 33742 w 80392"/>
                  <a:gd name="connsiteY15" fmla="*/ 72980 h 75408"/>
                  <a:gd name="connsiteX16" fmla="*/ 30930 w 80392"/>
                  <a:gd name="connsiteY16" fmla="*/ 67228 h 75408"/>
                  <a:gd name="connsiteX17" fmla="*/ 2684 w 80392"/>
                  <a:gd name="connsiteY17" fmla="*/ 75408 h 75408"/>
                  <a:gd name="connsiteX18" fmla="*/ 1150 w 80392"/>
                  <a:gd name="connsiteY18" fmla="*/ 68251 h 75408"/>
                  <a:gd name="connsiteX19" fmla="*/ 6518 w 80392"/>
                  <a:gd name="connsiteY19" fmla="*/ 67100 h 75408"/>
                  <a:gd name="connsiteX20" fmla="*/ 6518 w 80392"/>
                  <a:gd name="connsiteY20" fmla="*/ 22111 h 75408"/>
                  <a:gd name="connsiteX21" fmla="*/ 2300 w 80392"/>
                  <a:gd name="connsiteY21" fmla="*/ 25051 h 75408"/>
                  <a:gd name="connsiteX22" fmla="*/ 0 w 80392"/>
                  <a:gd name="connsiteY22" fmla="*/ 16487 h 75408"/>
                  <a:gd name="connsiteX23" fmla="*/ 18149 w 80392"/>
                  <a:gd name="connsiteY23" fmla="*/ 895 h 75408"/>
                  <a:gd name="connsiteX24" fmla="*/ 28118 w 80392"/>
                  <a:gd name="connsiteY24" fmla="*/ 895 h 75408"/>
                  <a:gd name="connsiteX25" fmla="*/ 43966 w 80392"/>
                  <a:gd name="connsiteY25" fmla="*/ 12270 h 75408"/>
                  <a:gd name="connsiteX26" fmla="*/ 40899 w 80392"/>
                  <a:gd name="connsiteY26" fmla="*/ 20705 h 75408"/>
                  <a:gd name="connsiteX27" fmla="*/ 39877 w 80392"/>
                  <a:gd name="connsiteY27" fmla="*/ 20066 h 75408"/>
                  <a:gd name="connsiteX28" fmla="*/ 38854 w 80392"/>
                  <a:gd name="connsiteY28" fmla="*/ 19299 h 75408"/>
                  <a:gd name="connsiteX29" fmla="*/ 38854 w 80392"/>
                  <a:gd name="connsiteY29" fmla="*/ 30930 h 75408"/>
                  <a:gd name="connsiteX30" fmla="*/ 49334 w 80392"/>
                  <a:gd name="connsiteY30" fmla="*/ 0 h 75408"/>
                  <a:gd name="connsiteX31" fmla="*/ 57514 w 80392"/>
                  <a:gd name="connsiteY31" fmla="*/ 767 h 75408"/>
                  <a:gd name="connsiteX32" fmla="*/ 55725 w 80392"/>
                  <a:gd name="connsiteY32" fmla="*/ 9714 h 75408"/>
                  <a:gd name="connsiteX33" fmla="*/ 79114 w 80392"/>
                  <a:gd name="connsiteY33" fmla="*/ 9714 h 75408"/>
                  <a:gd name="connsiteX34" fmla="*/ 79114 w 80392"/>
                  <a:gd name="connsiteY34" fmla="*/ 17510 h 75408"/>
                  <a:gd name="connsiteX35" fmla="*/ 73235 w 80392"/>
                  <a:gd name="connsiteY35" fmla="*/ 40516 h 75408"/>
                  <a:gd name="connsiteX36" fmla="*/ 65311 w 80392"/>
                  <a:gd name="connsiteY36" fmla="*/ 37448 h 75408"/>
                  <a:gd name="connsiteX37" fmla="*/ 71062 w 80392"/>
                  <a:gd name="connsiteY37" fmla="*/ 17510 h 75408"/>
                  <a:gd name="connsiteX38" fmla="*/ 53552 w 80392"/>
                  <a:gd name="connsiteY38" fmla="*/ 17510 h 75408"/>
                  <a:gd name="connsiteX39" fmla="*/ 45117 w 80392"/>
                  <a:gd name="connsiteY39" fmla="*/ 36681 h 75408"/>
                  <a:gd name="connsiteX40" fmla="*/ 38726 w 80392"/>
                  <a:gd name="connsiteY40" fmla="*/ 32336 h 75408"/>
                  <a:gd name="connsiteX41" fmla="*/ 38726 w 80392"/>
                  <a:gd name="connsiteY41" fmla="*/ 49079 h 75408"/>
                  <a:gd name="connsiteX42" fmla="*/ 15209 w 80392"/>
                  <a:gd name="connsiteY42" fmla="*/ 49079 h 75408"/>
                  <a:gd name="connsiteX43" fmla="*/ 15209 w 80392"/>
                  <a:gd name="connsiteY43" fmla="*/ 64544 h 75408"/>
                  <a:gd name="connsiteX44" fmla="*/ 27479 w 80392"/>
                  <a:gd name="connsiteY44" fmla="*/ 60454 h 75408"/>
                  <a:gd name="connsiteX45" fmla="*/ 25306 w 80392"/>
                  <a:gd name="connsiteY45" fmla="*/ 56492 h 75408"/>
                  <a:gd name="connsiteX46" fmla="*/ 23645 w 80392"/>
                  <a:gd name="connsiteY46" fmla="*/ 53424 h 75408"/>
                  <a:gd name="connsiteX47" fmla="*/ 37704 w 80392"/>
                  <a:gd name="connsiteY47" fmla="*/ 18661 h 75408"/>
                  <a:gd name="connsiteX48" fmla="*/ 23389 w 80392"/>
                  <a:gd name="connsiteY48" fmla="*/ 6646 h 75408"/>
                  <a:gd name="connsiteX49" fmla="*/ 11247 w 80392"/>
                  <a:gd name="connsiteY49" fmla="*/ 18661 h 75408"/>
                  <a:gd name="connsiteX50" fmla="*/ 19427 w 80392"/>
                  <a:gd name="connsiteY50" fmla="*/ 18661 h 75408"/>
                  <a:gd name="connsiteX51" fmla="*/ 19427 w 80392"/>
                  <a:gd name="connsiteY51" fmla="*/ 11758 h 75408"/>
                  <a:gd name="connsiteX52" fmla="*/ 27990 w 80392"/>
                  <a:gd name="connsiteY52" fmla="*/ 11758 h 75408"/>
                  <a:gd name="connsiteX53" fmla="*/ 27990 w 80392"/>
                  <a:gd name="connsiteY53" fmla="*/ 18661 h 75408"/>
                  <a:gd name="connsiteX54" fmla="*/ 37832 w 80392"/>
                  <a:gd name="connsiteY54" fmla="*/ 18661 h 75408"/>
                  <a:gd name="connsiteX55" fmla="*/ 30674 w 80392"/>
                  <a:gd name="connsiteY55" fmla="*/ 24795 h 75408"/>
                  <a:gd name="connsiteX56" fmla="*/ 15593 w 80392"/>
                  <a:gd name="connsiteY56" fmla="*/ 24795 h 75408"/>
                  <a:gd name="connsiteX57" fmla="*/ 15593 w 80392"/>
                  <a:gd name="connsiteY57" fmla="*/ 30547 h 75408"/>
                  <a:gd name="connsiteX58" fmla="*/ 30674 w 80392"/>
                  <a:gd name="connsiteY58" fmla="*/ 30547 h 75408"/>
                  <a:gd name="connsiteX59" fmla="*/ 30674 w 80392"/>
                  <a:gd name="connsiteY59" fmla="*/ 24795 h 75408"/>
                  <a:gd name="connsiteX60" fmla="*/ 15593 w 80392"/>
                  <a:gd name="connsiteY60" fmla="*/ 42689 h 75408"/>
                  <a:gd name="connsiteX61" fmla="*/ 30674 w 80392"/>
                  <a:gd name="connsiteY61" fmla="*/ 42689 h 75408"/>
                  <a:gd name="connsiteX62" fmla="*/ 30674 w 80392"/>
                  <a:gd name="connsiteY62" fmla="*/ 36809 h 75408"/>
                  <a:gd name="connsiteX63" fmla="*/ 15593 w 80392"/>
                  <a:gd name="connsiteY63" fmla="*/ 36809 h 75408"/>
                  <a:gd name="connsiteX64" fmla="*/ 15593 w 80392"/>
                  <a:gd name="connsiteY64" fmla="*/ 42689 h 7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80392" h="75408">
                    <a:moveTo>
                      <a:pt x="24028" y="53935"/>
                    </a:moveTo>
                    <a:lnTo>
                      <a:pt x="31697" y="50613"/>
                    </a:lnTo>
                    <a:cubicBezTo>
                      <a:pt x="34253" y="55342"/>
                      <a:pt x="36809" y="60071"/>
                      <a:pt x="39110" y="64928"/>
                    </a:cubicBezTo>
                    <a:cubicBezTo>
                      <a:pt x="48568" y="58281"/>
                      <a:pt x="53169" y="47545"/>
                      <a:pt x="53169" y="32719"/>
                    </a:cubicBezTo>
                    <a:lnTo>
                      <a:pt x="53169" y="22623"/>
                    </a:lnTo>
                    <a:lnTo>
                      <a:pt x="61860" y="22623"/>
                    </a:lnTo>
                    <a:lnTo>
                      <a:pt x="61860" y="32719"/>
                    </a:lnTo>
                    <a:cubicBezTo>
                      <a:pt x="61860" y="40260"/>
                      <a:pt x="63521" y="47034"/>
                      <a:pt x="66717" y="52913"/>
                    </a:cubicBezTo>
                    <a:cubicBezTo>
                      <a:pt x="70040" y="58920"/>
                      <a:pt x="74513" y="63521"/>
                      <a:pt x="80392" y="66716"/>
                    </a:cubicBezTo>
                    <a:lnTo>
                      <a:pt x="77708" y="75408"/>
                    </a:lnTo>
                    <a:cubicBezTo>
                      <a:pt x="73746" y="73363"/>
                      <a:pt x="70040" y="70295"/>
                      <a:pt x="66589" y="66077"/>
                    </a:cubicBezTo>
                    <a:cubicBezTo>
                      <a:pt x="63010" y="61860"/>
                      <a:pt x="60198" y="57131"/>
                      <a:pt x="57898" y="51891"/>
                    </a:cubicBezTo>
                    <a:cubicBezTo>
                      <a:pt x="55725" y="57259"/>
                      <a:pt x="53041" y="62115"/>
                      <a:pt x="49718" y="66333"/>
                    </a:cubicBezTo>
                    <a:cubicBezTo>
                      <a:pt x="46395" y="70551"/>
                      <a:pt x="42816" y="73619"/>
                      <a:pt x="39110" y="75408"/>
                    </a:cubicBezTo>
                    <a:lnTo>
                      <a:pt x="37832" y="71190"/>
                    </a:lnTo>
                    <a:lnTo>
                      <a:pt x="33742" y="72980"/>
                    </a:lnTo>
                    <a:cubicBezTo>
                      <a:pt x="32591" y="70679"/>
                      <a:pt x="31697" y="68762"/>
                      <a:pt x="30930" y="67228"/>
                    </a:cubicBezTo>
                    <a:cubicBezTo>
                      <a:pt x="21728" y="70806"/>
                      <a:pt x="12270" y="73491"/>
                      <a:pt x="2684" y="75408"/>
                    </a:cubicBezTo>
                    <a:lnTo>
                      <a:pt x="1150" y="68251"/>
                    </a:lnTo>
                    <a:cubicBezTo>
                      <a:pt x="2556" y="67995"/>
                      <a:pt x="4345" y="67611"/>
                      <a:pt x="6518" y="67100"/>
                    </a:cubicBezTo>
                    <a:lnTo>
                      <a:pt x="6518" y="22111"/>
                    </a:lnTo>
                    <a:cubicBezTo>
                      <a:pt x="5112" y="23134"/>
                      <a:pt x="3706" y="24156"/>
                      <a:pt x="2300" y="25051"/>
                    </a:cubicBezTo>
                    <a:lnTo>
                      <a:pt x="0" y="16487"/>
                    </a:lnTo>
                    <a:cubicBezTo>
                      <a:pt x="6774" y="11886"/>
                      <a:pt x="12781" y="6774"/>
                      <a:pt x="18149" y="895"/>
                    </a:cubicBezTo>
                    <a:lnTo>
                      <a:pt x="28118" y="895"/>
                    </a:lnTo>
                    <a:cubicBezTo>
                      <a:pt x="32847" y="4985"/>
                      <a:pt x="38087" y="8819"/>
                      <a:pt x="43966" y="12270"/>
                    </a:cubicBezTo>
                    <a:lnTo>
                      <a:pt x="40899" y="20705"/>
                    </a:lnTo>
                    <a:cubicBezTo>
                      <a:pt x="40899" y="20705"/>
                      <a:pt x="40388" y="20322"/>
                      <a:pt x="39877" y="20066"/>
                    </a:cubicBezTo>
                    <a:cubicBezTo>
                      <a:pt x="39365" y="19810"/>
                      <a:pt x="39110" y="19555"/>
                      <a:pt x="38854" y="19299"/>
                    </a:cubicBezTo>
                    <a:lnTo>
                      <a:pt x="38854" y="30930"/>
                    </a:lnTo>
                    <a:cubicBezTo>
                      <a:pt x="43839" y="21728"/>
                      <a:pt x="47417" y="11375"/>
                      <a:pt x="49334" y="0"/>
                    </a:cubicBezTo>
                    <a:lnTo>
                      <a:pt x="57514" y="767"/>
                    </a:lnTo>
                    <a:cubicBezTo>
                      <a:pt x="56747" y="4985"/>
                      <a:pt x="56236" y="8052"/>
                      <a:pt x="55725" y="9714"/>
                    </a:cubicBezTo>
                    <a:lnTo>
                      <a:pt x="79114" y="9714"/>
                    </a:lnTo>
                    <a:lnTo>
                      <a:pt x="79114" y="17510"/>
                    </a:lnTo>
                    <a:cubicBezTo>
                      <a:pt x="77836" y="26201"/>
                      <a:pt x="75791" y="33870"/>
                      <a:pt x="73235" y="40516"/>
                    </a:cubicBezTo>
                    <a:lnTo>
                      <a:pt x="65311" y="37448"/>
                    </a:lnTo>
                    <a:cubicBezTo>
                      <a:pt x="67867" y="31314"/>
                      <a:pt x="69784" y="24667"/>
                      <a:pt x="71062" y="17510"/>
                    </a:cubicBezTo>
                    <a:lnTo>
                      <a:pt x="53552" y="17510"/>
                    </a:lnTo>
                    <a:cubicBezTo>
                      <a:pt x="51252" y="24795"/>
                      <a:pt x="48568" y="31186"/>
                      <a:pt x="45117" y="36681"/>
                    </a:cubicBezTo>
                    <a:lnTo>
                      <a:pt x="38726" y="32336"/>
                    </a:lnTo>
                    <a:lnTo>
                      <a:pt x="38726" y="49079"/>
                    </a:lnTo>
                    <a:lnTo>
                      <a:pt x="15209" y="49079"/>
                    </a:lnTo>
                    <a:lnTo>
                      <a:pt x="15209" y="64544"/>
                    </a:lnTo>
                    <a:cubicBezTo>
                      <a:pt x="19044" y="63394"/>
                      <a:pt x="23134" y="62115"/>
                      <a:pt x="27479" y="60454"/>
                    </a:cubicBezTo>
                    <a:cubicBezTo>
                      <a:pt x="26968" y="59432"/>
                      <a:pt x="26201" y="58153"/>
                      <a:pt x="25306" y="56492"/>
                    </a:cubicBezTo>
                    <a:cubicBezTo>
                      <a:pt x="24412" y="54830"/>
                      <a:pt x="23900" y="53808"/>
                      <a:pt x="23645" y="53424"/>
                    </a:cubicBezTo>
                    <a:close/>
                    <a:moveTo>
                      <a:pt x="37704" y="18661"/>
                    </a:moveTo>
                    <a:cubicBezTo>
                      <a:pt x="32847" y="15209"/>
                      <a:pt x="27990" y="11247"/>
                      <a:pt x="23389" y="6646"/>
                    </a:cubicBezTo>
                    <a:cubicBezTo>
                      <a:pt x="19810" y="10864"/>
                      <a:pt x="15721" y="14826"/>
                      <a:pt x="11247" y="18661"/>
                    </a:cubicBezTo>
                    <a:lnTo>
                      <a:pt x="19427" y="18661"/>
                    </a:lnTo>
                    <a:lnTo>
                      <a:pt x="19427" y="11758"/>
                    </a:lnTo>
                    <a:lnTo>
                      <a:pt x="27990" y="11758"/>
                    </a:lnTo>
                    <a:lnTo>
                      <a:pt x="27990" y="18661"/>
                    </a:lnTo>
                    <a:lnTo>
                      <a:pt x="37832" y="18661"/>
                    </a:lnTo>
                    <a:close/>
                    <a:moveTo>
                      <a:pt x="30674" y="24795"/>
                    </a:moveTo>
                    <a:lnTo>
                      <a:pt x="15593" y="24795"/>
                    </a:lnTo>
                    <a:lnTo>
                      <a:pt x="15593" y="30547"/>
                    </a:lnTo>
                    <a:lnTo>
                      <a:pt x="30674" y="30547"/>
                    </a:lnTo>
                    <a:lnTo>
                      <a:pt x="30674" y="24795"/>
                    </a:lnTo>
                    <a:close/>
                    <a:moveTo>
                      <a:pt x="15593" y="42689"/>
                    </a:moveTo>
                    <a:lnTo>
                      <a:pt x="30674" y="42689"/>
                    </a:lnTo>
                    <a:lnTo>
                      <a:pt x="30674" y="36809"/>
                    </a:lnTo>
                    <a:lnTo>
                      <a:pt x="15593" y="36809"/>
                    </a:lnTo>
                    <a:lnTo>
                      <a:pt x="15593" y="4268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7E1C1885-54DF-9CF3-E7E1-092A91AA4145}"/>
                  </a:ext>
                </a:extLst>
              </p:cNvPr>
              <p:cNvSpPr/>
              <p:nvPr/>
            </p:nvSpPr>
            <p:spPr>
              <a:xfrm>
                <a:off x="1984198" y="5368752"/>
                <a:ext cx="79497" cy="76047"/>
              </a:xfrm>
              <a:custGeom>
                <a:avLst/>
                <a:gdLst>
                  <a:gd name="connsiteX0" fmla="*/ 45373 w 79497"/>
                  <a:gd name="connsiteY0" fmla="*/ 0 h 76047"/>
                  <a:gd name="connsiteX1" fmla="*/ 79498 w 79497"/>
                  <a:gd name="connsiteY1" fmla="*/ 16359 h 76047"/>
                  <a:gd name="connsiteX2" fmla="*/ 77453 w 79497"/>
                  <a:gd name="connsiteY2" fmla="*/ 24028 h 76047"/>
                  <a:gd name="connsiteX3" fmla="*/ 66845 w 79497"/>
                  <a:gd name="connsiteY3" fmla="*/ 19810 h 76047"/>
                  <a:gd name="connsiteX4" fmla="*/ 66845 w 79497"/>
                  <a:gd name="connsiteY4" fmla="*/ 47673 h 76047"/>
                  <a:gd name="connsiteX5" fmla="*/ 70807 w 79497"/>
                  <a:gd name="connsiteY5" fmla="*/ 44606 h 76047"/>
                  <a:gd name="connsiteX6" fmla="*/ 76047 w 79497"/>
                  <a:gd name="connsiteY6" fmla="*/ 50101 h 76047"/>
                  <a:gd name="connsiteX7" fmla="*/ 58920 w 79497"/>
                  <a:gd name="connsiteY7" fmla="*/ 62243 h 76047"/>
                  <a:gd name="connsiteX8" fmla="*/ 77708 w 79497"/>
                  <a:gd name="connsiteY8" fmla="*/ 69145 h 76047"/>
                  <a:gd name="connsiteX9" fmla="*/ 73874 w 79497"/>
                  <a:gd name="connsiteY9" fmla="*/ 76047 h 76047"/>
                  <a:gd name="connsiteX10" fmla="*/ 49463 w 79497"/>
                  <a:gd name="connsiteY10" fmla="*/ 65822 h 76047"/>
                  <a:gd name="connsiteX11" fmla="*/ 32592 w 79497"/>
                  <a:gd name="connsiteY11" fmla="*/ 49079 h 76047"/>
                  <a:gd name="connsiteX12" fmla="*/ 21216 w 79497"/>
                  <a:gd name="connsiteY12" fmla="*/ 49079 h 76047"/>
                  <a:gd name="connsiteX13" fmla="*/ 21216 w 79497"/>
                  <a:gd name="connsiteY13" fmla="*/ 66972 h 76047"/>
                  <a:gd name="connsiteX14" fmla="*/ 44606 w 79497"/>
                  <a:gd name="connsiteY14" fmla="*/ 63777 h 76047"/>
                  <a:gd name="connsiteX15" fmla="*/ 45373 w 79497"/>
                  <a:gd name="connsiteY15" fmla="*/ 70934 h 76047"/>
                  <a:gd name="connsiteX16" fmla="*/ 3068 w 79497"/>
                  <a:gd name="connsiteY16" fmla="*/ 75919 h 76047"/>
                  <a:gd name="connsiteX17" fmla="*/ 2428 w 79497"/>
                  <a:gd name="connsiteY17" fmla="*/ 68634 h 76047"/>
                  <a:gd name="connsiteX18" fmla="*/ 12142 w 79497"/>
                  <a:gd name="connsiteY18" fmla="*/ 67867 h 76047"/>
                  <a:gd name="connsiteX19" fmla="*/ 12142 w 79497"/>
                  <a:gd name="connsiteY19" fmla="*/ 20194 h 76047"/>
                  <a:gd name="connsiteX20" fmla="*/ 2045 w 79497"/>
                  <a:gd name="connsiteY20" fmla="*/ 24283 h 76047"/>
                  <a:gd name="connsiteX21" fmla="*/ 0 w 79497"/>
                  <a:gd name="connsiteY21" fmla="*/ 16615 h 76047"/>
                  <a:gd name="connsiteX22" fmla="*/ 34125 w 79497"/>
                  <a:gd name="connsiteY22" fmla="*/ 256 h 76047"/>
                  <a:gd name="connsiteX23" fmla="*/ 44989 w 79497"/>
                  <a:gd name="connsiteY23" fmla="*/ 256 h 76047"/>
                  <a:gd name="connsiteX24" fmla="*/ 59432 w 79497"/>
                  <a:gd name="connsiteY24" fmla="*/ 16232 h 76047"/>
                  <a:gd name="connsiteX25" fmla="*/ 40005 w 79497"/>
                  <a:gd name="connsiteY25" fmla="*/ 5368 h 76047"/>
                  <a:gd name="connsiteX26" fmla="*/ 20577 w 79497"/>
                  <a:gd name="connsiteY26" fmla="*/ 16232 h 76047"/>
                  <a:gd name="connsiteX27" fmla="*/ 35659 w 79497"/>
                  <a:gd name="connsiteY27" fmla="*/ 16232 h 76047"/>
                  <a:gd name="connsiteX28" fmla="*/ 35659 w 79497"/>
                  <a:gd name="connsiteY28" fmla="*/ 8563 h 76047"/>
                  <a:gd name="connsiteX29" fmla="*/ 44350 w 79497"/>
                  <a:gd name="connsiteY29" fmla="*/ 8563 h 76047"/>
                  <a:gd name="connsiteX30" fmla="*/ 44350 w 79497"/>
                  <a:gd name="connsiteY30" fmla="*/ 16232 h 76047"/>
                  <a:gd name="connsiteX31" fmla="*/ 59432 w 79497"/>
                  <a:gd name="connsiteY31" fmla="*/ 16232 h 76047"/>
                  <a:gd name="connsiteX32" fmla="*/ 21344 w 79497"/>
                  <a:gd name="connsiteY32" fmla="*/ 29140 h 76047"/>
                  <a:gd name="connsiteX33" fmla="*/ 57898 w 79497"/>
                  <a:gd name="connsiteY33" fmla="*/ 29140 h 76047"/>
                  <a:gd name="connsiteX34" fmla="*/ 57898 w 79497"/>
                  <a:gd name="connsiteY34" fmla="*/ 22878 h 76047"/>
                  <a:gd name="connsiteX35" fmla="*/ 21344 w 79497"/>
                  <a:gd name="connsiteY35" fmla="*/ 22878 h 76047"/>
                  <a:gd name="connsiteX36" fmla="*/ 21344 w 79497"/>
                  <a:gd name="connsiteY36" fmla="*/ 29140 h 76047"/>
                  <a:gd name="connsiteX37" fmla="*/ 21344 w 79497"/>
                  <a:gd name="connsiteY37" fmla="*/ 35404 h 76047"/>
                  <a:gd name="connsiteX38" fmla="*/ 21344 w 79497"/>
                  <a:gd name="connsiteY38" fmla="*/ 42305 h 76047"/>
                  <a:gd name="connsiteX39" fmla="*/ 57898 w 79497"/>
                  <a:gd name="connsiteY39" fmla="*/ 42305 h 76047"/>
                  <a:gd name="connsiteX40" fmla="*/ 57898 w 79497"/>
                  <a:gd name="connsiteY40" fmla="*/ 35404 h 76047"/>
                  <a:gd name="connsiteX41" fmla="*/ 21344 w 79497"/>
                  <a:gd name="connsiteY41" fmla="*/ 35404 h 76047"/>
                  <a:gd name="connsiteX42" fmla="*/ 51635 w 79497"/>
                  <a:gd name="connsiteY42" fmla="*/ 57770 h 76047"/>
                  <a:gd name="connsiteX43" fmla="*/ 65439 w 79497"/>
                  <a:gd name="connsiteY43" fmla="*/ 48951 h 76047"/>
                  <a:gd name="connsiteX44" fmla="*/ 42050 w 79497"/>
                  <a:gd name="connsiteY44" fmla="*/ 48951 h 76047"/>
                  <a:gd name="connsiteX45" fmla="*/ 51635 w 79497"/>
                  <a:gd name="connsiteY45" fmla="*/ 57770 h 7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9497" h="76047">
                    <a:moveTo>
                      <a:pt x="45373" y="0"/>
                    </a:moveTo>
                    <a:cubicBezTo>
                      <a:pt x="55342" y="6135"/>
                      <a:pt x="66717" y="11502"/>
                      <a:pt x="79498" y="16359"/>
                    </a:cubicBezTo>
                    <a:lnTo>
                      <a:pt x="77453" y="24028"/>
                    </a:lnTo>
                    <a:cubicBezTo>
                      <a:pt x="73746" y="22623"/>
                      <a:pt x="70168" y="21216"/>
                      <a:pt x="66845" y="19810"/>
                    </a:cubicBezTo>
                    <a:lnTo>
                      <a:pt x="66845" y="47673"/>
                    </a:lnTo>
                    <a:cubicBezTo>
                      <a:pt x="68634" y="46267"/>
                      <a:pt x="69912" y="45244"/>
                      <a:pt x="70807" y="44606"/>
                    </a:cubicBezTo>
                    <a:lnTo>
                      <a:pt x="76047" y="50101"/>
                    </a:lnTo>
                    <a:cubicBezTo>
                      <a:pt x="70935" y="54447"/>
                      <a:pt x="65183" y="58537"/>
                      <a:pt x="58920" y="62243"/>
                    </a:cubicBezTo>
                    <a:cubicBezTo>
                      <a:pt x="64161" y="64928"/>
                      <a:pt x="70423" y="67228"/>
                      <a:pt x="77708" y="69145"/>
                    </a:cubicBezTo>
                    <a:lnTo>
                      <a:pt x="73874" y="76047"/>
                    </a:lnTo>
                    <a:cubicBezTo>
                      <a:pt x="64800" y="74002"/>
                      <a:pt x="56748" y="70551"/>
                      <a:pt x="49463" y="65822"/>
                    </a:cubicBezTo>
                    <a:cubicBezTo>
                      <a:pt x="42177" y="61093"/>
                      <a:pt x="36554" y="55469"/>
                      <a:pt x="32592" y="49079"/>
                    </a:cubicBezTo>
                    <a:lnTo>
                      <a:pt x="21216" y="49079"/>
                    </a:lnTo>
                    <a:lnTo>
                      <a:pt x="21216" y="66972"/>
                    </a:lnTo>
                    <a:cubicBezTo>
                      <a:pt x="28118" y="66205"/>
                      <a:pt x="35915" y="65183"/>
                      <a:pt x="44606" y="63777"/>
                    </a:cubicBezTo>
                    <a:lnTo>
                      <a:pt x="45373" y="70934"/>
                    </a:lnTo>
                    <a:cubicBezTo>
                      <a:pt x="31569" y="73363"/>
                      <a:pt x="17510" y="75024"/>
                      <a:pt x="3068" y="75919"/>
                    </a:cubicBezTo>
                    <a:lnTo>
                      <a:pt x="2428" y="68634"/>
                    </a:lnTo>
                    <a:cubicBezTo>
                      <a:pt x="6646" y="68250"/>
                      <a:pt x="9841" y="67995"/>
                      <a:pt x="12142" y="67867"/>
                    </a:cubicBezTo>
                    <a:lnTo>
                      <a:pt x="12142" y="20194"/>
                    </a:lnTo>
                    <a:cubicBezTo>
                      <a:pt x="8563" y="21728"/>
                      <a:pt x="5113" y="23134"/>
                      <a:pt x="2045" y="24283"/>
                    </a:cubicBezTo>
                    <a:lnTo>
                      <a:pt x="0" y="16615"/>
                    </a:lnTo>
                    <a:cubicBezTo>
                      <a:pt x="12909" y="11758"/>
                      <a:pt x="24284" y="6390"/>
                      <a:pt x="34125" y="256"/>
                    </a:cubicBezTo>
                    <a:lnTo>
                      <a:pt x="44989" y="256"/>
                    </a:lnTo>
                    <a:close/>
                    <a:moveTo>
                      <a:pt x="59432" y="16232"/>
                    </a:moveTo>
                    <a:cubicBezTo>
                      <a:pt x="52019" y="12653"/>
                      <a:pt x="45500" y="8947"/>
                      <a:pt x="40005" y="5368"/>
                    </a:cubicBezTo>
                    <a:cubicBezTo>
                      <a:pt x="34509" y="8947"/>
                      <a:pt x="27990" y="12653"/>
                      <a:pt x="20577" y="16232"/>
                    </a:cubicBezTo>
                    <a:lnTo>
                      <a:pt x="35659" y="16232"/>
                    </a:lnTo>
                    <a:lnTo>
                      <a:pt x="35659" y="8563"/>
                    </a:lnTo>
                    <a:lnTo>
                      <a:pt x="44350" y="8563"/>
                    </a:lnTo>
                    <a:lnTo>
                      <a:pt x="44350" y="16232"/>
                    </a:lnTo>
                    <a:lnTo>
                      <a:pt x="59432" y="16232"/>
                    </a:lnTo>
                    <a:close/>
                    <a:moveTo>
                      <a:pt x="21344" y="29140"/>
                    </a:moveTo>
                    <a:lnTo>
                      <a:pt x="57898" y="29140"/>
                    </a:lnTo>
                    <a:lnTo>
                      <a:pt x="57898" y="22878"/>
                    </a:lnTo>
                    <a:lnTo>
                      <a:pt x="21344" y="22878"/>
                    </a:lnTo>
                    <a:lnTo>
                      <a:pt x="21344" y="29140"/>
                    </a:lnTo>
                    <a:close/>
                    <a:moveTo>
                      <a:pt x="21344" y="35404"/>
                    </a:moveTo>
                    <a:lnTo>
                      <a:pt x="21344" y="42305"/>
                    </a:lnTo>
                    <a:lnTo>
                      <a:pt x="57898" y="42305"/>
                    </a:lnTo>
                    <a:lnTo>
                      <a:pt x="57898" y="35404"/>
                    </a:lnTo>
                    <a:lnTo>
                      <a:pt x="21344" y="35404"/>
                    </a:lnTo>
                    <a:close/>
                    <a:moveTo>
                      <a:pt x="51635" y="57770"/>
                    </a:moveTo>
                    <a:cubicBezTo>
                      <a:pt x="56748" y="54958"/>
                      <a:pt x="61349" y="52019"/>
                      <a:pt x="65439" y="48951"/>
                    </a:cubicBezTo>
                    <a:lnTo>
                      <a:pt x="42050" y="48951"/>
                    </a:lnTo>
                    <a:cubicBezTo>
                      <a:pt x="44606" y="52147"/>
                      <a:pt x="47801" y="55086"/>
                      <a:pt x="51635" y="5777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58" name="グラフィックス 4">
              <a:extLst>
                <a:ext uri="{FF2B5EF4-FFF2-40B4-BE49-F238E27FC236}">
                  <a16:creationId xmlns:a16="http://schemas.microsoft.com/office/drawing/2014/main" id="{DED59953-2CE0-0CD1-C2F5-4F4DC85A5550}"/>
                </a:ext>
              </a:extLst>
            </p:cNvPr>
            <p:cNvGrpSpPr/>
            <p:nvPr/>
          </p:nvGrpSpPr>
          <p:grpSpPr>
            <a:xfrm>
              <a:off x="2261290" y="5315582"/>
              <a:ext cx="286805" cy="170114"/>
              <a:chOff x="2261290" y="5315582"/>
              <a:chExt cx="286805" cy="170114"/>
            </a:xfrm>
            <a:solidFill>
              <a:srgbClr val="251E1C"/>
            </a:solidFill>
          </p:grpSpPr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1B1290E9-09C9-6A21-B73C-03953D6B0D27}"/>
                  </a:ext>
                </a:extLst>
              </p:cNvPr>
              <p:cNvSpPr/>
              <p:nvPr/>
            </p:nvSpPr>
            <p:spPr>
              <a:xfrm>
                <a:off x="2290430" y="5319034"/>
                <a:ext cx="63010" cy="68761"/>
              </a:xfrm>
              <a:custGeom>
                <a:avLst/>
                <a:gdLst>
                  <a:gd name="connsiteX0" fmla="*/ 0 w 63010"/>
                  <a:gd name="connsiteY0" fmla="*/ 26457 h 68761"/>
                  <a:gd name="connsiteX1" fmla="*/ 37832 w 63010"/>
                  <a:gd name="connsiteY1" fmla="*/ 20961 h 68761"/>
                  <a:gd name="connsiteX2" fmla="*/ 57003 w 63010"/>
                  <a:gd name="connsiteY2" fmla="*/ 25818 h 68761"/>
                  <a:gd name="connsiteX3" fmla="*/ 63010 w 63010"/>
                  <a:gd name="connsiteY3" fmla="*/ 38599 h 68761"/>
                  <a:gd name="connsiteX4" fmla="*/ 51124 w 63010"/>
                  <a:gd name="connsiteY4" fmla="*/ 59048 h 68761"/>
                  <a:gd name="connsiteX5" fmla="*/ 16871 w 63010"/>
                  <a:gd name="connsiteY5" fmla="*/ 68762 h 68761"/>
                  <a:gd name="connsiteX6" fmla="*/ 14826 w 63010"/>
                  <a:gd name="connsiteY6" fmla="*/ 60838 h 68761"/>
                  <a:gd name="connsiteX7" fmla="*/ 44478 w 63010"/>
                  <a:gd name="connsiteY7" fmla="*/ 53041 h 68761"/>
                  <a:gd name="connsiteX8" fmla="*/ 54319 w 63010"/>
                  <a:gd name="connsiteY8" fmla="*/ 38982 h 68761"/>
                  <a:gd name="connsiteX9" fmla="*/ 37576 w 63010"/>
                  <a:gd name="connsiteY9" fmla="*/ 28885 h 68761"/>
                  <a:gd name="connsiteX10" fmla="*/ 1917 w 63010"/>
                  <a:gd name="connsiteY10" fmla="*/ 34125 h 68761"/>
                  <a:gd name="connsiteX11" fmla="*/ 128 w 63010"/>
                  <a:gd name="connsiteY11" fmla="*/ 26457 h 68761"/>
                  <a:gd name="connsiteX12" fmla="*/ 12653 w 63010"/>
                  <a:gd name="connsiteY12" fmla="*/ 0 h 68761"/>
                  <a:gd name="connsiteX13" fmla="*/ 50741 w 63010"/>
                  <a:gd name="connsiteY13" fmla="*/ 2939 h 68761"/>
                  <a:gd name="connsiteX14" fmla="*/ 50741 w 63010"/>
                  <a:gd name="connsiteY14" fmla="*/ 10864 h 68761"/>
                  <a:gd name="connsiteX15" fmla="*/ 11631 w 63010"/>
                  <a:gd name="connsiteY15" fmla="*/ 7668 h 68761"/>
                  <a:gd name="connsiteX16" fmla="*/ 12653 w 63010"/>
                  <a:gd name="connsiteY16" fmla="*/ 0 h 6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010" h="68761">
                    <a:moveTo>
                      <a:pt x="0" y="26457"/>
                    </a:moveTo>
                    <a:cubicBezTo>
                      <a:pt x="14698" y="22878"/>
                      <a:pt x="27351" y="20961"/>
                      <a:pt x="37832" y="20961"/>
                    </a:cubicBezTo>
                    <a:cubicBezTo>
                      <a:pt x="46523" y="20961"/>
                      <a:pt x="52913" y="22623"/>
                      <a:pt x="57003" y="25818"/>
                    </a:cubicBezTo>
                    <a:cubicBezTo>
                      <a:pt x="61093" y="29013"/>
                      <a:pt x="63010" y="33358"/>
                      <a:pt x="63010" y="38599"/>
                    </a:cubicBezTo>
                    <a:cubicBezTo>
                      <a:pt x="63010" y="46906"/>
                      <a:pt x="59048" y="53808"/>
                      <a:pt x="51124" y="59048"/>
                    </a:cubicBezTo>
                    <a:cubicBezTo>
                      <a:pt x="43200" y="64416"/>
                      <a:pt x="31697" y="67611"/>
                      <a:pt x="16871" y="68762"/>
                    </a:cubicBezTo>
                    <a:lnTo>
                      <a:pt x="14826" y="60838"/>
                    </a:lnTo>
                    <a:cubicBezTo>
                      <a:pt x="27990" y="59560"/>
                      <a:pt x="37960" y="57003"/>
                      <a:pt x="44478" y="53041"/>
                    </a:cubicBezTo>
                    <a:cubicBezTo>
                      <a:pt x="50996" y="49079"/>
                      <a:pt x="54319" y="44478"/>
                      <a:pt x="54319" y="38982"/>
                    </a:cubicBezTo>
                    <a:cubicBezTo>
                      <a:pt x="54319" y="32208"/>
                      <a:pt x="48696" y="28885"/>
                      <a:pt x="37576" y="28885"/>
                    </a:cubicBezTo>
                    <a:cubicBezTo>
                      <a:pt x="28885" y="28885"/>
                      <a:pt x="16999" y="30675"/>
                      <a:pt x="1917" y="34125"/>
                    </a:cubicBezTo>
                    <a:lnTo>
                      <a:pt x="128" y="26457"/>
                    </a:lnTo>
                    <a:close/>
                    <a:moveTo>
                      <a:pt x="12653" y="0"/>
                    </a:moveTo>
                    <a:cubicBezTo>
                      <a:pt x="26073" y="1917"/>
                      <a:pt x="38854" y="2939"/>
                      <a:pt x="50741" y="2939"/>
                    </a:cubicBezTo>
                    <a:lnTo>
                      <a:pt x="50741" y="10864"/>
                    </a:lnTo>
                    <a:cubicBezTo>
                      <a:pt x="38982" y="10864"/>
                      <a:pt x="25818" y="9842"/>
                      <a:pt x="11631" y="7668"/>
                    </a:cubicBezTo>
                    <a:lnTo>
                      <a:pt x="12653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522B76C9-B922-9272-1ACA-2A2B206A79E3}"/>
                  </a:ext>
                </a:extLst>
              </p:cNvPr>
              <p:cNvSpPr/>
              <p:nvPr/>
            </p:nvSpPr>
            <p:spPr>
              <a:xfrm>
                <a:off x="2369928" y="5315582"/>
                <a:ext cx="75279" cy="72851"/>
              </a:xfrm>
              <a:custGeom>
                <a:avLst/>
                <a:gdLst>
                  <a:gd name="connsiteX0" fmla="*/ 20322 w 75279"/>
                  <a:gd name="connsiteY0" fmla="*/ 0 h 72851"/>
                  <a:gd name="connsiteX1" fmla="*/ 28502 w 75279"/>
                  <a:gd name="connsiteY1" fmla="*/ 895 h 72851"/>
                  <a:gd name="connsiteX2" fmla="*/ 25434 w 75279"/>
                  <a:gd name="connsiteY2" fmla="*/ 17255 h 72851"/>
                  <a:gd name="connsiteX3" fmla="*/ 37960 w 75279"/>
                  <a:gd name="connsiteY3" fmla="*/ 17255 h 72851"/>
                  <a:gd name="connsiteX4" fmla="*/ 42433 w 75279"/>
                  <a:gd name="connsiteY4" fmla="*/ 17766 h 72851"/>
                  <a:gd name="connsiteX5" fmla="*/ 45884 w 75279"/>
                  <a:gd name="connsiteY5" fmla="*/ 18661 h 72851"/>
                  <a:gd name="connsiteX6" fmla="*/ 48056 w 75279"/>
                  <a:gd name="connsiteY6" fmla="*/ 20450 h 72851"/>
                  <a:gd name="connsiteX7" fmla="*/ 49590 w 75279"/>
                  <a:gd name="connsiteY7" fmla="*/ 23134 h 72851"/>
                  <a:gd name="connsiteX8" fmla="*/ 50229 w 75279"/>
                  <a:gd name="connsiteY8" fmla="*/ 27351 h 72851"/>
                  <a:gd name="connsiteX9" fmla="*/ 50613 w 75279"/>
                  <a:gd name="connsiteY9" fmla="*/ 32847 h 72851"/>
                  <a:gd name="connsiteX10" fmla="*/ 50613 w 75279"/>
                  <a:gd name="connsiteY10" fmla="*/ 40388 h 72851"/>
                  <a:gd name="connsiteX11" fmla="*/ 46778 w 75279"/>
                  <a:gd name="connsiteY11" fmla="*/ 64033 h 72851"/>
                  <a:gd name="connsiteX12" fmla="*/ 36681 w 75279"/>
                  <a:gd name="connsiteY12" fmla="*/ 71829 h 72851"/>
                  <a:gd name="connsiteX13" fmla="*/ 19299 w 75279"/>
                  <a:gd name="connsiteY13" fmla="*/ 67612 h 72851"/>
                  <a:gd name="connsiteX14" fmla="*/ 21983 w 75279"/>
                  <a:gd name="connsiteY14" fmla="*/ 59943 h 72851"/>
                  <a:gd name="connsiteX15" fmla="*/ 35020 w 75279"/>
                  <a:gd name="connsiteY15" fmla="*/ 63522 h 72851"/>
                  <a:gd name="connsiteX16" fmla="*/ 37320 w 75279"/>
                  <a:gd name="connsiteY16" fmla="*/ 62116 h 72851"/>
                  <a:gd name="connsiteX17" fmla="*/ 39493 w 75279"/>
                  <a:gd name="connsiteY17" fmla="*/ 57898 h 72851"/>
                  <a:gd name="connsiteX18" fmla="*/ 41027 w 75279"/>
                  <a:gd name="connsiteY18" fmla="*/ 50230 h 72851"/>
                  <a:gd name="connsiteX19" fmla="*/ 41666 w 75279"/>
                  <a:gd name="connsiteY19" fmla="*/ 39238 h 72851"/>
                  <a:gd name="connsiteX20" fmla="*/ 41666 w 75279"/>
                  <a:gd name="connsiteY20" fmla="*/ 34509 h 72851"/>
                  <a:gd name="connsiteX21" fmla="*/ 41538 w 75279"/>
                  <a:gd name="connsiteY21" fmla="*/ 31058 h 72851"/>
                  <a:gd name="connsiteX22" fmla="*/ 41283 w 75279"/>
                  <a:gd name="connsiteY22" fmla="*/ 28502 h 72851"/>
                  <a:gd name="connsiteX23" fmla="*/ 40643 w 75279"/>
                  <a:gd name="connsiteY23" fmla="*/ 26968 h 72851"/>
                  <a:gd name="connsiteX24" fmla="*/ 39749 w 75279"/>
                  <a:gd name="connsiteY24" fmla="*/ 25818 h 72851"/>
                  <a:gd name="connsiteX25" fmla="*/ 38215 w 75279"/>
                  <a:gd name="connsiteY25" fmla="*/ 25435 h 72851"/>
                  <a:gd name="connsiteX26" fmla="*/ 36170 w 75279"/>
                  <a:gd name="connsiteY26" fmla="*/ 25179 h 72851"/>
                  <a:gd name="connsiteX27" fmla="*/ 23517 w 75279"/>
                  <a:gd name="connsiteY27" fmla="*/ 25179 h 72851"/>
                  <a:gd name="connsiteX28" fmla="*/ 7669 w 75279"/>
                  <a:gd name="connsiteY28" fmla="*/ 72852 h 72851"/>
                  <a:gd name="connsiteX29" fmla="*/ 0 w 75279"/>
                  <a:gd name="connsiteY29" fmla="*/ 69912 h 72851"/>
                  <a:gd name="connsiteX30" fmla="*/ 14954 w 75279"/>
                  <a:gd name="connsiteY30" fmla="*/ 25179 h 72851"/>
                  <a:gd name="connsiteX31" fmla="*/ 1150 w 75279"/>
                  <a:gd name="connsiteY31" fmla="*/ 25179 h 72851"/>
                  <a:gd name="connsiteX32" fmla="*/ 1150 w 75279"/>
                  <a:gd name="connsiteY32" fmla="*/ 17638 h 72851"/>
                  <a:gd name="connsiteX33" fmla="*/ 16871 w 75279"/>
                  <a:gd name="connsiteY33" fmla="*/ 17638 h 72851"/>
                  <a:gd name="connsiteX34" fmla="*/ 20322 w 75279"/>
                  <a:gd name="connsiteY34" fmla="*/ 384 h 72851"/>
                  <a:gd name="connsiteX35" fmla="*/ 46778 w 75279"/>
                  <a:gd name="connsiteY35" fmla="*/ 7157 h 72851"/>
                  <a:gd name="connsiteX36" fmla="*/ 53552 w 75279"/>
                  <a:gd name="connsiteY36" fmla="*/ 3579 h 72851"/>
                  <a:gd name="connsiteX37" fmla="*/ 60965 w 75279"/>
                  <a:gd name="connsiteY37" fmla="*/ 17255 h 72851"/>
                  <a:gd name="connsiteX38" fmla="*/ 54191 w 75279"/>
                  <a:gd name="connsiteY38" fmla="*/ 20578 h 72851"/>
                  <a:gd name="connsiteX39" fmla="*/ 46778 w 75279"/>
                  <a:gd name="connsiteY39" fmla="*/ 7157 h 72851"/>
                  <a:gd name="connsiteX40" fmla="*/ 75280 w 75279"/>
                  <a:gd name="connsiteY40" fmla="*/ 54447 h 72851"/>
                  <a:gd name="connsiteX41" fmla="*/ 67356 w 75279"/>
                  <a:gd name="connsiteY41" fmla="*/ 57003 h 72851"/>
                  <a:gd name="connsiteX42" fmla="*/ 55214 w 75279"/>
                  <a:gd name="connsiteY42" fmla="*/ 26457 h 72851"/>
                  <a:gd name="connsiteX43" fmla="*/ 62882 w 75279"/>
                  <a:gd name="connsiteY43" fmla="*/ 23134 h 72851"/>
                  <a:gd name="connsiteX44" fmla="*/ 75280 w 75279"/>
                  <a:gd name="connsiteY44" fmla="*/ 54447 h 72851"/>
                  <a:gd name="connsiteX45" fmla="*/ 59176 w 75279"/>
                  <a:gd name="connsiteY45" fmla="*/ 4218 h 72851"/>
                  <a:gd name="connsiteX46" fmla="*/ 66205 w 75279"/>
                  <a:gd name="connsiteY46" fmla="*/ 640 h 72851"/>
                  <a:gd name="connsiteX47" fmla="*/ 73874 w 75279"/>
                  <a:gd name="connsiteY47" fmla="*/ 14571 h 72851"/>
                  <a:gd name="connsiteX48" fmla="*/ 66844 w 75279"/>
                  <a:gd name="connsiteY48" fmla="*/ 17894 h 72851"/>
                  <a:gd name="connsiteX49" fmla="*/ 59176 w 75279"/>
                  <a:gd name="connsiteY49" fmla="*/ 4218 h 7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5279" h="72851">
                    <a:moveTo>
                      <a:pt x="20322" y="0"/>
                    </a:moveTo>
                    <a:lnTo>
                      <a:pt x="28502" y="895"/>
                    </a:lnTo>
                    <a:cubicBezTo>
                      <a:pt x="27607" y="6263"/>
                      <a:pt x="26712" y="11759"/>
                      <a:pt x="25434" y="17255"/>
                    </a:cubicBezTo>
                    <a:lnTo>
                      <a:pt x="37960" y="17255"/>
                    </a:lnTo>
                    <a:cubicBezTo>
                      <a:pt x="39365" y="17255"/>
                      <a:pt x="40899" y="17383"/>
                      <a:pt x="42433" y="17766"/>
                    </a:cubicBezTo>
                    <a:cubicBezTo>
                      <a:pt x="44094" y="18022"/>
                      <a:pt x="45245" y="18405"/>
                      <a:pt x="45884" y="18661"/>
                    </a:cubicBezTo>
                    <a:cubicBezTo>
                      <a:pt x="46523" y="18916"/>
                      <a:pt x="47290" y="19555"/>
                      <a:pt x="48056" y="20450"/>
                    </a:cubicBezTo>
                    <a:cubicBezTo>
                      <a:pt x="48823" y="21473"/>
                      <a:pt x="49335" y="22367"/>
                      <a:pt x="49590" y="23134"/>
                    </a:cubicBezTo>
                    <a:cubicBezTo>
                      <a:pt x="49846" y="23900"/>
                      <a:pt x="49974" y="25307"/>
                      <a:pt x="50229" y="27351"/>
                    </a:cubicBezTo>
                    <a:cubicBezTo>
                      <a:pt x="50485" y="29397"/>
                      <a:pt x="50613" y="31186"/>
                      <a:pt x="50613" y="32847"/>
                    </a:cubicBezTo>
                    <a:lnTo>
                      <a:pt x="50613" y="40388"/>
                    </a:lnTo>
                    <a:cubicBezTo>
                      <a:pt x="50613" y="50997"/>
                      <a:pt x="49335" y="58921"/>
                      <a:pt x="46778" y="64033"/>
                    </a:cubicBezTo>
                    <a:cubicBezTo>
                      <a:pt x="44222" y="69274"/>
                      <a:pt x="40899" y="71829"/>
                      <a:pt x="36681" y="71829"/>
                    </a:cubicBezTo>
                    <a:cubicBezTo>
                      <a:pt x="31697" y="71829"/>
                      <a:pt x="25945" y="70423"/>
                      <a:pt x="19299" y="67612"/>
                    </a:cubicBezTo>
                    <a:lnTo>
                      <a:pt x="21983" y="59943"/>
                    </a:lnTo>
                    <a:cubicBezTo>
                      <a:pt x="27862" y="62243"/>
                      <a:pt x="32208" y="63522"/>
                      <a:pt x="35020" y="63522"/>
                    </a:cubicBezTo>
                    <a:cubicBezTo>
                      <a:pt x="35787" y="63522"/>
                      <a:pt x="36554" y="63011"/>
                      <a:pt x="37320" y="62116"/>
                    </a:cubicBezTo>
                    <a:cubicBezTo>
                      <a:pt x="38087" y="61221"/>
                      <a:pt x="38854" y="59688"/>
                      <a:pt x="39493" y="57898"/>
                    </a:cubicBezTo>
                    <a:cubicBezTo>
                      <a:pt x="40132" y="55981"/>
                      <a:pt x="40643" y="53425"/>
                      <a:pt x="41027" y="50230"/>
                    </a:cubicBezTo>
                    <a:cubicBezTo>
                      <a:pt x="41410" y="47035"/>
                      <a:pt x="41666" y="43328"/>
                      <a:pt x="41666" y="39238"/>
                    </a:cubicBezTo>
                    <a:lnTo>
                      <a:pt x="41666" y="34509"/>
                    </a:lnTo>
                    <a:cubicBezTo>
                      <a:pt x="41666" y="33614"/>
                      <a:pt x="41666" y="32464"/>
                      <a:pt x="41538" y="31058"/>
                    </a:cubicBezTo>
                    <a:cubicBezTo>
                      <a:pt x="41410" y="29652"/>
                      <a:pt x="41283" y="28885"/>
                      <a:pt x="41283" y="28502"/>
                    </a:cubicBezTo>
                    <a:cubicBezTo>
                      <a:pt x="41283" y="28118"/>
                      <a:pt x="41027" y="27607"/>
                      <a:pt x="40643" y="26968"/>
                    </a:cubicBezTo>
                    <a:cubicBezTo>
                      <a:pt x="40260" y="26329"/>
                      <a:pt x="40005" y="25946"/>
                      <a:pt x="39749" y="25818"/>
                    </a:cubicBezTo>
                    <a:cubicBezTo>
                      <a:pt x="39493" y="25818"/>
                      <a:pt x="38982" y="25562"/>
                      <a:pt x="38215" y="25435"/>
                    </a:cubicBezTo>
                    <a:cubicBezTo>
                      <a:pt x="37448" y="25307"/>
                      <a:pt x="36681" y="25179"/>
                      <a:pt x="36170" y="25179"/>
                    </a:cubicBezTo>
                    <a:lnTo>
                      <a:pt x="23517" y="25179"/>
                    </a:lnTo>
                    <a:cubicBezTo>
                      <a:pt x="19555" y="41538"/>
                      <a:pt x="14187" y="57387"/>
                      <a:pt x="7669" y="72852"/>
                    </a:cubicBezTo>
                    <a:lnTo>
                      <a:pt x="0" y="69912"/>
                    </a:lnTo>
                    <a:cubicBezTo>
                      <a:pt x="6263" y="55342"/>
                      <a:pt x="11247" y="40388"/>
                      <a:pt x="14954" y="25179"/>
                    </a:cubicBezTo>
                    <a:lnTo>
                      <a:pt x="1150" y="25179"/>
                    </a:lnTo>
                    <a:lnTo>
                      <a:pt x="1150" y="17638"/>
                    </a:lnTo>
                    <a:lnTo>
                      <a:pt x="16871" y="17638"/>
                    </a:lnTo>
                    <a:cubicBezTo>
                      <a:pt x="18277" y="11119"/>
                      <a:pt x="19427" y="5369"/>
                      <a:pt x="20322" y="384"/>
                    </a:cubicBezTo>
                    <a:close/>
                    <a:moveTo>
                      <a:pt x="46778" y="7157"/>
                    </a:moveTo>
                    <a:lnTo>
                      <a:pt x="53552" y="3579"/>
                    </a:lnTo>
                    <a:cubicBezTo>
                      <a:pt x="56875" y="9459"/>
                      <a:pt x="59432" y="14060"/>
                      <a:pt x="60965" y="17255"/>
                    </a:cubicBezTo>
                    <a:lnTo>
                      <a:pt x="54191" y="20578"/>
                    </a:lnTo>
                    <a:cubicBezTo>
                      <a:pt x="51635" y="15721"/>
                      <a:pt x="49079" y="11247"/>
                      <a:pt x="46778" y="7157"/>
                    </a:cubicBezTo>
                    <a:close/>
                    <a:moveTo>
                      <a:pt x="75280" y="54447"/>
                    </a:moveTo>
                    <a:lnTo>
                      <a:pt x="67356" y="57003"/>
                    </a:lnTo>
                    <a:cubicBezTo>
                      <a:pt x="64161" y="47418"/>
                      <a:pt x="60199" y="37193"/>
                      <a:pt x="55214" y="26457"/>
                    </a:cubicBezTo>
                    <a:lnTo>
                      <a:pt x="62882" y="23134"/>
                    </a:lnTo>
                    <a:cubicBezTo>
                      <a:pt x="67867" y="33998"/>
                      <a:pt x="71957" y="44478"/>
                      <a:pt x="75280" y="54447"/>
                    </a:cubicBezTo>
                    <a:close/>
                    <a:moveTo>
                      <a:pt x="59176" y="4218"/>
                    </a:moveTo>
                    <a:lnTo>
                      <a:pt x="66205" y="640"/>
                    </a:lnTo>
                    <a:cubicBezTo>
                      <a:pt x="69017" y="5624"/>
                      <a:pt x="71574" y="10353"/>
                      <a:pt x="73874" y="14571"/>
                    </a:cubicBezTo>
                    <a:lnTo>
                      <a:pt x="66844" y="17894"/>
                    </a:lnTo>
                    <a:cubicBezTo>
                      <a:pt x="64544" y="13421"/>
                      <a:pt x="61988" y="8819"/>
                      <a:pt x="59176" y="421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B1C22B31-9D1D-763A-5089-A90630225E8B}"/>
                  </a:ext>
                </a:extLst>
              </p:cNvPr>
              <p:cNvSpPr/>
              <p:nvPr/>
            </p:nvSpPr>
            <p:spPr>
              <a:xfrm>
                <a:off x="2457094" y="5325168"/>
                <a:ext cx="67611" cy="62243"/>
              </a:xfrm>
              <a:custGeom>
                <a:avLst/>
                <a:gdLst>
                  <a:gd name="connsiteX0" fmla="*/ 12653 w 67611"/>
                  <a:gd name="connsiteY0" fmla="*/ 1534 h 62243"/>
                  <a:gd name="connsiteX1" fmla="*/ 8819 w 67611"/>
                  <a:gd name="connsiteY1" fmla="*/ 29524 h 62243"/>
                  <a:gd name="connsiteX2" fmla="*/ 12270 w 67611"/>
                  <a:gd name="connsiteY2" fmla="*/ 46523 h 62243"/>
                  <a:gd name="connsiteX3" fmla="*/ 19171 w 67611"/>
                  <a:gd name="connsiteY3" fmla="*/ 53425 h 62243"/>
                  <a:gd name="connsiteX4" fmla="*/ 25306 w 67611"/>
                  <a:gd name="connsiteY4" fmla="*/ 48312 h 62243"/>
                  <a:gd name="connsiteX5" fmla="*/ 32719 w 67611"/>
                  <a:gd name="connsiteY5" fmla="*/ 33742 h 62243"/>
                  <a:gd name="connsiteX6" fmla="*/ 40644 w 67611"/>
                  <a:gd name="connsiteY6" fmla="*/ 36809 h 62243"/>
                  <a:gd name="connsiteX7" fmla="*/ 30163 w 67611"/>
                  <a:gd name="connsiteY7" fmla="*/ 55470 h 62243"/>
                  <a:gd name="connsiteX8" fmla="*/ 18405 w 67611"/>
                  <a:gd name="connsiteY8" fmla="*/ 62243 h 62243"/>
                  <a:gd name="connsiteX9" fmla="*/ 5752 w 67611"/>
                  <a:gd name="connsiteY9" fmla="*/ 52658 h 62243"/>
                  <a:gd name="connsiteX10" fmla="*/ 0 w 67611"/>
                  <a:gd name="connsiteY10" fmla="*/ 29524 h 62243"/>
                  <a:gd name="connsiteX11" fmla="*/ 4090 w 67611"/>
                  <a:gd name="connsiteY11" fmla="*/ 512 h 62243"/>
                  <a:gd name="connsiteX12" fmla="*/ 12653 w 67611"/>
                  <a:gd name="connsiteY12" fmla="*/ 1534 h 62243"/>
                  <a:gd name="connsiteX13" fmla="*/ 48057 w 67611"/>
                  <a:gd name="connsiteY13" fmla="*/ 2556 h 62243"/>
                  <a:gd name="connsiteX14" fmla="*/ 56109 w 67611"/>
                  <a:gd name="connsiteY14" fmla="*/ 0 h 62243"/>
                  <a:gd name="connsiteX15" fmla="*/ 64672 w 67611"/>
                  <a:gd name="connsiteY15" fmla="*/ 24795 h 62243"/>
                  <a:gd name="connsiteX16" fmla="*/ 67612 w 67611"/>
                  <a:gd name="connsiteY16" fmla="*/ 53552 h 62243"/>
                  <a:gd name="connsiteX17" fmla="*/ 58793 w 67611"/>
                  <a:gd name="connsiteY17" fmla="*/ 53552 h 62243"/>
                  <a:gd name="connsiteX18" fmla="*/ 55981 w 67611"/>
                  <a:gd name="connsiteY18" fmla="*/ 26457 h 62243"/>
                  <a:gd name="connsiteX19" fmla="*/ 48057 w 67611"/>
                  <a:gd name="connsiteY19" fmla="*/ 2556 h 6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611" h="62243">
                    <a:moveTo>
                      <a:pt x="12653" y="1534"/>
                    </a:moveTo>
                    <a:cubicBezTo>
                      <a:pt x="10097" y="10353"/>
                      <a:pt x="8819" y="19683"/>
                      <a:pt x="8819" y="29524"/>
                    </a:cubicBezTo>
                    <a:cubicBezTo>
                      <a:pt x="8819" y="36298"/>
                      <a:pt x="9969" y="41922"/>
                      <a:pt x="12270" y="46523"/>
                    </a:cubicBezTo>
                    <a:cubicBezTo>
                      <a:pt x="14571" y="51124"/>
                      <a:pt x="16871" y="53425"/>
                      <a:pt x="19171" y="53425"/>
                    </a:cubicBezTo>
                    <a:cubicBezTo>
                      <a:pt x="20705" y="53425"/>
                      <a:pt x="22750" y="51764"/>
                      <a:pt x="25306" y="48312"/>
                    </a:cubicBezTo>
                    <a:cubicBezTo>
                      <a:pt x="27863" y="44861"/>
                      <a:pt x="30291" y="40005"/>
                      <a:pt x="32719" y="33742"/>
                    </a:cubicBezTo>
                    <a:lnTo>
                      <a:pt x="40644" y="36809"/>
                    </a:lnTo>
                    <a:cubicBezTo>
                      <a:pt x="37832" y="44733"/>
                      <a:pt x="34381" y="50997"/>
                      <a:pt x="30163" y="55470"/>
                    </a:cubicBezTo>
                    <a:cubicBezTo>
                      <a:pt x="25946" y="59943"/>
                      <a:pt x="22111" y="62243"/>
                      <a:pt x="18405" y="62243"/>
                    </a:cubicBezTo>
                    <a:cubicBezTo>
                      <a:pt x="13803" y="62243"/>
                      <a:pt x="9586" y="59048"/>
                      <a:pt x="5752" y="52658"/>
                    </a:cubicBezTo>
                    <a:cubicBezTo>
                      <a:pt x="1917" y="46267"/>
                      <a:pt x="0" y="38599"/>
                      <a:pt x="0" y="29524"/>
                    </a:cubicBezTo>
                    <a:cubicBezTo>
                      <a:pt x="0" y="19044"/>
                      <a:pt x="1278" y="9331"/>
                      <a:pt x="4090" y="512"/>
                    </a:cubicBezTo>
                    <a:lnTo>
                      <a:pt x="12653" y="1534"/>
                    </a:lnTo>
                    <a:close/>
                    <a:moveTo>
                      <a:pt x="48057" y="2556"/>
                    </a:moveTo>
                    <a:lnTo>
                      <a:pt x="56109" y="0"/>
                    </a:lnTo>
                    <a:cubicBezTo>
                      <a:pt x="59815" y="7285"/>
                      <a:pt x="62755" y="15593"/>
                      <a:pt x="64672" y="24795"/>
                    </a:cubicBezTo>
                    <a:cubicBezTo>
                      <a:pt x="66717" y="34126"/>
                      <a:pt x="67612" y="43584"/>
                      <a:pt x="67612" y="53552"/>
                    </a:cubicBezTo>
                    <a:lnTo>
                      <a:pt x="58793" y="53552"/>
                    </a:lnTo>
                    <a:cubicBezTo>
                      <a:pt x="58793" y="44478"/>
                      <a:pt x="57898" y="35404"/>
                      <a:pt x="55981" y="26457"/>
                    </a:cubicBezTo>
                    <a:cubicBezTo>
                      <a:pt x="54064" y="17510"/>
                      <a:pt x="51380" y="9586"/>
                      <a:pt x="48057" y="2556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A8F547F9-157A-B503-CE90-D036F82CE4DA}"/>
                  </a:ext>
                </a:extLst>
              </p:cNvPr>
              <p:cNvSpPr/>
              <p:nvPr/>
            </p:nvSpPr>
            <p:spPr>
              <a:xfrm>
                <a:off x="2261290" y="5420515"/>
                <a:ext cx="33486" cy="65182"/>
              </a:xfrm>
              <a:custGeom>
                <a:avLst/>
                <a:gdLst>
                  <a:gd name="connsiteX0" fmla="*/ 0 w 33486"/>
                  <a:gd name="connsiteY0" fmla="*/ 8180 h 65182"/>
                  <a:gd name="connsiteX1" fmla="*/ 0 w 33486"/>
                  <a:gd name="connsiteY1" fmla="*/ 0 h 65182"/>
                  <a:gd name="connsiteX2" fmla="*/ 33486 w 33486"/>
                  <a:gd name="connsiteY2" fmla="*/ 0 h 65182"/>
                  <a:gd name="connsiteX3" fmla="*/ 33486 w 33486"/>
                  <a:gd name="connsiteY3" fmla="*/ 8180 h 65182"/>
                  <a:gd name="connsiteX4" fmla="*/ 27479 w 33486"/>
                  <a:gd name="connsiteY4" fmla="*/ 28885 h 65182"/>
                  <a:gd name="connsiteX5" fmla="*/ 16615 w 33486"/>
                  <a:gd name="connsiteY5" fmla="*/ 45244 h 65182"/>
                  <a:gd name="connsiteX6" fmla="*/ 21728 w 33486"/>
                  <a:gd name="connsiteY6" fmla="*/ 60327 h 65182"/>
                  <a:gd name="connsiteX7" fmla="*/ 17766 w 33486"/>
                  <a:gd name="connsiteY7" fmla="*/ 65183 h 65182"/>
                  <a:gd name="connsiteX8" fmla="*/ 4985 w 33486"/>
                  <a:gd name="connsiteY8" fmla="*/ 28629 h 65182"/>
                  <a:gd name="connsiteX9" fmla="*/ 8819 w 33486"/>
                  <a:gd name="connsiteY9" fmla="*/ 23517 h 65182"/>
                  <a:gd name="connsiteX10" fmla="*/ 14059 w 33486"/>
                  <a:gd name="connsiteY10" fmla="*/ 37704 h 65182"/>
                  <a:gd name="connsiteX11" fmla="*/ 23261 w 33486"/>
                  <a:gd name="connsiteY11" fmla="*/ 24411 h 65182"/>
                  <a:gd name="connsiteX12" fmla="*/ 28757 w 33486"/>
                  <a:gd name="connsiteY12" fmla="*/ 7924 h 65182"/>
                  <a:gd name="connsiteX13" fmla="*/ 0 w 33486"/>
                  <a:gd name="connsiteY13" fmla="*/ 7924 h 6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86" h="65182">
                    <a:moveTo>
                      <a:pt x="0" y="8180"/>
                    </a:moveTo>
                    <a:lnTo>
                      <a:pt x="0" y="0"/>
                    </a:lnTo>
                    <a:lnTo>
                      <a:pt x="33486" y="0"/>
                    </a:lnTo>
                    <a:lnTo>
                      <a:pt x="33486" y="8180"/>
                    </a:lnTo>
                    <a:cubicBezTo>
                      <a:pt x="32336" y="15593"/>
                      <a:pt x="30419" y="22495"/>
                      <a:pt x="27479" y="28885"/>
                    </a:cubicBezTo>
                    <a:cubicBezTo>
                      <a:pt x="24667" y="35276"/>
                      <a:pt x="20961" y="40771"/>
                      <a:pt x="16615" y="45244"/>
                    </a:cubicBezTo>
                    <a:cubicBezTo>
                      <a:pt x="17126" y="46906"/>
                      <a:pt x="18916" y="51891"/>
                      <a:pt x="21728" y="60327"/>
                    </a:cubicBezTo>
                    <a:lnTo>
                      <a:pt x="17766" y="65183"/>
                    </a:lnTo>
                    <a:cubicBezTo>
                      <a:pt x="13164" y="51508"/>
                      <a:pt x="8947" y="39238"/>
                      <a:pt x="4985" y="28629"/>
                    </a:cubicBezTo>
                    <a:lnTo>
                      <a:pt x="8819" y="23517"/>
                    </a:lnTo>
                    <a:cubicBezTo>
                      <a:pt x="11375" y="30291"/>
                      <a:pt x="13037" y="35020"/>
                      <a:pt x="14059" y="37704"/>
                    </a:cubicBezTo>
                    <a:cubicBezTo>
                      <a:pt x="17510" y="34253"/>
                      <a:pt x="20577" y="29908"/>
                      <a:pt x="23261" y="24411"/>
                    </a:cubicBezTo>
                    <a:cubicBezTo>
                      <a:pt x="25945" y="19044"/>
                      <a:pt x="27735" y="13548"/>
                      <a:pt x="28757" y="7924"/>
                    </a:cubicBezTo>
                    <a:lnTo>
                      <a:pt x="0" y="7924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E9B9BC2E-07F1-4E2C-BB2D-A6FBD4237E78}"/>
                  </a:ext>
                </a:extLst>
              </p:cNvPr>
              <p:cNvSpPr/>
              <p:nvPr/>
            </p:nvSpPr>
            <p:spPr>
              <a:xfrm>
                <a:off x="2298610" y="5413357"/>
                <a:ext cx="31952" cy="71062"/>
              </a:xfrm>
              <a:custGeom>
                <a:avLst/>
                <a:gdLst>
                  <a:gd name="connsiteX0" fmla="*/ 0 w 31952"/>
                  <a:gd name="connsiteY0" fmla="*/ 13037 h 71062"/>
                  <a:gd name="connsiteX1" fmla="*/ 13420 w 31952"/>
                  <a:gd name="connsiteY1" fmla="*/ 13037 h 71062"/>
                  <a:gd name="connsiteX2" fmla="*/ 13420 w 31952"/>
                  <a:gd name="connsiteY2" fmla="*/ 0 h 71062"/>
                  <a:gd name="connsiteX3" fmla="*/ 17893 w 31952"/>
                  <a:gd name="connsiteY3" fmla="*/ 0 h 71062"/>
                  <a:gd name="connsiteX4" fmla="*/ 17893 w 31952"/>
                  <a:gd name="connsiteY4" fmla="*/ 13037 h 71062"/>
                  <a:gd name="connsiteX5" fmla="*/ 31952 w 31952"/>
                  <a:gd name="connsiteY5" fmla="*/ 13037 h 71062"/>
                  <a:gd name="connsiteX6" fmla="*/ 31952 w 31952"/>
                  <a:gd name="connsiteY6" fmla="*/ 27735 h 71062"/>
                  <a:gd name="connsiteX7" fmla="*/ 25818 w 31952"/>
                  <a:gd name="connsiteY7" fmla="*/ 58665 h 71062"/>
                  <a:gd name="connsiteX8" fmla="*/ 7796 w 31952"/>
                  <a:gd name="connsiteY8" fmla="*/ 71062 h 71062"/>
                  <a:gd name="connsiteX9" fmla="*/ 7285 w 31952"/>
                  <a:gd name="connsiteY9" fmla="*/ 63138 h 71062"/>
                  <a:gd name="connsiteX10" fmla="*/ 27607 w 31952"/>
                  <a:gd name="connsiteY10" fmla="*/ 27862 h 71062"/>
                  <a:gd name="connsiteX11" fmla="*/ 27607 w 31952"/>
                  <a:gd name="connsiteY11" fmla="*/ 20961 h 71062"/>
                  <a:gd name="connsiteX12" fmla="*/ 4345 w 31952"/>
                  <a:gd name="connsiteY12" fmla="*/ 20961 h 71062"/>
                  <a:gd name="connsiteX13" fmla="*/ 4345 w 31952"/>
                  <a:gd name="connsiteY13" fmla="*/ 40516 h 71062"/>
                  <a:gd name="connsiteX14" fmla="*/ 128 w 31952"/>
                  <a:gd name="connsiteY14" fmla="*/ 40516 h 71062"/>
                  <a:gd name="connsiteX15" fmla="*/ 128 w 31952"/>
                  <a:gd name="connsiteY15" fmla="*/ 13165 h 7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952" h="71062">
                    <a:moveTo>
                      <a:pt x="0" y="13037"/>
                    </a:moveTo>
                    <a:lnTo>
                      <a:pt x="13420" y="13037"/>
                    </a:lnTo>
                    <a:lnTo>
                      <a:pt x="13420" y="0"/>
                    </a:lnTo>
                    <a:lnTo>
                      <a:pt x="17893" y="0"/>
                    </a:lnTo>
                    <a:lnTo>
                      <a:pt x="17893" y="13037"/>
                    </a:lnTo>
                    <a:lnTo>
                      <a:pt x="31952" y="13037"/>
                    </a:lnTo>
                    <a:lnTo>
                      <a:pt x="31952" y="27735"/>
                    </a:lnTo>
                    <a:cubicBezTo>
                      <a:pt x="31952" y="40899"/>
                      <a:pt x="29907" y="51252"/>
                      <a:pt x="25818" y="58665"/>
                    </a:cubicBezTo>
                    <a:cubicBezTo>
                      <a:pt x="21728" y="66077"/>
                      <a:pt x="15721" y="70167"/>
                      <a:pt x="7796" y="71062"/>
                    </a:cubicBezTo>
                    <a:lnTo>
                      <a:pt x="7285" y="63138"/>
                    </a:lnTo>
                    <a:cubicBezTo>
                      <a:pt x="20833" y="61604"/>
                      <a:pt x="27607" y="49846"/>
                      <a:pt x="27607" y="27862"/>
                    </a:cubicBezTo>
                    <a:lnTo>
                      <a:pt x="27607" y="20961"/>
                    </a:lnTo>
                    <a:lnTo>
                      <a:pt x="4345" y="20961"/>
                    </a:lnTo>
                    <a:lnTo>
                      <a:pt x="4345" y="40516"/>
                    </a:lnTo>
                    <a:lnTo>
                      <a:pt x="128" y="40516"/>
                    </a:lnTo>
                    <a:lnTo>
                      <a:pt x="128" y="1316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32A8B384-0158-47AE-EA87-5BBDD9971338}"/>
                  </a:ext>
                </a:extLst>
              </p:cNvPr>
              <p:cNvSpPr/>
              <p:nvPr/>
            </p:nvSpPr>
            <p:spPr>
              <a:xfrm>
                <a:off x="2334525" y="5420004"/>
                <a:ext cx="33486" cy="63649"/>
              </a:xfrm>
              <a:custGeom>
                <a:avLst/>
                <a:gdLst>
                  <a:gd name="connsiteX0" fmla="*/ 3451 w 33486"/>
                  <a:gd name="connsiteY0" fmla="*/ 8179 h 63649"/>
                  <a:gd name="connsiteX1" fmla="*/ 3451 w 33486"/>
                  <a:gd name="connsiteY1" fmla="*/ 0 h 63649"/>
                  <a:gd name="connsiteX2" fmla="*/ 29907 w 33486"/>
                  <a:gd name="connsiteY2" fmla="*/ 0 h 63649"/>
                  <a:gd name="connsiteX3" fmla="*/ 29907 w 33486"/>
                  <a:gd name="connsiteY3" fmla="*/ 8179 h 63649"/>
                  <a:gd name="connsiteX4" fmla="*/ 21344 w 33486"/>
                  <a:gd name="connsiteY4" fmla="*/ 34253 h 63649"/>
                  <a:gd name="connsiteX5" fmla="*/ 33486 w 33486"/>
                  <a:gd name="connsiteY5" fmla="*/ 57642 h 63649"/>
                  <a:gd name="connsiteX6" fmla="*/ 30419 w 33486"/>
                  <a:gd name="connsiteY6" fmla="*/ 63649 h 63649"/>
                  <a:gd name="connsiteX7" fmla="*/ 18405 w 33486"/>
                  <a:gd name="connsiteY7" fmla="*/ 40260 h 63649"/>
                  <a:gd name="connsiteX8" fmla="*/ 1917 w 33486"/>
                  <a:gd name="connsiteY8" fmla="*/ 63010 h 63649"/>
                  <a:gd name="connsiteX9" fmla="*/ 0 w 33486"/>
                  <a:gd name="connsiteY9" fmla="*/ 55725 h 63649"/>
                  <a:gd name="connsiteX10" fmla="*/ 15337 w 33486"/>
                  <a:gd name="connsiteY10" fmla="*/ 34381 h 63649"/>
                  <a:gd name="connsiteX11" fmla="*/ 25179 w 33486"/>
                  <a:gd name="connsiteY11" fmla="*/ 8179 h 63649"/>
                  <a:gd name="connsiteX12" fmla="*/ 3579 w 33486"/>
                  <a:gd name="connsiteY12" fmla="*/ 8179 h 6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86" h="63649">
                    <a:moveTo>
                      <a:pt x="3451" y="8179"/>
                    </a:moveTo>
                    <a:lnTo>
                      <a:pt x="3451" y="0"/>
                    </a:lnTo>
                    <a:lnTo>
                      <a:pt x="29907" y="0"/>
                    </a:lnTo>
                    <a:lnTo>
                      <a:pt x="29907" y="8179"/>
                    </a:lnTo>
                    <a:cubicBezTo>
                      <a:pt x="27990" y="17254"/>
                      <a:pt x="25051" y="26073"/>
                      <a:pt x="21344" y="34253"/>
                    </a:cubicBezTo>
                    <a:cubicBezTo>
                      <a:pt x="25562" y="41921"/>
                      <a:pt x="29652" y="49845"/>
                      <a:pt x="33486" y="57642"/>
                    </a:cubicBezTo>
                    <a:lnTo>
                      <a:pt x="30419" y="63649"/>
                    </a:lnTo>
                    <a:cubicBezTo>
                      <a:pt x="26329" y="55469"/>
                      <a:pt x="22367" y="47673"/>
                      <a:pt x="18405" y="40260"/>
                    </a:cubicBezTo>
                    <a:cubicBezTo>
                      <a:pt x="13548" y="49462"/>
                      <a:pt x="7924" y="57003"/>
                      <a:pt x="1917" y="63010"/>
                    </a:cubicBezTo>
                    <a:lnTo>
                      <a:pt x="0" y="55725"/>
                    </a:lnTo>
                    <a:cubicBezTo>
                      <a:pt x="5879" y="49717"/>
                      <a:pt x="11120" y="42560"/>
                      <a:pt x="15337" y="34381"/>
                    </a:cubicBezTo>
                    <a:cubicBezTo>
                      <a:pt x="19683" y="26201"/>
                      <a:pt x="22878" y="17510"/>
                      <a:pt x="25179" y="8179"/>
                    </a:cubicBezTo>
                    <a:lnTo>
                      <a:pt x="3579" y="817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5685884E-DED3-0FC1-C0BF-4343AEA7EE20}"/>
                  </a:ext>
                </a:extLst>
              </p:cNvPr>
              <p:cNvSpPr/>
              <p:nvPr/>
            </p:nvSpPr>
            <p:spPr>
              <a:xfrm>
                <a:off x="2371717" y="5413357"/>
                <a:ext cx="31952" cy="71062"/>
              </a:xfrm>
              <a:custGeom>
                <a:avLst/>
                <a:gdLst>
                  <a:gd name="connsiteX0" fmla="*/ 0 w 31952"/>
                  <a:gd name="connsiteY0" fmla="*/ 13037 h 71062"/>
                  <a:gd name="connsiteX1" fmla="*/ 13420 w 31952"/>
                  <a:gd name="connsiteY1" fmla="*/ 13037 h 71062"/>
                  <a:gd name="connsiteX2" fmla="*/ 13420 w 31952"/>
                  <a:gd name="connsiteY2" fmla="*/ 0 h 71062"/>
                  <a:gd name="connsiteX3" fmla="*/ 17893 w 31952"/>
                  <a:gd name="connsiteY3" fmla="*/ 0 h 71062"/>
                  <a:gd name="connsiteX4" fmla="*/ 17893 w 31952"/>
                  <a:gd name="connsiteY4" fmla="*/ 13037 h 71062"/>
                  <a:gd name="connsiteX5" fmla="*/ 31952 w 31952"/>
                  <a:gd name="connsiteY5" fmla="*/ 13037 h 71062"/>
                  <a:gd name="connsiteX6" fmla="*/ 31952 w 31952"/>
                  <a:gd name="connsiteY6" fmla="*/ 27735 h 71062"/>
                  <a:gd name="connsiteX7" fmla="*/ 25818 w 31952"/>
                  <a:gd name="connsiteY7" fmla="*/ 58665 h 71062"/>
                  <a:gd name="connsiteX8" fmla="*/ 7796 w 31952"/>
                  <a:gd name="connsiteY8" fmla="*/ 71062 h 71062"/>
                  <a:gd name="connsiteX9" fmla="*/ 7285 w 31952"/>
                  <a:gd name="connsiteY9" fmla="*/ 63138 h 71062"/>
                  <a:gd name="connsiteX10" fmla="*/ 27607 w 31952"/>
                  <a:gd name="connsiteY10" fmla="*/ 27862 h 71062"/>
                  <a:gd name="connsiteX11" fmla="*/ 27607 w 31952"/>
                  <a:gd name="connsiteY11" fmla="*/ 20961 h 71062"/>
                  <a:gd name="connsiteX12" fmla="*/ 4345 w 31952"/>
                  <a:gd name="connsiteY12" fmla="*/ 20961 h 71062"/>
                  <a:gd name="connsiteX13" fmla="*/ 4345 w 31952"/>
                  <a:gd name="connsiteY13" fmla="*/ 40516 h 71062"/>
                  <a:gd name="connsiteX14" fmla="*/ 128 w 31952"/>
                  <a:gd name="connsiteY14" fmla="*/ 40516 h 71062"/>
                  <a:gd name="connsiteX15" fmla="*/ 128 w 31952"/>
                  <a:gd name="connsiteY15" fmla="*/ 13165 h 7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952" h="71062">
                    <a:moveTo>
                      <a:pt x="0" y="13037"/>
                    </a:moveTo>
                    <a:lnTo>
                      <a:pt x="13420" y="13037"/>
                    </a:lnTo>
                    <a:lnTo>
                      <a:pt x="13420" y="0"/>
                    </a:lnTo>
                    <a:lnTo>
                      <a:pt x="17893" y="0"/>
                    </a:lnTo>
                    <a:lnTo>
                      <a:pt x="17893" y="13037"/>
                    </a:lnTo>
                    <a:lnTo>
                      <a:pt x="31952" y="13037"/>
                    </a:lnTo>
                    <a:lnTo>
                      <a:pt x="31952" y="27735"/>
                    </a:lnTo>
                    <a:cubicBezTo>
                      <a:pt x="31952" y="40899"/>
                      <a:pt x="29907" y="51252"/>
                      <a:pt x="25818" y="58665"/>
                    </a:cubicBezTo>
                    <a:cubicBezTo>
                      <a:pt x="21728" y="66077"/>
                      <a:pt x="15721" y="70167"/>
                      <a:pt x="7796" y="71062"/>
                    </a:cubicBezTo>
                    <a:lnTo>
                      <a:pt x="7285" y="63138"/>
                    </a:lnTo>
                    <a:cubicBezTo>
                      <a:pt x="20833" y="61604"/>
                      <a:pt x="27607" y="49846"/>
                      <a:pt x="27607" y="27862"/>
                    </a:cubicBezTo>
                    <a:lnTo>
                      <a:pt x="27607" y="20961"/>
                    </a:lnTo>
                    <a:lnTo>
                      <a:pt x="4345" y="20961"/>
                    </a:lnTo>
                    <a:lnTo>
                      <a:pt x="4345" y="40516"/>
                    </a:lnTo>
                    <a:lnTo>
                      <a:pt x="128" y="40516"/>
                    </a:lnTo>
                    <a:lnTo>
                      <a:pt x="128" y="1316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5CD56AEC-DEC1-248A-FEDE-CA9756E033A1}"/>
                  </a:ext>
                </a:extLst>
              </p:cNvPr>
              <p:cNvSpPr/>
              <p:nvPr/>
            </p:nvSpPr>
            <p:spPr>
              <a:xfrm>
                <a:off x="2407376" y="5413868"/>
                <a:ext cx="34508" cy="68889"/>
              </a:xfrm>
              <a:custGeom>
                <a:avLst/>
                <a:gdLst>
                  <a:gd name="connsiteX0" fmla="*/ 0 w 34508"/>
                  <a:gd name="connsiteY0" fmla="*/ 13165 h 68889"/>
                  <a:gd name="connsiteX1" fmla="*/ 21089 w 34508"/>
                  <a:gd name="connsiteY1" fmla="*/ 13165 h 68889"/>
                  <a:gd name="connsiteX2" fmla="*/ 21089 w 34508"/>
                  <a:gd name="connsiteY2" fmla="*/ 0 h 68889"/>
                  <a:gd name="connsiteX3" fmla="*/ 25434 w 34508"/>
                  <a:gd name="connsiteY3" fmla="*/ 0 h 68889"/>
                  <a:gd name="connsiteX4" fmla="*/ 25434 w 34508"/>
                  <a:gd name="connsiteY4" fmla="*/ 13165 h 68889"/>
                  <a:gd name="connsiteX5" fmla="*/ 34509 w 34508"/>
                  <a:gd name="connsiteY5" fmla="*/ 13165 h 68889"/>
                  <a:gd name="connsiteX6" fmla="*/ 34509 w 34508"/>
                  <a:gd name="connsiteY6" fmla="*/ 20833 h 68889"/>
                  <a:gd name="connsiteX7" fmla="*/ 25434 w 34508"/>
                  <a:gd name="connsiteY7" fmla="*/ 20833 h 68889"/>
                  <a:gd name="connsiteX8" fmla="*/ 25434 w 34508"/>
                  <a:gd name="connsiteY8" fmla="*/ 56748 h 68889"/>
                  <a:gd name="connsiteX9" fmla="*/ 24412 w 34508"/>
                  <a:gd name="connsiteY9" fmla="*/ 66845 h 68889"/>
                  <a:gd name="connsiteX10" fmla="*/ 19299 w 34508"/>
                  <a:gd name="connsiteY10" fmla="*/ 68890 h 68889"/>
                  <a:gd name="connsiteX11" fmla="*/ 12270 w 34508"/>
                  <a:gd name="connsiteY11" fmla="*/ 67995 h 68889"/>
                  <a:gd name="connsiteX12" fmla="*/ 12526 w 34508"/>
                  <a:gd name="connsiteY12" fmla="*/ 60071 h 68889"/>
                  <a:gd name="connsiteX13" fmla="*/ 18916 w 34508"/>
                  <a:gd name="connsiteY13" fmla="*/ 60966 h 68889"/>
                  <a:gd name="connsiteX14" fmla="*/ 20705 w 34508"/>
                  <a:gd name="connsiteY14" fmla="*/ 60199 h 68889"/>
                  <a:gd name="connsiteX15" fmla="*/ 21089 w 34508"/>
                  <a:gd name="connsiteY15" fmla="*/ 56493 h 68889"/>
                  <a:gd name="connsiteX16" fmla="*/ 21089 w 34508"/>
                  <a:gd name="connsiteY16" fmla="*/ 29652 h 68889"/>
                  <a:gd name="connsiteX17" fmla="*/ 1917 w 34508"/>
                  <a:gd name="connsiteY17" fmla="*/ 59176 h 68889"/>
                  <a:gd name="connsiteX18" fmla="*/ 0 w 34508"/>
                  <a:gd name="connsiteY18" fmla="*/ 52147 h 68889"/>
                  <a:gd name="connsiteX19" fmla="*/ 19939 w 34508"/>
                  <a:gd name="connsiteY19" fmla="*/ 20833 h 68889"/>
                  <a:gd name="connsiteX20" fmla="*/ 0 w 34508"/>
                  <a:gd name="connsiteY20" fmla="*/ 20833 h 68889"/>
                  <a:gd name="connsiteX21" fmla="*/ 0 w 34508"/>
                  <a:gd name="connsiteY21" fmla="*/ 13165 h 6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508" h="68889">
                    <a:moveTo>
                      <a:pt x="0" y="13165"/>
                    </a:moveTo>
                    <a:lnTo>
                      <a:pt x="21089" y="13165"/>
                    </a:lnTo>
                    <a:lnTo>
                      <a:pt x="21089" y="0"/>
                    </a:lnTo>
                    <a:lnTo>
                      <a:pt x="25434" y="0"/>
                    </a:lnTo>
                    <a:lnTo>
                      <a:pt x="25434" y="13165"/>
                    </a:lnTo>
                    <a:lnTo>
                      <a:pt x="34509" y="13165"/>
                    </a:lnTo>
                    <a:lnTo>
                      <a:pt x="34509" y="20833"/>
                    </a:lnTo>
                    <a:lnTo>
                      <a:pt x="25434" y="20833"/>
                    </a:lnTo>
                    <a:lnTo>
                      <a:pt x="25434" y="56748"/>
                    </a:lnTo>
                    <a:cubicBezTo>
                      <a:pt x="25434" y="62116"/>
                      <a:pt x="25051" y="65439"/>
                      <a:pt x="24412" y="66845"/>
                    </a:cubicBezTo>
                    <a:cubicBezTo>
                      <a:pt x="23773" y="68123"/>
                      <a:pt x="21983" y="68890"/>
                      <a:pt x="19299" y="68890"/>
                    </a:cubicBezTo>
                    <a:cubicBezTo>
                      <a:pt x="17254" y="68890"/>
                      <a:pt x="14954" y="68634"/>
                      <a:pt x="12270" y="67995"/>
                    </a:cubicBezTo>
                    <a:lnTo>
                      <a:pt x="12526" y="60071"/>
                    </a:lnTo>
                    <a:cubicBezTo>
                      <a:pt x="15082" y="60583"/>
                      <a:pt x="17254" y="60966"/>
                      <a:pt x="18916" y="60966"/>
                    </a:cubicBezTo>
                    <a:cubicBezTo>
                      <a:pt x="19811" y="60966"/>
                      <a:pt x="20450" y="60710"/>
                      <a:pt x="20705" y="60199"/>
                    </a:cubicBezTo>
                    <a:cubicBezTo>
                      <a:pt x="20961" y="59688"/>
                      <a:pt x="21089" y="58409"/>
                      <a:pt x="21089" y="56493"/>
                    </a:cubicBezTo>
                    <a:lnTo>
                      <a:pt x="21089" y="29652"/>
                    </a:lnTo>
                    <a:cubicBezTo>
                      <a:pt x="15082" y="41666"/>
                      <a:pt x="8691" y="51508"/>
                      <a:pt x="1917" y="59176"/>
                    </a:cubicBezTo>
                    <a:lnTo>
                      <a:pt x="0" y="52147"/>
                    </a:lnTo>
                    <a:cubicBezTo>
                      <a:pt x="7158" y="44095"/>
                      <a:pt x="13803" y="33614"/>
                      <a:pt x="19939" y="20833"/>
                    </a:cubicBezTo>
                    <a:lnTo>
                      <a:pt x="0" y="20833"/>
                    </a:lnTo>
                    <a:lnTo>
                      <a:pt x="0" y="1316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F7766D11-320F-B06D-E313-9F00A6BF9272}"/>
                  </a:ext>
                </a:extLst>
              </p:cNvPr>
              <p:cNvSpPr/>
              <p:nvPr/>
            </p:nvSpPr>
            <p:spPr>
              <a:xfrm>
                <a:off x="2446997" y="5432273"/>
                <a:ext cx="27351" cy="52018"/>
              </a:xfrm>
              <a:custGeom>
                <a:avLst/>
                <a:gdLst>
                  <a:gd name="connsiteX0" fmla="*/ 0 w 27351"/>
                  <a:gd name="connsiteY0" fmla="*/ 3962 h 52018"/>
                  <a:gd name="connsiteX1" fmla="*/ 3962 w 27351"/>
                  <a:gd name="connsiteY1" fmla="*/ 2173 h 52018"/>
                  <a:gd name="connsiteX2" fmla="*/ 7030 w 27351"/>
                  <a:gd name="connsiteY2" fmla="*/ 24540 h 52018"/>
                  <a:gd name="connsiteX3" fmla="*/ 2940 w 27351"/>
                  <a:gd name="connsiteY3" fmla="*/ 26329 h 52018"/>
                  <a:gd name="connsiteX4" fmla="*/ 0 w 27351"/>
                  <a:gd name="connsiteY4" fmla="*/ 3962 h 52018"/>
                  <a:gd name="connsiteX5" fmla="*/ 23134 w 27351"/>
                  <a:gd name="connsiteY5" fmla="*/ 256 h 52018"/>
                  <a:gd name="connsiteX6" fmla="*/ 27351 w 27351"/>
                  <a:gd name="connsiteY6" fmla="*/ 640 h 52018"/>
                  <a:gd name="connsiteX7" fmla="*/ 22239 w 27351"/>
                  <a:gd name="connsiteY7" fmla="*/ 37832 h 52018"/>
                  <a:gd name="connsiteX8" fmla="*/ 5879 w 27351"/>
                  <a:gd name="connsiteY8" fmla="*/ 52019 h 52018"/>
                  <a:gd name="connsiteX9" fmla="*/ 4985 w 27351"/>
                  <a:gd name="connsiteY9" fmla="*/ 44350 h 52018"/>
                  <a:gd name="connsiteX10" fmla="*/ 13548 w 27351"/>
                  <a:gd name="connsiteY10" fmla="*/ 40260 h 52018"/>
                  <a:gd name="connsiteX11" fmla="*/ 19044 w 27351"/>
                  <a:gd name="connsiteY11" fmla="*/ 32336 h 52018"/>
                  <a:gd name="connsiteX12" fmla="*/ 22111 w 27351"/>
                  <a:gd name="connsiteY12" fmla="*/ 19555 h 52018"/>
                  <a:gd name="connsiteX13" fmla="*/ 23134 w 27351"/>
                  <a:gd name="connsiteY13" fmla="*/ 256 h 52018"/>
                  <a:gd name="connsiteX14" fmla="*/ 9075 w 27351"/>
                  <a:gd name="connsiteY14" fmla="*/ 1790 h 52018"/>
                  <a:gd name="connsiteX15" fmla="*/ 13164 w 27351"/>
                  <a:gd name="connsiteY15" fmla="*/ 0 h 52018"/>
                  <a:gd name="connsiteX16" fmla="*/ 16232 w 27351"/>
                  <a:gd name="connsiteY16" fmla="*/ 23134 h 52018"/>
                  <a:gd name="connsiteX17" fmla="*/ 12142 w 27351"/>
                  <a:gd name="connsiteY17" fmla="*/ 24923 h 52018"/>
                  <a:gd name="connsiteX18" fmla="*/ 9075 w 27351"/>
                  <a:gd name="connsiteY18" fmla="*/ 1790 h 5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351" h="52018">
                    <a:moveTo>
                      <a:pt x="0" y="3962"/>
                    </a:moveTo>
                    <a:lnTo>
                      <a:pt x="3962" y="2173"/>
                    </a:lnTo>
                    <a:cubicBezTo>
                      <a:pt x="4985" y="9075"/>
                      <a:pt x="6007" y="16488"/>
                      <a:pt x="7030" y="24540"/>
                    </a:cubicBezTo>
                    <a:lnTo>
                      <a:pt x="2940" y="26329"/>
                    </a:lnTo>
                    <a:cubicBezTo>
                      <a:pt x="2045" y="18916"/>
                      <a:pt x="1023" y="11503"/>
                      <a:pt x="0" y="3962"/>
                    </a:cubicBezTo>
                    <a:close/>
                    <a:moveTo>
                      <a:pt x="23134" y="256"/>
                    </a:moveTo>
                    <a:lnTo>
                      <a:pt x="27351" y="640"/>
                    </a:lnTo>
                    <a:cubicBezTo>
                      <a:pt x="27224" y="17766"/>
                      <a:pt x="25434" y="30164"/>
                      <a:pt x="22239" y="37832"/>
                    </a:cubicBezTo>
                    <a:cubicBezTo>
                      <a:pt x="19044" y="45500"/>
                      <a:pt x="13548" y="50229"/>
                      <a:pt x="5879" y="52019"/>
                    </a:cubicBezTo>
                    <a:lnTo>
                      <a:pt x="4985" y="44350"/>
                    </a:lnTo>
                    <a:cubicBezTo>
                      <a:pt x="8435" y="43456"/>
                      <a:pt x="11247" y="42050"/>
                      <a:pt x="13548" y="40260"/>
                    </a:cubicBezTo>
                    <a:cubicBezTo>
                      <a:pt x="15721" y="38471"/>
                      <a:pt x="17510" y="35787"/>
                      <a:pt x="19044" y="32336"/>
                    </a:cubicBezTo>
                    <a:cubicBezTo>
                      <a:pt x="20450" y="28885"/>
                      <a:pt x="21600" y="24667"/>
                      <a:pt x="22111" y="19555"/>
                    </a:cubicBezTo>
                    <a:cubicBezTo>
                      <a:pt x="22750" y="14443"/>
                      <a:pt x="23134" y="8052"/>
                      <a:pt x="23134" y="256"/>
                    </a:cubicBezTo>
                    <a:close/>
                    <a:moveTo>
                      <a:pt x="9075" y="1790"/>
                    </a:moveTo>
                    <a:lnTo>
                      <a:pt x="13164" y="0"/>
                    </a:lnTo>
                    <a:cubicBezTo>
                      <a:pt x="14059" y="6390"/>
                      <a:pt x="15082" y="14187"/>
                      <a:pt x="16232" y="23134"/>
                    </a:cubicBezTo>
                    <a:lnTo>
                      <a:pt x="12142" y="24923"/>
                    </a:lnTo>
                    <a:cubicBezTo>
                      <a:pt x="11247" y="17638"/>
                      <a:pt x="10225" y="9842"/>
                      <a:pt x="9075" y="179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12CB782C-6AED-51BA-AF79-63AE133C36A2}"/>
                  </a:ext>
                </a:extLst>
              </p:cNvPr>
              <p:cNvSpPr/>
              <p:nvPr/>
            </p:nvSpPr>
            <p:spPr>
              <a:xfrm>
                <a:off x="2481378" y="5417063"/>
                <a:ext cx="33741" cy="66845"/>
              </a:xfrm>
              <a:custGeom>
                <a:avLst/>
                <a:gdLst>
                  <a:gd name="connsiteX0" fmla="*/ 767 w 33741"/>
                  <a:gd name="connsiteY0" fmla="*/ 20578 h 66845"/>
                  <a:gd name="connsiteX1" fmla="*/ 14570 w 33741"/>
                  <a:gd name="connsiteY1" fmla="*/ 25818 h 66845"/>
                  <a:gd name="connsiteX2" fmla="*/ 13803 w 33741"/>
                  <a:gd name="connsiteY2" fmla="*/ 33998 h 66845"/>
                  <a:gd name="connsiteX3" fmla="*/ 0 w 33741"/>
                  <a:gd name="connsiteY3" fmla="*/ 28757 h 66845"/>
                  <a:gd name="connsiteX4" fmla="*/ 767 w 33741"/>
                  <a:gd name="connsiteY4" fmla="*/ 20578 h 66845"/>
                  <a:gd name="connsiteX5" fmla="*/ 29524 w 33741"/>
                  <a:gd name="connsiteY5" fmla="*/ 11247 h 66845"/>
                  <a:gd name="connsiteX6" fmla="*/ 33742 w 33741"/>
                  <a:gd name="connsiteY6" fmla="*/ 12654 h 66845"/>
                  <a:gd name="connsiteX7" fmla="*/ 24028 w 33741"/>
                  <a:gd name="connsiteY7" fmla="*/ 51764 h 66845"/>
                  <a:gd name="connsiteX8" fmla="*/ 2173 w 33741"/>
                  <a:gd name="connsiteY8" fmla="*/ 66845 h 66845"/>
                  <a:gd name="connsiteX9" fmla="*/ 1534 w 33741"/>
                  <a:gd name="connsiteY9" fmla="*/ 58409 h 66845"/>
                  <a:gd name="connsiteX10" fmla="*/ 21089 w 33741"/>
                  <a:gd name="connsiteY10" fmla="*/ 45628 h 66845"/>
                  <a:gd name="connsiteX11" fmla="*/ 29396 w 33741"/>
                  <a:gd name="connsiteY11" fmla="*/ 11375 h 66845"/>
                  <a:gd name="connsiteX12" fmla="*/ 2556 w 33741"/>
                  <a:gd name="connsiteY12" fmla="*/ 0 h 66845"/>
                  <a:gd name="connsiteX13" fmla="*/ 16871 w 33741"/>
                  <a:gd name="connsiteY13" fmla="*/ 5241 h 66845"/>
                  <a:gd name="connsiteX14" fmla="*/ 16104 w 33741"/>
                  <a:gd name="connsiteY14" fmla="*/ 13421 h 66845"/>
                  <a:gd name="connsiteX15" fmla="*/ 1789 w 33741"/>
                  <a:gd name="connsiteY15" fmla="*/ 8180 h 66845"/>
                  <a:gd name="connsiteX16" fmla="*/ 2556 w 33741"/>
                  <a:gd name="connsiteY16" fmla="*/ 0 h 6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741" h="66845">
                    <a:moveTo>
                      <a:pt x="767" y="20578"/>
                    </a:moveTo>
                    <a:cubicBezTo>
                      <a:pt x="4601" y="21984"/>
                      <a:pt x="9074" y="23645"/>
                      <a:pt x="14570" y="25818"/>
                    </a:cubicBezTo>
                    <a:lnTo>
                      <a:pt x="13803" y="33998"/>
                    </a:lnTo>
                    <a:cubicBezTo>
                      <a:pt x="8691" y="31952"/>
                      <a:pt x="4090" y="30164"/>
                      <a:pt x="0" y="28757"/>
                    </a:cubicBezTo>
                    <a:lnTo>
                      <a:pt x="767" y="20578"/>
                    </a:lnTo>
                    <a:close/>
                    <a:moveTo>
                      <a:pt x="29524" y="11247"/>
                    </a:moveTo>
                    <a:lnTo>
                      <a:pt x="33742" y="12654"/>
                    </a:lnTo>
                    <a:cubicBezTo>
                      <a:pt x="32208" y="30291"/>
                      <a:pt x="29013" y="43328"/>
                      <a:pt x="24028" y="51764"/>
                    </a:cubicBezTo>
                    <a:cubicBezTo>
                      <a:pt x="19171" y="60071"/>
                      <a:pt x="11886" y="65056"/>
                      <a:pt x="2173" y="66845"/>
                    </a:cubicBezTo>
                    <a:lnTo>
                      <a:pt x="1534" y="58409"/>
                    </a:lnTo>
                    <a:cubicBezTo>
                      <a:pt x="10353" y="56876"/>
                      <a:pt x="16871" y="52658"/>
                      <a:pt x="21089" y="45628"/>
                    </a:cubicBezTo>
                    <a:cubicBezTo>
                      <a:pt x="25306" y="38599"/>
                      <a:pt x="27990" y="27224"/>
                      <a:pt x="29396" y="11375"/>
                    </a:cubicBezTo>
                    <a:close/>
                    <a:moveTo>
                      <a:pt x="2556" y="0"/>
                    </a:moveTo>
                    <a:cubicBezTo>
                      <a:pt x="6518" y="1279"/>
                      <a:pt x="11247" y="3068"/>
                      <a:pt x="16871" y="5241"/>
                    </a:cubicBezTo>
                    <a:lnTo>
                      <a:pt x="16104" y="13421"/>
                    </a:lnTo>
                    <a:cubicBezTo>
                      <a:pt x="10608" y="11119"/>
                      <a:pt x="5751" y="9459"/>
                      <a:pt x="1789" y="8180"/>
                    </a:cubicBezTo>
                    <a:lnTo>
                      <a:pt x="2556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3E1DEEB3-13FC-6E12-2FD2-0A5B5B543B8A}"/>
                  </a:ext>
                </a:extLst>
              </p:cNvPr>
              <p:cNvSpPr/>
              <p:nvPr/>
            </p:nvSpPr>
            <p:spPr>
              <a:xfrm>
                <a:off x="2519721" y="5433934"/>
                <a:ext cx="28373" cy="47033"/>
              </a:xfrm>
              <a:custGeom>
                <a:avLst/>
                <a:gdLst>
                  <a:gd name="connsiteX0" fmla="*/ 3451 w 28373"/>
                  <a:gd name="connsiteY0" fmla="*/ 0 h 47033"/>
                  <a:gd name="connsiteX1" fmla="*/ 23134 w 28373"/>
                  <a:gd name="connsiteY1" fmla="*/ 0 h 47033"/>
                  <a:gd name="connsiteX2" fmla="*/ 21855 w 28373"/>
                  <a:gd name="connsiteY2" fmla="*/ 39622 h 47033"/>
                  <a:gd name="connsiteX3" fmla="*/ 28374 w 28373"/>
                  <a:gd name="connsiteY3" fmla="*/ 39622 h 47033"/>
                  <a:gd name="connsiteX4" fmla="*/ 28374 w 28373"/>
                  <a:gd name="connsiteY4" fmla="*/ 47034 h 47033"/>
                  <a:gd name="connsiteX5" fmla="*/ 0 w 28373"/>
                  <a:gd name="connsiteY5" fmla="*/ 47034 h 47033"/>
                  <a:gd name="connsiteX6" fmla="*/ 0 w 28373"/>
                  <a:gd name="connsiteY6" fmla="*/ 39622 h 47033"/>
                  <a:gd name="connsiteX7" fmla="*/ 17254 w 28373"/>
                  <a:gd name="connsiteY7" fmla="*/ 39622 h 47033"/>
                  <a:gd name="connsiteX8" fmla="*/ 18405 w 28373"/>
                  <a:gd name="connsiteY8" fmla="*/ 7541 h 47033"/>
                  <a:gd name="connsiteX9" fmla="*/ 3579 w 28373"/>
                  <a:gd name="connsiteY9" fmla="*/ 7541 h 47033"/>
                  <a:gd name="connsiteX10" fmla="*/ 3579 w 28373"/>
                  <a:gd name="connsiteY10" fmla="*/ 128 h 4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73" h="47033">
                    <a:moveTo>
                      <a:pt x="3451" y="0"/>
                    </a:moveTo>
                    <a:lnTo>
                      <a:pt x="23134" y="0"/>
                    </a:lnTo>
                    <a:lnTo>
                      <a:pt x="21855" y="39622"/>
                    </a:lnTo>
                    <a:lnTo>
                      <a:pt x="28374" y="39622"/>
                    </a:lnTo>
                    <a:lnTo>
                      <a:pt x="28374" y="47034"/>
                    </a:lnTo>
                    <a:lnTo>
                      <a:pt x="0" y="47034"/>
                    </a:lnTo>
                    <a:lnTo>
                      <a:pt x="0" y="39622"/>
                    </a:lnTo>
                    <a:lnTo>
                      <a:pt x="17254" y="39622"/>
                    </a:lnTo>
                    <a:lnTo>
                      <a:pt x="18405" y="7541"/>
                    </a:lnTo>
                    <a:lnTo>
                      <a:pt x="3579" y="7541"/>
                    </a:lnTo>
                    <a:lnTo>
                      <a:pt x="3579" y="12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70" name="グラフィックス 4">
              <a:extLst>
                <a:ext uri="{FF2B5EF4-FFF2-40B4-BE49-F238E27FC236}">
                  <a16:creationId xmlns:a16="http://schemas.microsoft.com/office/drawing/2014/main" id="{C99986DD-B870-048E-3975-6A3F4B4FA33D}"/>
                </a:ext>
              </a:extLst>
            </p:cNvPr>
            <p:cNvGrpSpPr/>
            <p:nvPr/>
          </p:nvGrpSpPr>
          <p:grpSpPr>
            <a:xfrm>
              <a:off x="1206219" y="4925507"/>
              <a:ext cx="1576917" cy="119501"/>
              <a:chOff x="1206219" y="4925507"/>
              <a:chExt cx="1576917" cy="119501"/>
            </a:xfrm>
            <a:solidFill>
              <a:srgbClr val="C2007B"/>
            </a:solidFill>
          </p:grpSpPr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76CCF2F3-48F6-866B-4448-734B23BEB92C}"/>
                  </a:ext>
                </a:extLst>
              </p:cNvPr>
              <p:cNvSpPr/>
              <p:nvPr/>
            </p:nvSpPr>
            <p:spPr>
              <a:xfrm>
                <a:off x="1206219" y="4929980"/>
                <a:ext cx="98669" cy="114006"/>
              </a:xfrm>
              <a:custGeom>
                <a:avLst/>
                <a:gdLst>
                  <a:gd name="connsiteX0" fmla="*/ 0 w 98669"/>
                  <a:gd name="connsiteY0" fmla="*/ 114006 h 114006"/>
                  <a:gd name="connsiteX1" fmla="*/ 0 w 98669"/>
                  <a:gd name="connsiteY1" fmla="*/ 0 h 114006"/>
                  <a:gd name="connsiteX2" fmla="*/ 98669 w 98669"/>
                  <a:gd name="connsiteY2" fmla="*/ 57003 h 114006"/>
                  <a:gd name="connsiteX3" fmla="*/ 0 w 98669"/>
                  <a:gd name="connsiteY3" fmla="*/ 114006 h 1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669" h="114006">
                    <a:moveTo>
                      <a:pt x="0" y="114006"/>
                    </a:moveTo>
                    <a:lnTo>
                      <a:pt x="0" y="0"/>
                    </a:lnTo>
                    <a:cubicBezTo>
                      <a:pt x="0" y="0"/>
                      <a:pt x="98669" y="57003"/>
                      <a:pt x="98669" y="57003"/>
                    </a:cubicBezTo>
                    <a:lnTo>
                      <a:pt x="0" y="114006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D57B6D79-4C69-4B6F-E196-A5014F084A83}"/>
                  </a:ext>
                </a:extLst>
              </p:cNvPr>
              <p:cNvSpPr/>
              <p:nvPr/>
            </p:nvSpPr>
            <p:spPr>
              <a:xfrm>
                <a:off x="1356396" y="4929980"/>
                <a:ext cx="119630" cy="114262"/>
              </a:xfrm>
              <a:custGeom>
                <a:avLst/>
                <a:gdLst>
                  <a:gd name="connsiteX0" fmla="*/ 66589 w 119630"/>
                  <a:gd name="connsiteY0" fmla="*/ 48440 h 114262"/>
                  <a:gd name="connsiteX1" fmla="*/ 83460 w 119630"/>
                  <a:gd name="connsiteY1" fmla="*/ 48440 h 114262"/>
                  <a:gd name="connsiteX2" fmla="*/ 83460 w 119630"/>
                  <a:gd name="connsiteY2" fmla="*/ 57514 h 114262"/>
                  <a:gd name="connsiteX3" fmla="*/ 117074 w 119630"/>
                  <a:gd name="connsiteY3" fmla="*/ 57514 h 114262"/>
                  <a:gd name="connsiteX4" fmla="*/ 117074 w 119630"/>
                  <a:gd name="connsiteY4" fmla="*/ 71446 h 114262"/>
                  <a:gd name="connsiteX5" fmla="*/ 89339 w 119630"/>
                  <a:gd name="connsiteY5" fmla="*/ 71446 h 114262"/>
                  <a:gd name="connsiteX6" fmla="*/ 119630 w 119630"/>
                  <a:gd name="connsiteY6" fmla="*/ 99819 h 114262"/>
                  <a:gd name="connsiteX7" fmla="*/ 110811 w 119630"/>
                  <a:gd name="connsiteY7" fmla="*/ 112345 h 114262"/>
                  <a:gd name="connsiteX8" fmla="*/ 83588 w 119630"/>
                  <a:gd name="connsiteY8" fmla="*/ 85761 h 114262"/>
                  <a:gd name="connsiteX9" fmla="*/ 83588 w 119630"/>
                  <a:gd name="connsiteY9" fmla="*/ 114262 h 114262"/>
                  <a:gd name="connsiteX10" fmla="*/ 66717 w 119630"/>
                  <a:gd name="connsiteY10" fmla="*/ 114262 h 114262"/>
                  <a:gd name="connsiteX11" fmla="*/ 66717 w 119630"/>
                  <a:gd name="connsiteY11" fmla="*/ 86655 h 114262"/>
                  <a:gd name="connsiteX12" fmla="*/ 39238 w 119630"/>
                  <a:gd name="connsiteY12" fmla="*/ 112345 h 114262"/>
                  <a:gd name="connsiteX13" fmla="*/ 30802 w 119630"/>
                  <a:gd name="connsiteY13" fmla="*/ 99819 h 114262"/>
                  <a:gd name="connsiteX14" fmla="*/ 61732 w 119630"/>
                  <a:gd name="connsiteY14" fmla="*/ 71446 h 114262"/>
                  <a:gd name="connsiteX15" fmla="*/ 36554 w 119630"/>
                  <a:gd name="connsiteY15" fmla="*/ 71446 h 114262"/>
                  <a:gd name="connsiteX16" fmla="*/ 36554 w 119630"/>
                  <a:gd name="connsiteY16" fmla="*/ 66461 h 114262"/>
                  <a:gd name="connsiteX17" fmla="*/ 29396 w 119630"/>
                  <a:gd name="connsiteY17" fmla="*/ 68762 h 114262"/>
                  <a:gd name="connsiteX18" fmla="*/ 29396 w 119630"/>
                  <a:gd name="connsiteY18" fmla="*/ 93301 h 114262"/>
                  <a:gd name="connsiteX19" fmla="*/ 29141 w 119630"/>
                  <a:gd name="connsiteY19" fmla="*/ 102887 h 114262"/>
                  <a:gd name="connsiteX20" fmla="*/ 28118 w 119630"/>
                  <a:gd name="connsiteY20" fmla="*/ 108766 h 114262"/>
                  <a:gd name="connsiteX21" fmla="*/ 25434 w 119630"/>
                  <a:gd name="connsiteY21" fmla="*/ 112345 h 114262"/>
                  <a:gd name="connsiteX22" fmla="*/ 21089 w 119630"/>
                  <a:gd name="connsiteY22" fmla="*/ 113751 h 114262"/>
                  <a:gd name="connsiteX23" fmla="*/ 14059 w 119630"/>
                  <a:gd name="connsiteY23" fmla="*/ 114134 h 114262"/>
                  <a:gd name="connsiteX24" fmla="*/ 1789 w 119630"/>
                  <a:gd name="connsiteY24" fmla="*/ 113495 h 114262"/>
                  <a:gd name="connsiteX25" fmla="*/ 1023 w 119630"/>
                  <a:gd name="connsiteY25" fmla="*/ 99947 h 114262"/>
                  <a:gd name="connsiteX26" fmla="*/ 11758 w 119630"/>
                  <a:gd name="connsiteY26" fmla="*/ 100586 h 114262"/>
                  <a:gd name="connsiteX27" fmla="*/ 13420 w 119630"/>
                  <a:gd name="connsiteY27" fmla="*/ 99819 h 114262"/>
                  <a:gd name="connsiteX28" fmla="*/ 13676 w 119630"/>
                  <a:gd name="connsiteY28" fmla="*/ 94580 h 114262"/>
                  <a:gd name="connsiteX29" fmla="*/ 13676 w 119630"/>
                  <a:gd name="connsiteY29" fmla="*/ 72980 h 114262"/>
                  <a:gd name="connsiteX30" fmla="*/ 1150 w 119630"/>
                  <a:gd name="connsiteY30" fmla="*/ 75791 h 114262"/>
                  <a:gd name="connsiteX31" fmla="*/ 0 w 119630"/>
                  <a:gd name="connsiteY31" fmla="*/ 60966 h 114262"/>
                  <a:gd name="connsiteX32" fmla="*/ 13676 w 119630"/>
                  <a:gd name="connsiteY32" fmla="*/ 58153 h 114262"/>
                  <a:gd name="connsiteX33" fmla="*/ 13676 w 119630"/>
                  <a:gd name="connsiteY33" fmla="*/ 34381 h 114262"/>
                  <a:gd name="connsiteX34" fmla="*/ 128 w 119630"/>
                  <a:gd name="connsiteY34" fmla="*/ 34381 h 114262"/>
                  <a:gd name="connsiteX35" fmla="*/ 128 w 119630"/>
                  <a:gd name="connsiteY35" fmla="*/ 20450 h 114262"/>
                  <a:gd name="connsiteX36" fmla="*/ 13676 w 119630"/>
                  <a:gd name="connsiteY36" fmla="*/ 20450 h 114262"/>
                  <a:gd name="connsiteX37" fmla="*/ 13676 w 119630"/>
                  <a:gd name="connsiteY37" fmla="*/ 0 h 114262"/>
                  <a:gd name="connsiteX38" fmla="*/ 29524 w 119630"/>
                  <a:gd name="connsiteY38" fmla="*/ 0 h 114262"/>
                  <a:gd name="connsiteX39" fmla="*/ 29524 w 119630"/>
                  <a:gd name="connsiteY39" fmla="*/ 20450 h 114262"/>
                  <a:gd name="connsiteX40" fmla="*/ 39110 w 119630"/>
                  <a:gd name="connsiteY40" fmla="*/ 20450 h 114262"/>
                  <a:gd name="connsiteX41" fmla="*/ 39110 w 119630"/>
                  <a:gd name="connsiteY41" fmla="*/ 27351 h 114262"/>
                  <a:gd name="connsiteX42" fmla="*/ 50741 w 119630"/>
                  <a:gd name="connsiteY42" fmla="*/ 23261 h 114262"/>
                  <a:gd name="connsiteX43" fmla="*/ 60199 w 119630"/>
                  <a:gd name="connsiteY43" fmla="*/ 47929 h 114262"/>
                  <a:gd name="connsiteX44" fmla="*/ 45628 w 119630"/>
                  <a:gd name="connsiteY44" fmla="*/ 52913 h 114262"/>
                  <a:gd name="connsiteX45" fmla="*/ 38726 w 119630"/>
                  <a:gd name="connsiteY45" fmla="*/ 34253 h 114262"/>
                  <a:gd name="connsiteX46" fmla="*/ 29396 w 119630"/>
                  <a:gd name="connsiteY46" fmla="*/ 34253 h 114262"/>
                  <a:gd name="connsiteX47" fmla="*/ 29396 w 119630"/>
                  <a:gd name="connsiteY47" fmla="*/ 53808 h 114262"/>
                  <a:gd name="connsiteX48" fmla="*/ 39238 w 119630"/>
                  <a:gd name="connsiteY48" fmla="*/ 50485 h 114262"/>
                  <a:gd name="connsiteX49" fmla="*/ 40260 w 119630"/>
                  <a:gd name="connsiteY49" fmla="*/ 57386 h 114262"/>
                  <a:gd name="connsiteX50" fmla="*/ 66717 w 119630"/>
                  <a:gd name="connsiteY50" fmla="*/ 57386 h 114262"/>
                  <a:gd name="connsiteX51" fmla="*/ 66717 w 119630"/>
                  <a:gd name="connsiteY51" fmla="*/ 48312 h 114262"/>
                  <a:gd name="connsiteX52" fmla="*/ 38343 w 119630"/>
                  <a:gd name="connsiteY52" fmla="*/ 7541 h 114262"/>
                  <a:gd name="connsiteX53" fmla="*/ 80009 w 119630"/>
                  <a:gd name="connsiteY53" fmla="*/ 5496 h 114262"/>
                  <a:gd name="connsiteX54" fmla="*/ 112600 w 119630"/>
                  <a:gd name="connsiteY54" fmla="*/ 0 h 114262"/>
                  <a:gd name="connsiteX55" fmla="*/ 115796 w 119630"/>
                  <a:gd name="connsiteY55" fmla="*/ 13932 h 114262"/>
                  <a:gd name="connsiteX56" fmla="*/ 39621 w 119630"/>
                  <a:gd name="connsiteY56" fmla="*/ 21472 h 114262"/>
                  <a:gd name="connsiteX57" fmla="*/ 38343 w 119630"/>
                  <a:gd name="connsiteY57" fmla="*/ 7541 h 114262"/>
                  <a:gd name="connsiteX58" fmla="*/ 85888 w 119630"/>
                  <a:gd name="connsiteY58" fmla="*/ 42817 h 114262"/>
                  <a:gd name="connsiteX59" fmla="*/ 71190 w 119630"/>
                  <a:gd name="connsiteY59" fmla="*/ 47801 h 114262"/>
                  <a:gd name="connsiteX60" fmla="*/ 63010 w 119630"/>
                  <a:gd name="connsiteY60" fmla="*/ 25946 h 114262"/>
                  <a:gd name="connsiteX61" fmla="*/ 77708 w 119630"/>
                  <a:gd name="connsiteY61" fmla="*/ 20833 h 114262"/>
                  <a:gd name="connsiteX62" fmla="*/ 85888 w 119630"/>
                  <a:gd name="connsiteY62" fmla="*/ 42817 h 114262"/>
                  <a:gd name="connsiteX63" fmla="*/ 91001 w 119630"/>
                  <a:gd name="connsiteY63" fmla="*/ 47929 h 114262"/>
                  <a:gd name="connsiteX64" fmla="*/ 102376 w 119630"/>
                  <a:gd name="connsiteY64" fmla="*/ 18788 h 114262"/>
                  <a:gd name="connsiteX65" fmla="*/ 117202 w 119630"/>
                  <a:gd name="connsiteY65" fmla="*/ 23261 h 114262"/>
                  <a:gd name="connsiteX66" fmla="*/ 105315 w 119630"/>
                  <a:gd name="connsiteY66" fmla="*/ 53808 h 114262"/>
                  <a:gd name="connsiteX67" fmla="*/ 91001 w 119630"/>
                  <a:gd name="connsiteY67" fmla="*/ 47929 h 11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630" h="114262">
                    <a:moveTo>
                      <a:pt x="66589" y="48440"/>
                    </a:moveTo>
                    <a:lnTo>
                      <a:pt x="83460" y="48440"/>
                    </a:lnTo>
                    <a:lnTo>
                      <a:pt x="83460" y="57514"/>
                    </a:lnTo>
                    <a:lnTo>
                      <a:pt x="117074" y="57514"/>
                    </a:lnTo>
                    <a:lnTo>
                      <a:pt x="117074" y="71446"/>
                    </a:lnTo>
                    <a:lnTo>
                      <a:pt x="89339" y="71446"/>
                    </a:lnTo>
                    <a:cubicBezTo>
                      <a:pt x="96880" y="81543"/>
                      <a:pt x="106977" y="91001"/>
                      <a:pt x="119630" y="99819"/>
                    </a:cubicBezTo>
                    <a:lnTo>
                      <a:pt x="110811" y="112345"/>
                    </a:lnTo>
                    <a:cubicBezTo>
                      <a:pt x="100459" y="104932"/>
                      <a:pt x="91384" y="95985"/>
                      <a:pt x="83588" y="85761"/>
                    </a:cubicBezTo>
                    <a:lnTo>
                      <a:pt x="83588" y="114262"/>
                    </a:lnTo>
                    <a:lnTo>
                      <a:pt x="66717" y="114262"/>
                    </a:lnTo>
                    <a:lnTo>
                      <a:pt x="66717" y="86655"/>
                    </a:lnTo>
                    <a:cubicBezTo>
                      <a:pt x="58920" y="96368"/>
                      <a:pt x="49718" y="104932"/>
                      <a:pt x="39238" y="112345"/>
                    </a:cubicBezTo>
                    <a:lnTo>
                      <a:pt x="30802" y="99819"/>
                    </a:lnTo>
                    <a:cubicBezTo>
                      <a:pt x="43583" y="91512"/>
                      <a:pt x="53808" y="82054"/>
                      <a:pt x="61732" y="71446"/>
                    </a:cubicBezTo>
                    <a:lnTo>
                      <a:pt x="36554" y="71446"/>
                    </a:lnTo>
                    <a:lnTo>
                      <a:pt x="36554" y="66461"/>
                    </a:lnTo>
                    <a:cubicBezTo>
                      <a:pt x="33486" y="67484"/>
                      <a:pt x="31186" y="68251"/>
                      <a:pt x="29396" y="68762"/>
                    </a:cubicBezTo>
                    <a:lnTo>
                      <a:pt x="29396" y="93301"/>
                    </a:lnTo>
                    <a:cubicBezTo>
                      <a:pt x="29396" y="97391"/>
                      <a:pt x="29396" y="100586"/>
                      <a:pt x="29141" y="102887"/>
                    </a:cubicBezTo>
                    <a:cubicBezTo>
                      <a:pt x="28885" y="105060"/>
                      <a:pt x="28629" y="107105"/>
                      <a:pt x="28118" y="108766"/>
                    </a:cubicBezTo>
                    <a:cubicBezTo>
                      <a:pt x="27607" y="110428"/>
                      <a:pt x="26712" y="111578"/>
                      <a:pt x="25434" y="112345"/>
                    </a:cubicBezTo>
                    <a:cubicBezTo>
                      <a:pt x="24156" y="112984"/>
                      <a:pt x="22750" y="113495"/>
                      <a:pt x="21089" y="113751"/>
                    </a:cubicBezTo>
                    <a:cubicBezTo>
                      <a:pt x="19427" y="114006"/>
                      <a:pt x="17126" y="114134"/>
                      <a:pt x="14059" y="114134"/>
                    </a:cubicBezTo>
                    <a:cubicBezTo>
                      <a:pt x="12398" y="114134"/>
                      <a:pt x="8308" y="113879"/>
                      <a:pt x="1789" y="113495"/>
                    </a:cubicBezTo>
                    <a:lnTo>
                      <a:pt x="1023" y="99947"/>
                    </a:lnTo>
                    <a:cubicBezTo>
                      <a:pt x="6646" y="100331"/>
                      <a:pt x="10225" y="100586"/>
                      <a:pt x="11758" y="100586"/>
                    </a:cubicBezTo>
                    <a:cubicBezTo>
                      <a:pt x="12653" y="100586"/>
                      <a:pt x="13292" y="100331"/>
                      <a:pt x="13420" y="99819"/>
                    </a:cubicBezTo>
                    <a:cubicBezTo>
                      <a:pt x="13548" y="99309"/>
                      <a:pt x="13676" y="97647"/>
                      <a:pt x="13676" y="94580"/>
                    </a:cubicBezTo>
                    <a:lnTo>
                      <a:pt x="13676" y="72980"/>
                    </a:lnTo>
                    <a:cubicBezTo>
                      <a:pt x="6774" y="74641"/>
                      <a:pt x="2684" y="75536"/>
                      <a:pt x="1150" y="75791"/>
                    </a:cubicBezTo>
                    <a:lnTo>
                      <a:pt x="0" y="60966"/>
                    </a:lnTo>
                    <a:cubicBezTo>
                      <a:pt x="5368" y="60071"/>
                      <a:pt x="9969" y="59176"/>
                      <a:pt x="13676" y="58153"/>
                    </a:cubicBezTo>
                    <a:lnTo>
                      <a:pt x="13676" y="34381"/>
                    </a:lnTo>
                    <a:lnTo>
                      <a:pt x="128" y="34381"/>
                    </a:lnTo>
                    <a:lnTo>
                      <a:pt x="128" y="20450"/>
                    </a:lnTo>
                    <a:lnTo>
                      <a:pt x="13676" y="20450"/>
                    </a:lnTo>
                    <a:lnTo>
                      <a:pt x="13676" y="0"/>
                    </a:lnTo>
                    <a:lnTo>
                      <a:pt x="29524" y="0"/>
                    </a:lnTo>
                    <a:lnTo>
                      <a:pt x="29524" y="20450"/>
                    </a:lnTo>
                    <a:lnTo>
                      <a:pt x="39110" y="20450"/>
                    </a:lnTo>
                    <a:lnTo>
                      <a:pt x="39110" y="27351"/>
                    </a:lnTo>
                    <a:lnTo>
                      <a:pt x="50741" y="23261"/>
                    </a:lnTo>
                    <a:cubicBezTo>
                      <a:pt x="54191" y="30675"/>
                      <a:pt x="57387" y="38854"/>
                      <a:pt x="60199" y="47929"/>
                    </a:cubicBezTo>
                    <a:lnTo>
                      <a:pt x="45628" y="52913"/>
                    </a:lnTo>
                    <a:cubicBezTo>
                      <a:pt x="42944" y="45117"/>
                      <a:pt x="40771" y="38982"/>
                      <a:pt x="38726" y="34253"/>
                    </a:cubicBezTo>
                    <a:lnTo>
                      <a:pt x="29396" y="34253"/>
                    </a:lnTo>
                    <a:lnTo>
                      <a:pt x="29396" y="53808"/>
                    </a:lnTo>
                    <a:cubicBezTo>
                      <a:pt x="32464" y="52913"/>
                      <a:pt x="35787" y="51891"/>
                      <a:pt x="39238" y="50485"/>
                    </a:cubicBezTo>
                    <a:lnTo>
                      <a:pt x="40260" y="57386"/>
                    </a:lnTo>
                    <a:lnTo>
                      <a:pt x="66717" y="57386"/>
                    </a:lnTo>
                    <a:lnTo>
                      <a:pt x="66717" y="48312"/>
                    </a:lnTo>
                    <a:close/>
                    <a:moveTo>
                      <a:pt x="38343" y="7541"/>
                    </a:moveTo>
                    <a:cubicBezTo>
                      <a:pt x="52658" y="7541"/>
                      <a:pt x="66589" y="6901"/>
                      <a:pt x="80009" y="5496"/>
                    </a:cubicBezTo>
                    <a:cubicBezTo>
                      <a:pt x="93429" y="4090"/>
                      <a:pt x="104293" y="2300"/>
                      <a:pt x="112600" y="0"/>
                    </a:cubicBezTo>
                    <a:lnTo>
                      <a:pt x="115796" y="13932"/>
                    </a:lnTo>
                    <a:cubicBezTo>
                      <a:pt x="97263" y="19044"/>
                      <a:pt x="71829" y="21472"/>
                      <a:pt x="39621" y="21472"/>
                    </a:cubicBezTo>
                    <a:lnTo>
                      <a:pt x="38343" y="7541"/>
                    </a:lnTo>
                    <a:close/>
                    <a:moveTo>
                      <a:pt x="85888" y="42817"/>
                    </a:moveTo>
                    <a:lnTo>
                      <a:pt x="71190" y="47801"/>
                    </a:lnTo>
                    <a:cubicBezTo>
                      <a:pt x="69017" y="40899"/>
                      <a:pt x="66206" y="33614"/>
                      <a:pt x="63010" y="25946"/>
                    </a:cubicBezTo>
                    <a:lnTo>
                      <a:pt x="77708" y="20833"/>
                    </a:lnTo>
                    <a:cubicBezTo>
                      <a:pt x="80520" y="26968"/>
                      <a:pt x="83204" y="34253"/>
                      <a:pt x="85888" y="42817"/>
                    </a:cubicBezTo>
                    <a:close/>
                    <a:moveTo>
                      <a:pt x="91001" y="47929"/>
                    </a:moveTo>
                    <a:cubicBezTo>
                      <a:pt x="95857" y="38343"/>
                      <a:pt x="99564" y="28629"/>
                      <a:pt x="102376" y="18788"/>
                    </a:cubicBezTo>
                    <a:lnTo>
                      <a:pt x="117202" y="23261"/>
                    </a:lnTo>
                    <a:cubicBezTo>
                      <a:pt x="114262" y="33614"/>
                      <a:pt x="110300" y="43839"/>
                      <a:pt x="105315" y="53808"/>
                    </a:cubicBezTo>
                    <a:lnTo>
                      <a:pt x="91001" y="47929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5158B354-BFF4-CD59-3AB0-17D877EE8368}"/>
                  </a:ext>
                </a:extLst>
              </p:cNvPr>
              <p:cNvSpPr/>
              <p:nvPr/>
            </p:nvSpPr>
            <p:spPr>
              <a:xfrm>
                <a:off x="1479988" y="4930236"/>
                <a:ext cx="121035" cy="114772"/>
              </a:xfrm>
              <a:custGeom>
                <a:avLst/>
                <a:gdLst>
                  <a:gd name="connsiteX0" fmla="*/ 4346 w 121035"/>
                  <a:gd name="connsiteY0" fmla="*/ 17766 h 114772"/>
                  <a:gd name="connsiteX1" fmla="*/ 21472 w 121035"/>
                  <a:gd name="connsiteY1" fmla="*/ 17766 h 114772"/>
                  <a:gd name="connsiteX2" fmla="*/ 21472 w 121035"/>
                  <a:gd name="connsiteY2" fmla="*/ 0 h 114772"/>
                  <a:gd name="connsiteX3" fmla="*/ 37704 w 121035"/>
                  <a:gd name="connsiteY3" fmla="*/ 0 h 114772"/>
                  <a:gd name="connsiteX4" fmla="*/ 37704 w 121035"/>
                  <a:gd name="connsiteY4" fmla="*/ 17766 h 114772"/>
                  <a:gd name="connsiteX5" fmla="*/ 50741 w 121035"/>
                  <a:gd name="connsiteY5" fmla="*/ 17766 h 114772"/>
                  <a:gd name="connsiteX6" fmla="*/ 50741 w 121035"/>
                  <a:gd name="connsiteY6" fmla="*/ 32080 h 114772"/>
                  <a:gd name="connsiteX7" fmla="*/ 40644 w 121035"/>
                  <a:gd name="connsiteY7" fmla="*/ 32080 h 114772"/>
                  <a:gd name="connsiteX8" fmla="*/ 58026 w 121035"/>
                  <a:gd name="connsiteY8" fmla="*/ 62499 h 114772"/>
                  <a:gd name="connsiteX9" fmla="*/ 47545 w 121035"/>
                  <a:gd name="connsiteY9" fmla="*/ 71573 h 114772"/>
                  <a:gd name="connsiteX10" fmla="*/ 37832 w 121035"/>
                  <a:gd name="connsiteY10" fmla="*/ 52147 h 114772"/>
                  <a:gd name="connsiteX11" fmla="*/ 37832 w 121035"/>
                  <a:gd name="connsiteY11" fmla="*/ 114773 h 114772"/>
                  <a:gd name="connsiteX12" fmla="*/ 21600 w 121035"/>
                  <a:gd name="connsiteY12" fmla="*/ 114773 h 114772"/>
                  <a:gd name="connsiteX13" fmla="*/ 21600 w 121035"/>
                  <a:gd name="connsiteY13" fmla="*/ 64672 h 114772"/>
                  <a:gd name="connsiteX14" fmla="*/ 8563 w 121035"/>
                  <a:gd name="connsiteY14" fmla="*/ 90106 h 114772"/>
                  <a:gd name="connsiteX15" fmla="*/ 0 w 121035"/>
                  <a:gd name="connsiteY15" fmla="*/ 76941 h 114772"/>
                  <a:gd name="connsiteX16" fmla="*/ 20705 w 121035"/>
                  <a:gd name="connsiteY16" fmla="*/ 31952 h 114772"/>
                  <a:gd name="connsiteX17" fmla="*/ 4601 w 121035"/>
                  <a:gd name="connsiteY17" fmla="*/ 31952 h 114772"/>
                  <a:gd name="connsiteX18" fmla="*/ 4601 w 121035"/>
                  <a:gd name="connsiteY18" fmla="*/ 17638 h 114772"/>
                  <a:gd name="connsiteX19" fmla="*/ 89467 w 121035"/>
                  <a:gd name="connsiteY19" fmla="*/ 114134 h 114772"/>
                  <a:gd name="connsiteX20" fmla="*/ 68251 w 121035"/>
                  <a:gd name="connsiteY20" fmla="*/ 113495 h 114772"/>
                  <a:gd name="connsiteX21" fmla="*/ 67484 w 121035"/>
                  <a:gd name="connsiteY21" fmla="*/ 99181 h 114772"/>
                  <a:gd name="connsiteX22" fmla="*/ 86527 w 121035"/>
                  <a:gd name="connsiteY22" fmla="*/ 99819 h 114772"/>
                  <a:gd name="connsiteX23" fmla="*/ 92790 w 121035"/>
                  <a:gd name="connsiteY23" fmla="*/ 99053 h 114772"/>
                  <a:gd name="connsiteX24" fmla="*/ 93813 w 121035"/>
                  <a:gd name="connsiteY24" fmla="*/ 93940 h 114772"/>
                  <a:gd name="connsiteX25" fmla="*/ 93813 w 121035"/>
                  <a:gd name="connsiteY25" fmla="*/ 51379 h 114772"/>
                  <a:gd name="connsiteX26" fmla="*/ 53808 w 121035"/>
                  <a:gd name="connsiteY26" fmla="*/ 98286 h 114772"/>
                  <a:gd name="connsiteX27" fmla="*/ 43583 w 121035"/>
                  <a:gd name="connsiteY27" fmla="*/ 86272 h 114772"/>
                  <a:gd name="connsiteX28" fmla="*/ 88061 w 121035"/>
                  <a:gd name="connsiteY28" fmla="*/ 32208 h 114772"/>
                  <a:gd name="connsiteX29" fmla="*/ 55981 w 121035"/>
                  <a:gd name="connsiteY29" fmla="*/ 32208 h 114772"/>
                  <a:gd name="connsiteX30" fmla="*/ 55981 w 121035"/>
                  <a:gd name="connsiteY30" fmla="*/ 17893 h 114772"/>
                  <a:gd name="connsiteX31" fmla="*/ 93813 w 121035"/>
                  <a:gd name="connsiteY31" fmla="*/ 17893 h 114772"/>
                  <a:gd name="connsiteX32" fmla="*/ 93813 w 121035"/>
                  <a:gd name="connsiteY32" fmla="*/ 128 h 114772"/>
                  <a:gd name="connsiteX33" fmla="*/ 110683 w 121035"/>
                  <a:gd name="connsiteY33" fmla="*/ 128 h 114772"/>
                  <a:gd name="connsiteX34" fmla="*/ 110683 w 121035"/>
                  <a:gd name="connsiteY34" fmla="*/ 17893 h 114772"/>
                  <a:gd name="connsiteX35" fmla="*/ 121036 w 121035"/>
                  <a:gd name="connsiteY35" fmla="*/ 17893 h 114772"/>
                  <a:gd name="connsiteX36" fmla="*/ 121036 w 121035"/>
                  <a:gd name="connsiteY36" fmla="*/ 32208 h 114772"/>
                  <a:gd name="connsiteX37" fmla="*/ 110683 w 121035"/>
                  <a:gd name="connsiteY37" fmla="*/ 32208 h 114772"/>
                  <a:gd name="connsiteX38" fmla="*/ 110683 w 121035"/>
                  <a:gd name="connsiteY38" fmla="*/ 93685 h 114772"/>
                  <a:gd name="connsiteX39" fmla="*/ 110556 w 121035"/>
                  <a:gd name="connsiteY39" fmla="*/ 101864 h 114772"/>
                  <a:gd name="connsiteX40" fmla="*/ 109533 w 121035"/>
                  <a:gd name="connsiteY40" fmla="*/ 107488 h 114772"/>
                  <a:gd name="connsiteX41" fmla="*/ 107488 w 121035"/>
                  <a:gd name="connsiteY41" fmla="*/ 111195 h 114772"/>
                  <a:gd name="connsiteX42" fmla="*/ 103654 w 121035"/>
                  <a:gd name="connsiteY42" fmla="*/ 113111 h 114772"/>
                  <a:gd name="connsiteX43" fmla="*/ 97902 w 121035"/>
                  <a:gd name="connsiteY43" fmla="*/ 114134 h 114772"/>
                  <a:gd name="connsiteX44" fmla="*/ 89595 w 121035"/>
                  <a:gd name="connsiteY44" fmla="*/ 114262 h 11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1035" h="114772">
                    <a:moveTo>
                      <a:pt x="4346" y="17766"/>
                    </a:moveTo>
                    <a:lnTo>
                      <a:pt x="21472" y="17766"/>
                    </a:lnTo>
                    <a:lnTo>
                      <a:pt x="21472" y="0"/>
                    </a:lnTo>
                    <a:lnTo>
                      <a:pt x="37704" y="0"/>
                    </a:lnTo>
                    <a:lnTo>
                      <a:pt x="37704" y="17766"/>
                    </a:lnTo>
                    <a:lnTo>
                      <a:pt x="50741" y="17766"/>
                    </a:lnTo>
                    <a:lnTo>
                      <a:pt x="50741" y="32080"/>
                    </a:lnTo>
                    <a:lnTo>
                      <a:pt x="40644" y="32080"/>
                    </a:lnTo>
                    <a:cubicBezTo>
                      <a:pt x="47162" y="43200"/>
                      <a:pt x="52913" y="53424"/>
                      <a:pt x="58026" y="62499"/>
                    </a:cubicBezTo>
                    <a:lnTo>
                      <a:pt x="47545" y="71573"/>
                    </a:lnTo>
                    <a:cubicBezTo>
                      <a:pt x="44094" y="64544"/>
                      <a:pt x="40771" y="58153"/>
                      <a:pt x="37832" y="52147"/>
                    </a:cubicBezTo>
                    <a:lnTo>
                      <a:pt x="37832" y="114773"/>
                    </a:lnTo>
                    <a:lnTo>
                      <a:pt x="21600" y="114773"/>
                    </a:lnTo>
                    <a:lnTo>
                      <a:pt x="21600" y="64672"/>
                    </a:lnTo>
                    <a:cubicBezTo>
                      <a:pt x="18277" y="74513"/>
                      <a:pt x="13931" y="82948"/>
                      <a:pt x="8563" y="90106"/>
                    </a:cubicBezTo>
                    <a:lnTo>
                      <a:pt x="0" y="76941"/>
                    </a:lnTo>
                    <a:cubicBezTo>
                      <a:pt x="10225" y="61604"/>
                      <a:pt x="17127" y="46650"/>
                      <a:pt x="20705" y="31952"/>
                    </a:cubicBezTo>
                    <a:lnTo>
                      <a:pt x="4601" y="31952"/>
                    </a:lnTo>
                    <a:lnTo>
                      <a:pt x="4601" y="17638"/>
                    </a:lnTo>
                    <a:close/>
                    <a:moveTo>
                      <a:pt x="89467" y="114134"/>
                    </a:moveTo>
                    <a:cubicBezTo>
                      <a:pt x="85505" y="114134"/>
                      <a:pt x="78475" y="113878"/>
                      <a:pt x="68251" y="113495"/>
                    </a:cubicBezTo>
                    <a:lnTo>
                      <a:pt x="67484" y="99181"/>
                    </a:lnTo>
                    <a:cubicBezTo>
                      <a:pt x="76558" y="99564"/>
                      <a:pt x="82821" y="99819"/>
                      <a:pt x="86527" y="99819"/>
                    </a:cubicBezTo>
                    <a:cubicBezTo>
                      <a:pt x="90234" y="99819"/>
                      <a:pt x="92023" y="99564"/>
                      <a:pt x="92790" y="99053"/>
                    </a:cubicBezTo>
                    <a:cubicBezTo>
                      <a:pt x="93429" y="98541"/>
                      <a:pt x="93813" y="96752"/>
                      <a:pt x="93813" y="93940"/>
                    </a:cubicBezTo>
                    <a:lnTo>
                      <a:pt x="93813" y="51379"/>
                    </a:lnTo>
                    <a:cubicBezTo>
                      <a:pt x="83715" y="69145"/>
                      <a:pt x="70423" y="84738"/>
                      <a:pt x="53808" y="98286"/>
                    </a:cubicBezTo>
                    <a:lnTo>
                      <a:pt x="43583" y="86272"/>
                    </a:lnTo>
                    <a:cubicBezTo>
                      <a:pt x="64416" y="69145"/>
                      <a:pt x="79242" y="51124"/>
                      <a:pt x="88061" y="32208"/>
                    </a:cubicBezTo>
                    <a:lnTo>
                      <a:pt x="55981" y="32208"/>
                    </a:lnTo>
                    <a:lnTo>
                      <a:pt x="55981" y="17893"/>
                    </a:lnTo>
                    <a:lnTo>
                      <a:pt x="93813" y="17893"/>
                    </a:lnTo>
                    <a:lnTo>
                      <a:pt x="93813" y="128"/>
                    </a:lnTo>
                    <a:lnTo>
                      <a:pt x="110683" y="128"/>
                    </a:lnTo>
                    <a:lnTo>
                      <a:pt x="110683" y="17893"/>
                    </a:lnTo>
                    <a:lnTo>
                      <a:pt x="121036" y="17893"/>
                    </a:lnTo>
                    <a:lnTo>
                      <a:pt x="121036" y="32208"/>
                    </a:lnTo>
                    <a:lnTo>
                      <a:pt x="110683" y="32208"/>
                    </a:lnTo>
                    <a:lnTo>
                      <a:pt x="110683" y="93685"/>
                    </a:lnTo>
                    <a:cubicBezTo>
                      <a:pt x="110683" y="97135"/>
                      <a:pt x="110683" y="99819"/>
                      <a:pt x="110556" y="101864"/>
                    </a:cubicBezTo>
                    <a:cubicBezTo>
                      <a:pt x="110428" y="103909"/>
                      <a:pt x="110044" y="105698"/>
                      <a:pt x="109533" y="107488"/>
                    </a:cubicBezTo>
                    <a:cubicBezTo>
                      <a:pt x="109022" y="109277"/>
                      <a:pt x="108255" y="110428"/>
                      <a:pt x="107488" y="111195"/>
                    </a:cubicBezTo>
                    <a:cubicBezTo>
                      <a:pt x="106721" y="111962"/>
                      <a:pt x="105443" y="112600"/>
                      <a:pt x="103654" y="113111"/>
                    </a:cubicBezTo>
                    <a:cubicBezTo>
                      <a:pt x="101864" y="113623"/>
                      <a:pt x="99947" y="114006"/>
                      <a:pt x="97902" y="114134"/>
                    </a:cubicBezTo>
                    <a:cubicBezTo>
                      <a:pt x="95857" y="114134"/>
                      <a:pt x="93046" y="114262"/>
                      <a:pt x="89595" y="114262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83BE1C30-AD69-2B58-4503-F5B7B5194784}"/>
                  </a:ext>
                </a:extLst>
              </p:cNvPr>
              <p:cNvSpPr/>
              <p:nvPr/>
            </p:nvSpPr>
            <p:spPr>
              <a:xfrm>
                <a:off x="1613166" y="4927680"/>
                <a:ext cx="114006" cy="116562"/>
              </a:xfrm>
              <a:custGeom>
                <a:avLst/>
                <a:gdLst>
                  <a:gd name="connsiteX0" fmla="*/ 113879 w 114006"/>
                  <a:gd name="connsiteY0" fmla="*/ 50740 h 116562"/>
                  <a:gd name="connsiteX1" fmla="*/ 102504 w 114006"/>
                  <a:gd name="connsiteY1" fmla="*/ 50740 h 116562"/>
                  <a:gd name="connsiteX2" fmla="*/ 102504 w 114006"/>
                  <a:gd name="connsiteY2" fmla="*/ 60710 h 116562"/>
                  <a:gd name="connsiteX3" fmla="*/ 113879 w 114006"/>
                  <a:gd name="connsiteY3" fmla="*/ 60710 h 116562"/>
                  <a:gd name="connsiteX4" fmla="*/ 113879 w 114006"/>
                  <a:gd name="connsiteY4" fmla="*/ 74385 h 116562"/>
                  <a:gd name="connsiteX5" fmla="*/ 102504 w 114006"/>
                  <a:gd name="connsiteY5" fmla="*/ 74385 h 116562"/>
                  <a:gd name="connsiteX6" fmla="*/ 102504 w 114006"/>
                  <a:gd name="connsiteY6" fmla="*/ 95602 h 116562"/>
                  <a:gd name="connsiteX7" fmla="*/ 102376 w 114006"/>
                  <a:gd name="connsiteY7" fmla="*/ 103909 h 116562"/>
                  <a:gd name="connsiteX8" fmla="*/ 101353 w 114006"/>
                  <a:gd name="connsiteY8" fmla="*/ 109661 h 116562"/>
                  <a:gd name="connsiteX9" fmla="*/ 99436 w 114006"/>
                  <a:gd name="connsiteY9" fmla="*/ 113495 h 116562"/>
                  <a:gd name="connsiteX10" fmla="*/ 95730 w 114006"/>
                  <a:gd name="connsiteY10" fmla="*/ 115540 h 116562"/>
                  <a:gd name="connsiteX11" fmla="*/ 90234 w 114006"/>
                  <a:gd name="connsiteY11" fmla="*/ 116563 h 116562"/>
                  <a:gd name="connsiteX12" fmla="*/ 82182 w 114006"/>
                  <a:gd name="connsiteY12" fmla="*/ 116563 h 116562"/>
                  <a:gd name="connsiteX13" fmla="*/ 66461 w 114006"/>
                  <a:gd name="connsiteY13" fmla="*/ 115924 h 116562"/>
                  <a:gd name="connsiteX14" fmla="*/ 65694 w 114006"/>
                  <a:gd name="connsiteY14" fmla="*/ 102248 h 116562"/>
                  <a:gd name="connsiteX15" fmla="*/ 79242 w 114006"/>
                  <a:gd name="connsiteY15" fmla="*/ 102887 h 116562"/>
                  <a:gd name="connsiteX16" fmla="*/ 85121 w 114006"/>
                  <a:gd name="connsiteY16" fmla="*/ 102120 h 116562"/>
                  <a:gd name="connsiteX17" fmla="*/ 85888 w 114006"/>
                  <a:gd name="connsiteY17" fmla="*/ 96496 h 116562"/>
                  <a:gd name="connsiteX18" fmla="*/ 85888 w 114006"/>
                  <a:gd name="connsiteY18" fmla="*/ 74385 h 116562"/>
                  <a:gd name="connsiteX19" fmla="*/ 54703 w 114006"/>
                  <a:gd name="connsiteY19" fmla="*/ 74385 h 116562"/>
                  <a:gd name="connsiteX20" fmla="*/ 72340 w 114006"/>
                  <a:gd name="connsiteY20" fmla="*/ 92918 h 116562"/>
                  <a:gd name="connsiteX21" fmla="*/ 61093 w 114006"/>
                  <a:gd name="connsiteY21" fmla="*/ 102759 h 116562"/>
                  <a:gd name="connsiteX22" fmla="*/ 42561 w 114006"/>
                  <a:gd name="connsiteY22" fmla="*/ 83332 h 116562"/>
                  <a:gd name="connsiteX23" fmla="*/ 52530 w 114006"/>
                  <a:gd name="connsiteY23" fmla="*/ 74385 h 116562"/>
                  <a:gd name="connsiteX24" fmla="*/ 40005 w 114006"/>
                  <a:gd name="connsiteY24" fmla="*/ 74385 h 116562"/>
                  <a:gd name="connsiteX25" fmla="*/ 40005 w 114006"/>
                  <a:gd name="connsiteY25" fmla="*/ 106338 h 116562"/>
                  <a:gd name="connsiteX26" fmla="*/ 15209 w 114006"/>
                  <a:gd name="connsiteY26" fmla="*/ 106338 h 116562"/>
                  <a:gd name="connsiteX27" fmla="*/ 15209 w 114006"/>
                  <a:gd name="connsiteY27" fmla="*/ 113495 h 116562"/>
                  <a:gd name="connsiteX28" fmla="*/ 0 w 114006"/>
                  <a:gd name="connsiteY28" fmla="*/ 113495 h 116562"/>
                  <a:gd name="connsiteX29" fmla="*/ 0 w 114006"/>
                  <a:gd name="connsiteY29" fmla="*/ 7029 h 116562"/>
                  <a:gd name="connsiteX30" fmla="*/ 40005 w 114006"/>
                  <a:gd name="connsiteY30" fmla="*/ 7029 h 116562"/>
                  <a:gd name="connsiteX31" fmla="*/ 40005 w 114006"/>
                  <a:gd name="connsiteY31" fmla="*/ 37065 h 116562"/>
                  <a:gd name="connsiteX32" fmla="*/ 69401 w 114006"/>
                  <a:gd name="connsiteY32" fmla="*/ 37065 h 116562"/>
                  <a:gd name="connsiteX33" fmla="*/ 69401 w 114006"/>
                  <a:gd name="connsiteY33" fmla="*/ 25434 h 116562"/>
                  <a:gd name="connsiteX34" fmla="*/ 44989 w 114006"/>
                  <a:gd name="connsiteY34" fmla="*/ 25434 h 116562"/>
                  <a:gd name="connsiteX35" fmla="*/ 44989 w 114006"/>
                  <a:gd name="connsiteY35" fmla="*/ 12142 h 116562"/>
                  <a:gd name="connsiteX36" fmla="*/ 69401 w 114006"/>
                  <a:gd name="connsiteY36" fmla="*/ 12142 h 116562"/>
                  <a:gd name="connsiteX37" fmla="*/ 69401 w 114006"/>
                  <a:gd name="connsiteY37" fmla="*/ 0 h 116562"/>
                  <a:gd name="connsiteX38" fmla="*/ 86144 w 114006"/>
                  <a:gd name="connsiteY38" fmla="*/ 0 h 116562"/>
                  <a:gd name="connsiteX39" fmla="*/ 86144 w 114006"/>
                  <a:gd name="connsiteY39" fmla="*/ 12142 h 116562"/>
                  <a:gd name="connsiteX40" fmla="*/ 109661 w 114006"/>
                  <a:gd name="connsiteY40" fmla="*/ 12142 h 116562"/>
                  <a:gd name="connsiteX41" fmla="*/ 109661 w 114006"/>
                  <a:gd name="connsiteY41" fmla="*/ 25434 h 116562"/>
                  <a:gd name="connsiteX42" fmla="*/ 86144 w 114006"/>
                  <a:gd name="connsiteY42" fmla="*/ 25434 h 116562"/>
                  <a:gd name="connsiteX43" fmla="*/ 86144 w 114006"/>
                  <a:gd name="connsiteY43" fmla="*/ 37065 h 116562"/>
                  <a:gd name="connsiteX44" fmla="*/ 114007 w 114006"/>
                  <a:gd name="connsiteY44" fmla="*/ 37065 h 116562"/>
                  <a:gd name="connsiteX45" fmla="*/ 114007 w 114006"/>
                  <a:gd name="connsiteY45" fmla="*/ 50740 h 116562"/>
                  <a:gd name="connsiteX46" fmla="*/ 15082 w 114006"/>
                  <a:gd name="connsiteY46" fmla="*/ 48823 h 116562"/>
                  <a:gd name="connsiteX47" fmla="*/ 25306 w 114006"/>
                  <a:gd name="connsiteY47" fmla="*/ 48823 h 116562"/>
                  <a:gd name="connsiteX48" fmla="*/ 25306 w 114006"/>
                  <a:gd name="connsiteY48" fmla="*/ 21600 h 116562"/>
                  <a:gd name="connsiteX49" fmla="*/ 15082 w 114006"/>
                  <a:gd name="connsiteY49" fmla="*/ 21600 h 116562"/>
                  <a:gd name="connsiteX50" fmla="*/ 15082 w 114006"/>
                  <a:gd name="connsiteY50" fmla="*/ 48823 h 116562"/>
                  <a:gd name="connsiteX51" fmla="*/ 15082 w 114006"/>
                  <a:gd name="connsiteY51" fmla="*/ 62754 h 116562"/>
                  <a:gd name="connsiteX52" fmla="*/ 15082 w 114006"/>
                  <a:gd name="connsiteY52" fmla="*/ 92534 h 116562"/>
                  <a:gd name="connsiteX53" fmla="*/ 25306 w 114006"/>
                  <a:gd name="connsiteY53" fmla="*/ 92534 h 116562"/>
                  <a:gd name="connsiteX54" fmla="*/ 25306 w 114006"/>
                  <a:gd name="connsiteY54" fmla="*/ 62754 h 116562"/>
                  <a:gd name="connsiteX55" fmla="*/ 15082 w 114006"/>
                  <a:gd name="connsiteY55" fmla="*/ 62754 h 116562"/>
                  <a:gd name="connsiteX56" fmla="*/ 39877 w 114006"/>
                  <a:gd name="connsiteY56" fmla="*/ 50740 h 116562"/>
                  <a:gd name="connsiteX57" fmla="*/ 39877 w 114006"/>
                  <a:gd name="connsiteY57" fmla="*/ 60710 h 116562"/>
                  <a:gd name="connsiteX58" fmla="*/ 85760 w 114006"/>
                  <a:gd name="connsiteY58" fmla="*/ 60710 h 116562"/>
                  <a:gd name="connsiteX59" fmla="*/ 85760 w 114006"/>
                  <a:gd name="connsiteY59" fmla="*/ 50740 h 116562"/>
                  <a:gd name="connsiteX60" fmla="*/ 39877 w 114006"/>
                  <a:gd name="connsiteY60" fmla="*/ 50740 h 11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006" h="116562">
                    <a:moveTo>
                      <a:pt x="113879" y="50740"/>
                    </a:moveTo>
                    <a:lnTo>
                      <a:pt x="102504" y="50740"/>
                    </a:lnTo>
                    <a:lnTo>
                      <a:pt x="102504" y="60710"/>
                    </a:lnTo>
                    <a:lnTo>
                      <a:pt x="113879" y="60710"/>
                    </a:lnTo>
                    <a:lnTo>
                      <a:pt x="113879" y="74385"/>
                    </a:lnTo>
                    <a:lnTo>
                      <a:pt x="102504" y="74385"/>
                    </a:lnTo>
                    <a:lnTo>
                      <a:pt x="102504" y="95602"/>
                    </a:lnTo>
                    <a:cubicBezTo>
                      <a:pt x="102504" y="99181"/>
                      <a:pt x="102504" y="101992"/>
                      <a:pt x="102376" y="103909"/>
                    </a:cubicBezTo>
                    <a:cubicBezTo>
                      <a:pt x="102376" y="105954"/>
                      <a:pt x="101864" y="107872"/>
                      <a:pt x="101353" y="109661"/>
                    </a:cubicBezTo>
                    <a:cubicBezTo>
                      <a:pt x="100842" y="111450"/>
                      <a:pt x="100203" y="112728"/>
                      <a:pt x="99436" y="113495"/>
                    </a:cubicBezTo>
                    <a:cubicBezTo>
                      <a:pt x="98669" y="114262"/>
                      <a:pt x="97391" y="114901"/>
                      <a:pt x="95730" y="115540"/>
                    </a:cubicBezTo>
                    <a:cubicBezTo>
                      <a:pt x="93940" y="116179"/>
                      <a:pt x="92151" y="116435"/>
                      <a:pt x="90234" y="116563"/>
                    </a:cubicBezTo>
                    <a:cubicBezTo>
                      <a:pt x="88317" y="116563"/>
                      <a:pt x="85633" y="116563"/>
                      <a:pt x="82182" y="116563"/>
                    </a:cubicBezTo>
                    <a:cubicBezTo>
                      <a:pt x="79753" y="116563"/>
                      <a:pt x="74513" y="116307"/>
                      <a:pt x="66461" y="115924"/>
                    </a:cubicBezTo>
                    <a:lnTo>
                      <a:pt x="65694" y="102248"/>
                    </a:lnTo>
                    <a:cubicBezTo>
                      <a:pt x="72724" y="102632"/>
                      <a:pt x="77197" y="102887"/>
                      <a:pt x="79242" y="102887"/>
                    </a:cubicBezTo>
                    <a:cubicBezTo>
                      <a:pt x="82565" y="102887"/>
                      <a:pt x="84610" y="102632"/>
                      <a:pt x="85121" y="102120"/>
                    </a:cubicBezTo>
                    <a:cubicBezTo>
                      <a:pt x="85633" y="101609"/>
                      <a:pt x="85888" y="99819"/>
                      <a:pt x="85888" y="96496"/>
                    </a:cubicBezTo>
                    <a:lnTo>
                      <a:pt x="85888" y="74385"/>
                    </a:lnTo>
                    <a:lnTo>
                      <a:pt x="54703" y="74385"/>
                    </a:lnTo>
                    <a:cubicBezTo>
                      <a:pt x="60710" y="80009"/>
                      <a:pt x="66589" y="86144"/>
                      <a:pt x="72340" y="92918"/>
                    </a:cubicBezTo>
                    <a:lnTo>
                      <a:pt x="61093" y="102759"/>
                    </a:lnTo>
                    <a:cubicBezTo>
                      <a:pt x="54958" y="95729"/>
                      <a:pt x="48823" y="89339"/>
                      <a:pt x="42561" y="83332"/>
                    </a:cubicBezTo>
                    <a:lnTo>
                      <a:pt x="52530" y="74385"/>
                    </a:lnTo>
                    <a:lnTo>
                      <a:pt x="40005" y="74385"/>
                    </a:lnTo>
                    <a:lnTo>
                      <a:pt x="40005" y="106338"/>
                    </a:lnTo>
                    <a:lnTo>
                      <a:pt x="15209" y="106338"/>
                    </a:lnTo>
                    <a:lnTo>
                      <a:pt x="15209" y="113495"/>
                    </a:lnTo>
                    <a:lnTo>
                      <a:pt x="0" y="113495"/>
                    </a:lnTo>
                    <a:lnTo>
                      <a:pt x="0" y="7029"/>
                    </a:lnTo>
                    <a:lnTo>
                      <a:pt x="40005" y="7029"/>
                    </a:lnTo>
                    <a:lnTo>
                      <a:pt x="40005" y="37065"/>
                    </a:lnTo>
                    <a:lnTo>
                      <a:pt x="69401" y="37065"/>
                    </a:lnTo>
                    <a:lnTo>
                      <a:pt x="69401" y="25434"/>
                    </a:lnTo>
                    <a:lnTo>
                      <a:pt x="44989" y="25434"/>
                    </a:lnTo>
                    <a:lnTo>
                      <a:pt x="44989" y="12142"/>
                    </a:lnTo>
                    <a:lnTo>
                      <a:pt x="69401" y="12142"/>
                    </a:lnTo>
                    <a:lnTo>
                      <a:pt x="69401" y="0"/>
                    </a:lnTo>
                    <a:lnTo>
                      <a:pt x="86144" y="0"/>
                    </a:lnTo>
                    <a:lnTo>
                      <a:pt x="86144" y="12142"/>
                    </a:lnTo>
                    <a:lnTo>
                      <a:pt x="109661" y="12142"/>
                    </a:lnTo>
                    <a:lnTo>
                      <a:pt x="109661" y="25434"/>
                    </a:lnTo>
                    <a:lnTo>
                      <a:pt x="86144" y="25434"/>
                    </a:lnTo>
                    <a:lnTo>
                      <a:pt x="86144" y="37065"/>
                    </a:lnTo>
                    <a:lnTo>
                      <a:pt x="114007" y="37065"/>
                    </a:lnTo>
                    <a:lnTo>
                      <a:pt x="114007" y="50740"/>
                    </a:lnTo>
                    <a:close/>
                    <a:moveTo>
                      <a:pt x="15082" y="48823"/>
                    </a:moveTo>
                    <a:lnTo>
                      <a:pt x="25306" y="48823"/>
                    </a:lnTo>
                    <a:lnTo>
                      <a:pt x="25306" y="21600"/>
                    </a:lnTo>
                    <a:lnTo>
                      <a:pt x="15082" y="21600"/>
                    </a:lnTo>
                    <a:lnTo>
                      <a:pt x="15082" y="48823"/>
                    </a:lnTo>
                    <a:close/>
                    <a:moveTo>
                      <a:pt x="15082" y="62754"/>
                    </a:moveTo>
                    <a:lnTo>
                      <a:pt x="15082" y="92534"/>
                    </a:lnTo>
                    <a:lnTo>
                      <a:pt x="25306" y="92534"/>
                    </a:lnTo>
                    <a:lnTo>
                      <a:pt x="25306" y="62754"/>
                    </a:lnTo>
                    <a:lnTo>
                      <a:pt x="15082" y="62754"/>
                    </a:lnTo>
                    <a:close/>
                    <a:moveTo>
                      <a:pt x="39877" y="50740"/>
                    </a:moveTo>
                    <a:lnTo>
                      <a:pt x="39877" y="60710"/>
                    </a:lnTo>
                    <a:lnTo>
                      <a:pt x="85760" y="60710"/>
                    </a:lnTo>
                    <a:lnTo>
                      <a:pt x="85760" y="50740"/>
                    </a:lnTo>
                    <a:lnTo>
                      <a:pt x="39877" y="50740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3010C6CF-C44A-7332-885E-AB2D71E39D87}"/>
                  </a:ext>
                </a:extLst>
              </p:cNvPr>
              <p:cNvSpPr/>
              <p:nvPr/>
            </p:nvSpPr>
            <p:spPr>
              <a:xfrm>
                <a:off x="1739953" y="4939183"/>
                <a:ext cx="110811" cy="98924"/>
              </a:xfrm>
              <a:custGeom>
                <a:avLst/>
                <a:gdLst>
                  <a:gd name="connsiteX0" fmla="*/ 65822 w 110811"/>
                  <a:gd name="connsiteY0" fmla="*/ 83459 h 98924"/>
                  <a:gd name="connsiteX1" fmla="*/ 87166 w 110811"/>
                  <a:gd name="connsiteY1" fmla="*/ 72724 h 98924"/>
                  <a:gd name="connsiteX2" fmla="*/ 94579 w 110811"/>
                  <a:gd name="connsiteY2" fmla="*/ 48440 h 98924"/>
                  <a:gd name="connsiteX3" fmla="*/ 86527 w 110811"/>
                  <a:gd name="connsiteY3" fmla="*/ 26201 h 98924"/>
                  <a:gd name="connsiteX4" fmla="*/ 65566 w 110811"/>
                  <a:gd name="connsiteY4" fmla="*/ 15337 h 98924"/>
                  <a:gd name="connsiteX5" fmla="*/ 58409 w 110811"/>
                  <a:gd name="connsiteY5" fmla="*/ 55725 h 98924"/>
                  <a:gd name="connsiteX6" fmla="*/ 49334 w 110811"/>
                  <a:gd name="connsiteY6" fmla="*/ 80520 h 98924"/>
                  <a:gd name="connsiteX7" fmla="*/ 39238 w 110811"/>
                  <a:gd name="connsiteY7" fmla="*/ 92406 h 98924"/>
                  <a:gd name="connsiteX8" fmla="*/ 27479 w 110811"/>
                  <a:gd name="connsiteY8" fmla="*/ 95729 h 98924"/>
                  <a:gd name="connsiteX9" fmla="*/ 8563 w 110811"/>
                  <a:gd name="connsiteY9" fmla="*/ 83970 h 98924"/>
                  <a:gd name="connsiteX10" fmla="*/ 0 w 110811"/>
                  <a:gd name="connsiteY10" fmla="*/ 55213 h 98924"/>
                  <a:gd name="connsiteX11" fmla="*/ 16743 w 110811"/>
                  <a:gd name="connsiteY11" fmla="*/ 15337 h 98924"/>
                  <a:gd name="connsiteX12" fmla="*/ 60454 w 110811"/>
                  <a:gd name="connsiteY12" fmla="*/ 0 h 98924"/>
                  <a:gd name="connsiteX13" fmla="*/ 96496 w 110811"/>
                  <a:gd name="connsiteY13" fmla="*/ 13675 h 98924"/>
                  <a:gd name="connsiteX14" fmla="*/ 110811 w 110811"/>
                  <a:gd name="connsiteY14" fmla="*/ 48568 h 98924"/>
                  <a:gd name="connsiteX15" fmla="*/ 99564 w 110811"/>
                  <a:gd name="connsiteY15" fmla="*/ 83970 h 98924"/>
                  <a:gd name="connsiteX16" fmla="*/ 69401 w 110811"/>
                  <a:gd name="connsiteY16" fmla="*/ 98925 h 98924"/>
                  <a:gd name="connsiteX17" fmla="*/ 65950 w 110811"/>
                  <a:gd name="connsiteY17" fmla="*/ 83715 h 98924"/>
                  <a:gd name="connsiteX18" fmla="*/ 48823 w 110811"/>
                  <a:gd name="connsiteY18" fmla="*/ 16103 h 98924"/>
                  <a:gd name="connsiteX19" fmla="*/ 24795 w 110811"/>
                  <a:gd name="connsiteY19" fmla="*/ 29396 h 98924"/>
                  <a:gd name="connsiteX20" fmla="*/ 16104 w 110811"/>
                  <a:gd name="connsiteY20" fmla="*/ 55086 h 98924"/>
                  <a:gd name="connsiteX21" fmla="*/ 20066 w 110811"/>
                  <a:gd name="connsiteY21" fmla="*/ 72212 h 98924"/>
                  <a:gd name="connsiteX22" fmla="*/ 27479 w 110811"/>
                  <a:gd name="connsiteY22" fmla="*/ 79625 h 98924"/>
                  <a:gd name="connsiteX23" fmla="*/ 31185 w 110811"/>
                  <a:gd name="connsiteY23" fmla="*/ 77964 h 98924"/>
                  <a:gd name="connsiteX24" fmla="*/ 35403 w 110811"/>
                  <a:gd name="connsiteY24" fmla="*/ 71701 h 98924"/>
                  <a:gd name="connsiteX25" fmla="*/ 40004 w 110811"/>
                  <a:gd name="connsiteY25" fmla="*/ 60198 h 98924"/>
                  <a:gd name="connsiteX26" fmla="*/ 44606 w 110811"/>
                  <a:gd name="connsiteY26" fmla="*/ 41793 h 98924"/>
                  <a:gd name="connsiteX27" fmla="*/ 48823 w 110811"/>
                  <a:gd name="connsiteY27" fmla="*/ 16103 h 9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0811" h="98924">
                    <a:moveTo>
                      <a:pt x="65822" y="83459"/>
                    </a:moveTo>
                    <a:cubicBezTo>
                      <a:pt x="75024" y="82310"/>
                      <a:pt x="82182" y="78731"/>
                      <a:pt x="87166" y="72724"/>
                    </a:cubicBezTo>
                    <a:cubicBezTo>
                      <a:pt x="92151" y="66716"/>
                      <a:pt x="94579" y="58664"/>
                      <a:pt x="94579" y="48440"/>
                    </a:cubicBezTo>
                    <a:cubicBezTo>
                      <a:pt x="94579" y="39621"/>
                      <a:pt x="91895" y="32208"/>
                      <a:pt x="86527" y="26201"/>
                    </a:cubicBezTo>
                    <a:cubicBezTo>
                      <a:pt x="81159" y="20193"/>
                      <a:pt x="74130" y="16487"/>
                      <a:pt x="65566" y="15337"/>
                    </a:cubicBezTo>
                    <a:cubicBezTo>
                      <a:pt x="63521" y="31441"/>
                      <a:pt x="61093" y="44861"/>
                      <a:pt x="58409" y="55725"/>
                    </a:cubicBezTo>
                    <a:cubicBezTo>
                      <a:pt x="55725" y="66588"/>
                      <a:pt x="52658" y="74896"/>
                      <a:pt x="49334" y="80520"/>
                    </a:cubicBezTo>
                    <a:cubicBezTo>
                      <a:pt x="46011" y="86144"/>
                      <a:pt x="42561" y="90106"/>
                      <a:pt x="39238" y="92406"/>
                    </a:cubicBezTo>
                    <a:cubicBezTo>
                      <a:pt x="35787" y="94579"/>
                      <a:pt x="31952" y="95729"/>
                      <a:pt x="27479" y="95729"/>
                    </a:cubicBezTo>
                    <a:cubicBezTo>
                      <a:pt x="20577" y="95729"/>
                      <a:pt x="14315" y="91767"/>
                      <a:pt x="8563" y="83970"/>
                    </a:cubicBezTo>
                    <a:cubicBezTo>
                      <a:pt x="2812" y="76046"/>
                      <a:pt x="0" y="66460"/>
                      <a:pt x="0" y="55213"/>
                    </a:cubicBezTo>
                    <a:cubicBezTo>
                      <a:pt x="0" y="38854"/>
                      <a:pt x="5623" y="25562"/>
                      <a:pt x="16743" y="15337"/>
                    </a:cubicBezTo>
                    <a:cubicBezTo>
                      <a:pt x="27862" y="5112"/>
                      <a:pt x="42433" y="0"/>
                      <a:pt x="60454" y="0"/>
                    </a:cubicBezTo>
                    <a:cubicBezTo>
                      <a:pt x="75024" y="0"/>
                      <a:pt x="87038" y="4601"/>
                      <a:pt x="96496" y="13675"/>
                    </a:cubicBezTo>
                    <a:cubicBezTo>
                      <a:pt x="105954" y="22750"/>
                      <a:pt x="110811" y="34381"/>
                      <a:pt x="110811" y="48568"/>
                    </a:cubicBezTo>
                    <a:cubicBezTo>
                      <a:pt x="110811" y="62754"/>
                      <a:pt x="107105" y="75024"/>
                      <a:pt x="99564" y="83970"/>
                    </a:cubicBezTo>
                    <a:cubicBezTo>
                      <a:pt x="92151" y="92789"/>
                      <a:pt x="82054" y="97774"/>
                      <a:pt x="69401" y="98925"/>
                    </a:cubicBezTo>
                    <a:lnTo>
                      <a:pt x="65950" y="83715"/>
                    </a:lnTo>
                    <a:close/>
                    <a:moveTo>
                      <a:pt x="48823" y="16103"/>
                    </a:moveTo>
                    <a:cubicBezTo>
                      <a:pt x="38598" y="18021"/>
                      <a:pt x="30547" y="22494"/>
                      <a:pt x="24795" y="29396"/>
                    </a:cubicBezTo>
                    <a:cubicBezTo>
                      <a:pt x="18916" y="36298"/>
                      <a:pt x="16104" y="44861"/>
                      <a:pt x="16104" y="55086"/>
                    </a:cubicBezTo>
                    <a:cubicBezTo>
                      <a:pt x="16104" y="61477"/>
                      <a:pt x="17382" y="67227"/>
                      <a:pt x="20066" y="72212"/>
                    </a:cubicBezTo>
                    <a:cubicBezTo>
                      <a:pt x="22750" y="77197"/>
                      <a:pt x="25178" y="79625"/>
                      <a:pt x="27479" y="79625"/>
                    </a:cubicBezTo>
                    <a:cubicBezTo>
                      <a:pt x="28629" y="79625"/>
                      <a:pt x="29907" y="79114"/>
                      <a:pt x="31185" y="77964"/>
                    </a:cubicBezTo>
                    <a:cubicBezTo>
                      <a:pt x="32464" y="76813"/>
                      <a:pt x="33870" y="74768"/>
                      <a:pt x="35403" y="71701"/>
                    </a:cubicBezTo>
                    <a:cubicBezTo>
                      <a:pt x="36937" y="68634"/>
                      <a:pt x="38471" y="64799"/>
                      <a:pt x="40004" y="60198"/>
                    </a:cubicBezTo>
                    <a:cubicBezTo>
                      <a:pt x="41538" y="55597"/>
                      <a:pt x="43072" y="49462"/>
                      <a:pt x="44606" y="41793"/>
                    </a:cubicBezTo>
                    <a:cubicBezTo>
                      <a:pt x="46139" y="34253"/>
                      <a:pt x="47545" y="25562"/>
                      <a:pt x="48823" y="16103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6FAB5B97-CECE-B479-209B-ECFB8CDAE692}"/>
                  </a:ext>
                </a:extLst>
              </p:cNvPr>
              <p:cNvSpPr/>
              <p:nvPr/>
            </p:nvSpPr>
            <p:spPr>
              <a:xfrm>
                <a:off x="1864823" y="4930236"/>
                <a:ext cx="114262" cy="113495"/>
              </a:xfrm>
              <a:custGeom>
                <a:avLst/>
                <a:gdLst>
                  <a:gd name="connsiteX0" fmla="*/ 2173 w 114262"/>
                  <a:gd name="connsiteY0" fmla="*/ 39621 h 113495"/>
                  <a:gd name="connsiteX1" fmla="*/ 2173 w 114262"/>
                  <a:gd name="connsiteY1" fmla="*/ 24795 h 113495"/>
                  <a:gd name="connsiteX2" fmla="*/ 48440 w 114262"/>
                  <a:gd name="connsiteY2" fmla="*/ 24795 h 113495"/>
                  <a:gd name="connsiteX3" fmla="*/ 48440 w 114262"/>
                  <a:gd name="connsiteY3" fmla="*/ 0 h 113495"/>
                  <a:gd name="connsiteX4" fmla="*/ 65694 w 114262"/>
                  <a:gd name="connsiteY4" fmla="*/ 0 h 113495"/>
                  <a:gd name="connsiteX5" fmla="*/ 65694 w 114262"/>
                  <a:gd name="connsiteY5" fmla="*/ 24795 h 113495"/>
                  <a:gd name="connsiteX6" fmla="*/ 111962 w 114262"/>
                  <a:gd name="connsiteY6" fmla="*/ 24795 h 113495"/>
                  <a:gd name="connsiteX7" fmla="*/ 111962 w 114262"/>
                  <a:gd name="connsiteY7" fmla="*/ 39621 h 113495"/>
                  <a:gd name="connsiteX8" fmla="*/ 66589 w 114262"/>
                  <a:gd name="connsiteY8" fmla="*/ 39621 h 113495"/>
                  <a:gd name="connsiteX9" fmla="*/ 114262 w 114262"/>
                  <a:gd name="connsiteY9" fmla="*/ 100458 h 113495"/>
                  <a:gd name="connsiteX10" fmla="*/ 105060 w 114262"/>
                  <a:gd name="connsiteY10" fmla="*/ 113495 h 113495"/>
                  <a:gd name="connsiteX11" fmla="*/ 77325 w 114262"/>
                  <a:gd name="connsiteY11" fmla="*/ 93301 h 113495"/>
                  <a:gd name="connsiteX12" fmla="*/ 57898 w 114262"/>
                  <a:gd name="connsiteY12" fmla="*/ 63649 h 113495"/>
                  <a:gd name="connsiteX13" fmla="*/ 37960 w 114262"/>
                  <a:gd name="connsiteY13" fmla="*/ 93301 h 113495"/>
                  <a:gd name="connsiteX14" fmla="*/ 9202 w 114262"/>
                  <a:gd name="connsiteY14" fmla="*/ 113495 h 113495"/>
                  <a:gd name="connsiteX15" fmla="*/ 0 w 114262"/>
                  <a:gd name="connsiteY15" fmla="*/ 100458 h 113495"/>
                  <a:gd name="connsiteX16" fmla="*/ 47673 w 114262"/>
                  <a:gd name="connsiteY16" fmla="*/ 39621 h 113495"/>
                  <a:gd name="connsiteX17" fmla="*/ 2301 w 114262"/>
                  <a:gd name="connsiteY17" fmla="*/ 39621 h 11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262" h="113495">
                    <a:moveTo>
                      <a:pt x="2173" y="39621"/>
                    </a:moveTo>
                    <a:lnTo>
                      <a:pt x="2173" y="24795"/>
                    </a:lnTo>
                    <a:lnTo>
                      <a:pt x="48440" y="24795"/>
                    </a:lnTo>
                    <a:lnTo>
                      <a:pt x="48440" y="0"/>
                    </a:lnTo>
                    <a:lnTo>
                      <a:pt x="65694" y="0"/>
                    </a:lnTo>
                    <a:lnTo>
                      <a:pt x="65694" y="24795"/>
                    </a:lnTo>
                    <a:lnTo>
                      <a:pt x="111962" y="24795"/>
                    </a:lnTo>
                    <a:lnTo>
                      <a:pt x="111962" y="39621"/>
                    </a:lnTo>
                    <a:lnTo>
                      <a:pt x="66589" y="39621"/>
                    </a:lnTo>
                    <a:cubicBezTo>
                      <a:pt x="70295" y="66461"/>
                      <a:pt x="86144" y="86655"/>
                      <a:pt x="114262" y="100458"/>
                    </a:cubicBezTo>
                    <a:lnTo>
                      <a:pt x="105060" y="113495"/>
                    </a:lnTo>
                    <a:cubicBezTo>
                      <a:pt x="94707" y="108766"/>
                      <a:pt x="85505" y="101992"/>
                      <a:pt x="77325" y="93301"/>
                    </a:cubicBezTo>
                    <a:cubicBezTo>
                      <a:pt x="69145" y="84610"/>
                      <a:pt x="62627" y="74768"/>
                      <a:pt x="57898" y="63649"/>
                    </a:cubicBezTo>
                    <a:cubicBezTo>
                      <a:pt x="53041" y="74768"/>
                      <a:pt x="46395" y="84610"/>
                      <a:pt x="37960" y="93301"/>
                    </a:cubicBezTo>
                    <a:cubicBezTo>
                      <a:pt x="29524" y="101992"/>
                      <a:pt x="19938" y="108766"/>
                      <a:pt x="9202" y="113495"/>
                    </a:cubicBezTo>
                    <a:lnTo>
                      <a:pt x="0" y="100458"/>
                    </a:lnTo>
                    <a:cubicBezTo>
                      <a:pt x="27990" y="86655"/>
                      <a:pt x="43967" y="66461"/>
                      <a:pt x="47673" y="39621"/>
                    </a:cubicBezTo>
                    <a:lnTo>
                      <a:pt x="2301" y="39621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1AB5DF7B-53E9-7C35-8256-7D26D0E8F971}"/>
                  </a:ext>
                </a:extLst>
              </p:cNvPr>
              <p:cNvSpPr/>
              <p:nvPr/>
            </p:nvSpPr>
            <p:spPr>
              <a:xfrm>
                <a:off x="1987393" y="4932153"/>
                <a:ext cx="117968" cy="111833"/>
              </a:xfrm>
              <a:custGeom>
                <a:avLst/>
                <a:gdLst>
                  <a:gd name="connsiteX0" fmla="*/ 11247 w 117968"/>
                  <a:gd name="connsiteY0" fmla="*/ 47546 h 111833"/>
                  <a:gd name="connsiteX1" fmla="*/ 1406 w 117968"/>
                  <a:gd name="connsiteY1" fmla="*/ 49462 h 111833"/>
                  <a:gd name="connsiteX2" fmla="*/ 0 w 117968"/>
                  <a:gd name="connsiteY2" fmla="*/ 35148 h 111833"/>
                  <a:gd name="connsiteX3" fmla="*/ 11247 w 117968"/>
                  <a:gd name="connsiteY3" fmla="*/ 32975 h 111833"/>
                  <a:gd name="connsiteX4" fmla="*/ 11247 w 117968"/>
                  <a:gd name="connsiteY4" fmla="*/ 0 h 111833"/>
                  <a:gd name="connsiteX5" fmla="*/ 27351 w 117968"/>
                  <a:gd name="connsiteY5" fmla="*/ 0 h 111833"/>
                  <a:gd name="connsiteX6" fmla="*/ 27351 w 117968"/>
                  <a:gd name="connsiteY6" fmla="*/ 29780 h 111833"/>
                  <a:gd name="connsiteX7" fmla="*/ 55725 w 117968"/>
                  <a:gd name="connsiteY7" fmla="*/ 24028 h 111833"/>
                  <a:gd name="connsiteX8" fmla="*/ 57131 w 117968"/>
                  <a:gd name="connsiteY8" fmla="*/ 38471 h 111833"/>
                  <a:gd name="connsiteX9" fmla="*/ 27351 w 117968"/>
                  <a:gd name="connsiteY9" fmla="*/ 44350 h 111833"/>
                  <a:gd name="connsiteX10" fmla="*/ 27351 w 117968"/>
                  <a:gd name="connsiteY10" fmla="*/ 72213 h 111833"/>
                  <a:gd name="connsiteX11" fmla="*/ 27990 w 117968"/>
                  <a:gd name="connsiteY11" fmla="*/ 77070 h 111833"/>
                  <a:gd name="connsiteX12" fmla="*/ 32719 w 117968"/>
                  <a:gd name="connsiteY12" fmla="*/ 77709 h 111833"/>
                  <a:gd name="connsiteX13" fmla="*/ 39493 w 117968"/>
                  <a:gd name="connsiteY13" fmla="*/ 74769 h 111833"/>
                  <a:gd name="connsiteX14" fmla="*/ 40899 w 117968"/>
                  <a:gd name="connsiteY14" fmla="*/ 54319 h 111833"/>
                  <a:gd name="connsiteX15" fmla="*/ 54575 w 117968"/>
                  <a:gd name="connsiteY15" fmla="*/ 55981 h 111833"/>
                  <a:gd name="connsiteX16" fmla="*/ 52019 w 117968"/>
                  <a:gd name="connsiteY16" fmla="*/ 82438 h 111833"/>
                  <a:gd name="connsiteX17" fmla="*/ 63138 w 117968"/>
                  <a:gd name="connsiteY17" fmla="*/ 56620 h 111833"/>
                  <a:gd name="connsiteX18" fmla="*/ 67739 w 117968"/>
                  <a:gd name="connsiteY18" fmla="*/ 18533 h 111833"/>
                  <a:gd name="connsiteX19" fmla="*/ 44478 w 117968"/>
                  <a:gd name="connsiteY19" fmla="*/ 18533 h 111833"/>
                  <a:gd name="connsiteX20" fmla="*/ 44478 w 117968"/>
                  <a:gd name="connsiteY20" fmla="*/ 4218 h 111833"/>
                  <a:gd name="connsiteX21" fmla="*/ 117969 w 117968"/>
                  <a:gd name="connsiteY21" fmla="*/ 4218 h 111833"/>
                  <a:gd name="connsiteX22" fmla="*/ 117969 w 117968"/>
                  <a:gd name="connsiteY22" fmla="*/ 26968 h 111833"/>
                  <a:gd name="connsiteX23" fmla="*/ 117585 w 117968"/>
                  <a:gd name="connsiteY23" fmla="*/ 59432 h 111833"/>
                  <a:gd name="connsiteX24" fmla="*/ 115924 w 117968"/>
                  <a:gd name="connsiteY24" fmla="*/ 81927 h 111833"/>
                  <a:gd name="connsiteX25" fmla="*/ 113240 w 117968"/>
                  <a:gd name="connsiteY25" fmla="*/ 96624 h 111833"/>
                  <a:gd name="connsiteX26" fmla="*/ 108766 w 117968"/>
                  <a:gd name="connsiteY26" fmla="*/ 104804 h 111833"/>
                  <a:gd name="connsiteX27" fmla="*/ 102631 w 117968"/>
                  <a:gd name="connsiteY27" fmla="*/ 108638 h 111833"/>
                  <a:gd name="connsiteX28" fmla="*/ 94324 w 117968"/>
                  <a:gd name="connsiteY28" fmla="*/ 109405 h 111833"/>
                  <a:gd name="connsiteX29" fmla="*/ 74513 w 117968"/>
                  <a:gd name="connsiteY29" fmla="*/ 107616 h 111833"/>
                  <a:gd name="connsiteX30" fmla="*/ 74258 w 117968"/>
                  <a:gd name="connsiteY30" fmla="*/ 92407 h 111833"/>
                  <a:gd name="connsiteX31" fmla="*/ 90873 w 117968"/>
                  <a:gd name="connsiteY31" fmla="*/ 94196 h 111833"/>
                  <a:gd name="connsiteX32" fmla="*/ 97008 w 117968"/>
                  <a:gd name="connsiteY32" fmla="*/ 91001 h 111833"/>
                  <a:gd name="connsiteX33" fmla="*/ 100203 w 117968"/>
                  <a:gd name="connsiteY33" fmla="*/ 75408 h 111833"/>
                  <a:gd name="connsiteX34" fmla="*/ 101353 w 117968"/>
                  <a:gd name="connsiteY34" fmla="*/ 37960 h 111833"/>
                  <a:gd name="connsiteX35" fmla="*/ 101353 w 117968"/>
                  <a:gd name="connsiteY35" fmla="*/ 18533 h 111833"/>
                  <a:gd name="connsiteX36" fmla="*/ 83204 w 117968"/>
                  <a:gd name="connsiteY36" fmla="*/ 18533 h 111833"/>
                  <a:gd name="connsiteX37" fmla="*/ 73363 w 117968"/>
                  <a:gd name="connsiteY37" fmla="*/ 75664 h 111833"/>
                  <a:gd name="connsiteX38" fmla="*/ 44733 w 117968"/>
                  <a:gd name="connsiteY38" fmla="*/ 111834 h 111833"/>
                  <a:gd name="connsiteX39" fmla="*/ 32080 w 117968"/>
                  <a:gd name="connsiteY39" fmla="*/ 102121 h 111833"/>
                  <a:gd name="connsiteX40" fmla="*/ 46267 w 117968"/>
                  <a:gd name="connsiteY40" fmla="*/ 89467 h 111833"/>
                  <a:gd name="connsiteX41" fmla="*/ 31441 w 117968"/>
                  <a:gd name="connsiteY41" fmla="*/ 91256 h 111833"/>
                  <a:gd name="connsiteX42" fmla="*/ 23389 w 117968"/>
                  <a:gd name="connsiteY42" fmla="*/ 91256 h 111833"/>
                  <a:gd name="connsiteX43" fmla="*/ 17893 w 117968"/>
                  <a:gd name="connsiteY43" fmla="*/ 90490 h 111833"/>
                  <a:gd name="connsiteX44" fmla="*/ 14187 w 117968"/>
                  <a:gd name="connsiteY44" fmla="*/ 88828 h 111833"/>
                  <a:gd name="connsiteX45" fmla="*/ 12270 w 117968"/>
                  <a:gd name="connsiteY45" fmla="*/ 85505 h 111833"/>
                  <a:gd name="connsiteX46" fmla="*/ 11247 w 117968"/>
                  <a:gd name="connsiteY46" fmla="*/ 80521 h 111833"/>
                  <a:gd name="connsiteX47" fmla="*/ 11120 w 117968"/>
                  <a:gd name="connsiteY47" fmla="*/ 73108 h 111833"/>
                  <a:gd name="connsiteX48" fmla="*/ 11120 w 117968"/>
                  <a:gd name="connsiteY48" fmla="*/ 47802 h 1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7968" h="111833">
                    <a:moveTo>
                      <a:pt x="11247" y="47546"/>
                    </a:moveTo>
                    <a:lnTo>
                      <a:pt x="1406" y="49462"/>
                    </a:lnTo>
                    <a:lnTo>
                      <a:pt x="0" y="35148"/>
                    </a:lnTo>
                    <a:lnTo>
                      <a:pt x="11247" y="32975"/>
                    </a:lnTo>
                    <a:lnTo>
                      <a:pt x="11247" y="0"/>
                    </a:lnTo>
                    <a:lnTo>
                      <a:pt x="27351" y="0"/>
                    </a:lnTo>
                    <a:lnTo>
                      <a:pt x="27351" y="29780"/>
                    </a:lnTo>
                    <a:lnTo>
                      <a:pt x="55725" y="24028"/>
                    </a:lnTo>
                    <a:lnTo>
                      <a:pt x="57131" y="38471"/>
                    </a:lnTo>
                    <a:lnTo>
                      <a:pt x="27351" y="44350"/>
                    </a:lnTo>
                    <a:lnTo>
                      <a:pt x="27351" y="72213"/>
                    </a:lnTo>
                    <a:cubicBezTo>
                      <a:pt x="27351" y="75024"/>
                      <a:pt x="27607" y="76686"/>
                      <a:pt x="27990" y="77070"/>
                    </a:cubicBezTo>
                    <a:cubicBezTo>
                      <a:pt x="28502" y="77581"/>
                      <a:pt x="30035" y="77709"/>
                      <a:pt x="32719" y="77709"/>
                    </a:cubicBezTo>
                    <a:cubicBezTo>
                      <a:pt x="36554" y="77709"/>
                      <a:pt x="38727" y="76686"/>
                      <a:pt x="39493" y="74769"/>
                    </a:cubicBezTo>
                    <a:cubicBezTo>
                      <a:pt x="40260" y="72852"/>
                      <a:pt x="40644" y="65950"/>
                      <a:pt x="40899" y="54319"/>
                    </a:cubicBezTo>
                    <a:lnTo>
                      <a:pt x="54575" y="55981"/>
                    </a:lnTo>
                    <a:cubicBezTo>
                      <a:pt x="54191" y="69529"/>
                      <a:pt x="53297" y="78348"/>
                      <a:pt x="52019" y="82438"/>
                    </a:cubicBezTo>
                    <a:cubicBezTo>
                      <a:pt x="57003" y="75280"/>
                      <a:pt x="60710" y="66717"/>
                      <a:pt x="63138" y="56620"/>
                    </a:cubicBezTo>
                    <a:cubicBezTo>
                      <a:pt x="65567" y="46651"/>
                      <a:pt x="67100" y="33870"/>
                      <a:pt x="67739" y="18533"/>
                    </a:cubicBezTo>
                    <a:lnTo>
                      <a:pt x="44478" y="18533"/>
                    </a:lnTo>
                    <a:lnTo>
                      <a:pt x="44478" y="4218"/>
                    </a:lnTo>
                    <a:lnTo>
                      <a:pt x="117969" y="4218"/>
                    </a:lnTo>
                    <a:lnTo>
                      <a:pt x="117969" y="26968"/>
                    </a:lnTo>
                    <a:cubicBezTo>
                      <a:pt x="117969" y="39877"/>
                      <a:pt x="117969" y="50741"/>
                      <a:pt x="117585" y="59432"/>
                    </a:cubicBezTo>
                    <a:cubicBezTo>
                      <a:pt x="117330" y="68123"/>
                      <a:pt x="116818" y="75664"/>
                      <a:pt x="115924" y="81927"/>
                    </a:cubicBezTo>
                    <a:cubicBezTo>
                      <a:pt x="115029" y="88189"/>
                      <a:pt x="114134" y="93046"/>
                      <a:pt x="113240" y="96624"/>
                    </a:cubicBezTo>
                    <a:cubicBezTo>
                      <a:pt x="112217" y="100075"/>
                      <a:pt x="110811" y="102760"/>
                      <a:pt x="108766" y="104804"/>
                    </a:cubicBezTo>
                    <a:cubicBezTo>
                      <a:pt x="106721" y="106850"/>
                      <a:pt x="104804" y="107999"/>
                      <a:pt x="102631" y="108638"/>
                    </a:cubicBezTo>
                    <a:cubicBezTo>
                      <a:pt x="100586" y="109150"/>
                      <a:pt x="97775" y="109405"/>
                      <a:pt x="94324" y="109405"/>
                    </a:cubicBezTo>
                    <a:cubicBezTo>
                      <a:pt x="90873" y="109405"/>
                      <a:pt x="84482" y="108766"/>
                      <a:pt x="74513" y="107616"/>
                    </a:cubicBezTo>
                    <a:lnTo>
                      <a:pt x="74258" y="92407"/>
                    </a:lnTo>
                    <a:cubicBezTo>
                      <a:pt x="81798" y="93557"/>
                      <a:pt x="87422" y="94196"/>
                      <a:pt x="90873" y="94196"/>
                    </a:cubicBezTo>
                    <a:cubicBezTo>
                      <a:pt x="93557" y="94196"/>
                      <a:pt x="95602" y="93174"/>
                      <a:pt x="97008" y="91001"/>
                    </a:cubicBezTo>
                    <a:cubicBezTo>
                      <a:pt x="98414" y="88828"/>
                      <a:pt x="99436" y="83588"/>
                      <a:pt x="100203" y="75408"/>
                    </a:cubicBezTo>
                    <a:cubicBezTo>
                      <a:pt x="100970" y="67228"/>
                      <a:pt x="101353" y="54703"/>
                      <a:pt x="101353" y="37960"/>
                    </a:cubicBezTo>
                    <a:lnTo>
                      <a:pt x="101353" y="18533"/>
                    </a:lnTo>
                    <a:lnTo>
                      <a:pt x="83204" y="18533"/>
                    </a:lnTo>
                    <a:cubicBezTo>
                      <a:pt x="82310" y="43072"/>
                      <a:pt x="79114" y="62116"/>
                      <a:pt x="73363" y="75664"/>
                    </a:cubicBezTo>
                    <a:cubicBezTo>
                      <a:pt x="67612" y="89212"/>
                      <a:pt x="58154" y="101226"/>
                      <a:pt x="44733" y="111834"/>
                    </a:cubicBezTo>
                    <a:lnTo>
                      <a:pt x="32080" y="102121"/>
                    </a:lnTo>
                    <a:cubicBezTo>
                      <a:pt x="37448" y="98031"/>
                      <a:pt x="42177" y="93813"/>
                      <a:pt x="46267" y="89467"/>
                    </a:cubicBezTo>
                    <a:cubicBezTo>
                      <a:pt x="43711" y="90618"/>
                      <a:pt x="38854" y="91256"/>
                      <a:pt x="31441" y="91256"/>
                    </a:cubicBezTo>
                    <a:cubicBezTo>
                      <a:pt x="27990" y="91256"/>
                      <a:pt x="25306" y="91256"/>
                      <a:pt x="23389" y="91256"/>
                    </a:cubicBezTo>
                    <a:cubicBezTo>
                      <a:pt x="21472" y="91256"/>
                      <a:pt x="19683" y="90873"/>
                      <a:pt x="17893" y="90490"/>
                    </a:cubicBezTo>
                    <a:cubicBezTo>
                      <a:pt x="16104" y="89979"/>
                      <a:pt x="14826" y="89467"/>
                      <a:pt x="14187" y="88828"/>
                    </a:cubicBezTo>
                    <a:cubicBezTo>
                      <a:pt x="13548" y="88189"/>
                      <a:pt x="12781" y="87038"/>
                      <a:pt x="12270" y="85505"/>
                    </a:cubicBezTo>
                    <a:cubicBezTo>
                      <a:pt x="11759" y="83971"/>
                      <a:pt x="11375" y="82310"/>
                      <a:pt x="11247" y="80521"/>
                    </a:cubicBezTo>
                    <a:cubicBezTo>
                      <a:pt x="11247" y="78731"/>
                      <a:pt x="11120" y="76303"/>
                      <a:pt x="11120" y="73108"/>
                    </a:cubicBezTo>
                    <a:lnTo>
                      <a:pt x="11120" y="47802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941E3031-E0E4-6F02-B42C-49C22C569661}"/>
                  </a:ext>
                </a:extLst>
              </p:cNvPr>
              <p:cNvSpPr/>
              <p:nvPr/>
            </p:nvSpPr>
            <p:spPr>
              <a:xfrm>
                <a:off x="2117759" y="4929597"/>
                <a:ext cx="114517" cy="110810"/>
              </a:xfrm>
              <a:custGeom>
                <a:avLst/>
                <a:gdLst>
                  <a:gd name="connsiteX0" fmla="*/ 2684 w 114517"/>
                  <a:gd name="connsiteY0" fmla="*/ 32335 h 110810"/>
                  <a:gd name="connsiteX1" fmla="*/ 2684 w 114517"/>
                  <a:gd name="connsiteY1" fmla="*/ 17893 h 110810"/>
                  <a:gd name="connsiteX2" fmla="*/ 24412 w 114517"/>
                  <a:gd name="connsiteY2" fmla="*/ 17893 h 110810"/>
                  <a:gd name="connsiteX3" fmla="*/ 28885 w 114517"/>
                  <a:gd name="connsiteY3" fmla="*/ 0 h 110810"/>
                  <a:gd name="connsiteX4" fmla="*/ 44094 w 114517"/>
                  <a:gd name="connsiteY4" fmla="*/ 2045 h 110810"/>
                  <a:gd name="connsiteX5" fmla="*/ 40260 w 114517"/>
                  <a:gd name="connsiteY5" fmla="*/ 17893 h 110810"/>
                  <a:gd name="connsiteX6" fmla="*/ 61477 w 114517"/>
                  <a:gd name="connsiteY6" fmla="*/ 17893 h 110810"/>
                  <a:gd name="connsiteX7" fmla="*/ 61477 w 114517"/>
                  <a:gd name="connsiteY7" fmla="*/ 32335 h 110810"/>
                  <a:gd name="connsiteX8" fmla="*/ 36554 w 114517"/>
                  <a:gd name="connsiteY8" fmla="*/ 32335 h 110810"/>
                  <a:gd name="connsiteX9" fmla="*/ 14698 w 114517"/>
                  <a:gd name="connsiteY9" fmla="*/ 95857 h 110810"/>
                  <a:gd name="connsiteX10" fmla="*/ 0 w 114517"/>
                  <a:gd name="connsiteY10" fmla="*/ 90873 h 110810"/>
                  <a:gd name="connsiteX11" fmla="*/ 20577 w 114517"/>
                  <a:gd name="connsiteY11" fmla="*/ 32335 h 110810"/>
                  <a:gd name="connsiteX12" fmla="*/ 2940 w 114517"/>
                  <a:gd name="connsiteY12" fmla="*/ 32335 h 110810"/>
                  <a:gd name="connsiteX13" fmla="*/ 112089 w 114517"/>
                  <a:gd name="connsiteY13" fmla="*/ 34764 h 110810"/>
                  <a:gd name="connsiteX14" fmla="*/ 90234 w 114517"/>
                  <a:gd name="connsiteY14" fmla="*/ 32591 h 110810"/>
                  <a:gd name="connsiteX15" fmla="*/ 90234 w 114517"/>
                  <a:gd name="connsiteY15" fmla="*/ 73235 h 110810"/>
                  <a:gd name="connsiteX16" fmla="*/ 114518 w 114517"/>
                  <a:gd name="connsiteY16" fmla="*/ 92278 h 110810"/>
                  <a:gd name="connsiteX17" fmla="*/ 104548 w 114517"/>
                  <a:gd name="connsiteY17" fmla="*/ 103398 h 110810"/>
                  <a:gd name="connsiteX18" fmla="*/ 89467 w 114517"/>
                  <a:gd name="connsiteY18" fmla="*/ 90873 h 110810"/>
                  <a:gd name="connsiteX19" fmla="*/ 80520 w 114517"/>
                  <a:gd name="connsiteY19" fmla="*/ 105954 h 110810"/>
                  <a:gd name="connsiteX20" fmla="*/ 60582 w 114517"/>
                  <a:gd name="connsiteY20" fmla="*/ 110811 h 110810"/>
                  <a:gd name="connsiteX21" fmla="*/ 38598 w 114517"/>
                  <a:gd name="connsiteY21" fmla="*/ 104292 h 110810"/>
                  <a:gd name="connsiteX22" fmla="*/ 30674 w 114517"/>
                  <a:gd name="connsiteY22" fmla="*/ 86655 h 110810"/>
                  <a:gd name="connsiteX23" fmla="*/ 38471 w 114517"/>
                  <a:gd name="connsiteY23" fmla="*/ 69401 h 110810"/>
                  <a:gd name="connsiteX24" fmla="*/ 60582 w 114517"/>
                  <a:gd name="connsiteY24" fmla="*/ 63010 h 110810"/>
                  <a:gd name="connsiteX25" fmla="*/ 74130 w 114517"/>
                  <a:gd name="connsiteY25" fmla="*/ 65439 h 110810"/>
                  <a:gd name="connsiteX26" fmla="*/ 74130 w 114517"/>
                  <a:gd name="connsiteY26" fmla="*/ 17765 h 110810"/>
                  <a:gd name="connsiteX27" fmla="*/ 113878 w 114517"/>
                  <a:gd name="connsiteY27" fmla="*/ 20321 h 110810"/>
                  <a:gd name="connsiteX28" fmla="*/ 111961 w 114517"/>
                  <a:gd name="connsiteY28" fmla="*/ 34764 h 110810"/>
                  <a:gd name="connsiteX29" fmla="*/ 74257 w 114517"/>
                  <a:gd name="connsiteY29" fmla="*/ 80520 h 110810"/>
                  <a:gd name="connsiteX30" fmla="*/ 60710 w 114517"/>
                  <a:gd name="connsiteY30" fmla="*/ 76686 h 110810"/>
                  <a:gd name="connsiteX31" fmla="*/ 50229 w 114517"/>
                  <a:gd name="connsiteY31" fmla="*/ 79369 h 110810"/>
                  <a:gd name="connsiteX32" fmla="*/ 46778 w 114517"/>
                  <a:gd name="connsiteY32" fmla="*/ 86783 h 110810"/>
                  <a:gd name="connsiteX33" fmla="*/ 50485 w 114517"/>
                  <a:gd name="connsiteY33" fmla="*/ 94451 h 110810"/>
                  <a:gd name="connsiteX34" fmla="*/ 60710 w 114517"/>
                  <a:gd name="connsiteY34" fmla="*/ 97263 h 110810"/>
                  <a:gd name="connsiteX35" fmla="*/ 71318 w 114517"/>
                  <a:gd name="connsiteY35" fmla="*/ 94068 h 110810"/>
                  <a:gd name="connsiteX36" fmla="*/ 74257 w 114517"/>
                  <a:gd name="connsiteY36" fmla="*/ 82054 h 110810"/>
                  <a:gd name="connsiteX37" fmla="*/ 74257 w 114517"/>
                  <a:gd name="connsiteY37" fmla="*/ 80520 h 11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4517" h="110810">
                    <a:moveTo>
                      <a:pt x="2684" y="32335"/>
                    </a:moveTo>
                    <a:lnTo>
                      <a:pt x="2684" y="17893"/>
                    </a:lnTo>
                    <a:lnTo>
                      <a:pt x="24412" y="17893"/>
                    </a:lnTo>
                    <a:cubicBezTo>
                      <a:pt x="26329" y="10736"/>
                      <a:pt x="27735" y="4729"/>
                      <a:pt x="28885" y="0"/>
                    </a:cubicBezTo>
                    <a:lnTo>
                      <a:pt x="44094" y="2045"/>
                    </a:lnTo>
                    <a:cubicBezTo>
                      <a:pt x="43072" y="6901"/>
                      <a:pt x="41794" y="12269"/>
                      <a:pt x="40260" y="17893"/>
                    </a:cubicBezTo>
                    <a:lnTo>
                      <a:pt x="61477" y="17893"/>
                    </a:lnTo>
                    <a:lnTo>
                      <a:pt x="61477" y="32335"/>
                    </a:lnTo>
                    <a:lnTo>
                      <a:pt x="36554" y="32335"/>
                    </a:lnTo>
                    <a:cubicBezTo>
                      <a:pt x="30163" y="54702"/>
                      <a:pt x="22878" y="75791"/>
                      <a:pt x="14698" y="95857"/>
                    </a:cubicBezTo>
                    <a:lnTo>
                      <a:pt x="0" y="90873"/>
                    </a:lnTo>
                    <a:cubicBezTo>
                      <a:pt x="7796" y="71701"/>
                      <a:pt x="14570" y="52146"/>
                      <a:pt x="20577" y="32335"/>
                    </a:cubicBezTo>
                    <a:lnTo>
                      <a:pt x="2940" y="32335"/>
                    </a:lnTo>
                    <a:close/>
                    <a:moveTo>
                      <a:pt x="112089" y="34764"/>
                    </a:moveTo>
                    <a:cubicBezTo>
                      <a:pt x="105060" y="33614"/>
                      <a:pt x="97774" y="32846"/>
                      <a:pt x="90234" y="32591"/>
                    </a:cubicBezTo>
                    <a:lnTo>
                      <a:pt x="90234" y="73235"/>
                    </a:lnTo>
                    <a:cubicBezTo>
                      <a:pt x="97519" y="77836"/>
                      <a:pt x="105699" y="84098"/>
                      <a:pt x="114518" y="92278"/>
                    </a:cubicBezTo>
                    <a:lnTo>
                      <a:pt x="104548" y="103398"/>
                    </a:lnTo>
                    <a:cubicBezTo>
                      <a:pt x="99436" y="99053"/>
                      <a:pt x="94451" y="94835"/>
                      <a:pt x="89467" y="90873"/>
                    </a:cubicBezTo>
                    <a:cubicBezTo>
                      <a:pt x="88189" y="97774"/>
                      <a:pt x="85249" y="102759"/>
                      <a:pt x="80520" y="105954"/>
                    </a:cubicBezTo>
                    <a:cubicBezTo>
                      <a:pt x="75791" y="109149"/>
                      <a:pt x="69145" y="110811"/>
                      <a:pt x="60582" y="110811"/>
                    </a:cubicBezTo>
                    <a:cubicBezTo>
                      <a:pt x="51252" y="110811"/>
                      <a:pt x="43839" y="108638"/>
                      <a:pt x="38598" y="104292"/>
                    </a:cubicBezTo>
                    <a:cubicBezTo>
                      <a:pt x="33358" y="99947"/>
                      <a:pt x="30674" y="94068"/>
                      <a:pt x="30674" y="86655"/>
                    </a:cubicBezTo>
                    <a:cubicBezTo>
                      <a:pt x="30674" y="79241"/>
                      <a:pt x="33230" y="73618"/>
                      <a:pt x="38471" y="69401"/>
                    </a:cubicBezTo>
                    <a:cubicBezTo>
                      <a:pt x="43711" y="65183"/>
                      <a:pt x="50996" y="63010"/>
                      <a:pt x="60582" y="63010"/>
                    </a:cubicBezTo>
                    <a:cubicBezTo>
                      <a:pt x="64927" y="63010"/>
                      <a:pt x="69401" y="63777"/>
                      <a:pt x="74130" y="65439"/>
                    </a:cubicBezTo>
                    <a:lnTo>
                      <a:pt x="74130" y="17765"/>
                    </a:lnTo>
                    <a:cubicBezTo>
                      <a:pt x="89083" y="17765"/>
                      <a:pt x="102376" y="18660"/>
                      <a:pt x="113878" y="20321"/>
                    </a:cubicBezTo>
                    <a:lnTo>
                      <a:pt x="111961" y="34764"/>
                    </a:lnTo>
                    <a:close/>
                    <a:moveTo>
                      <a:pt x="74257" y="80520"/>
                    </a:moveTo>
                    <a:cubicBezTo>
                      <a:pt x="69273" y="77964"/>
                      <a:pt x="64799" y="76686"/>
                      <a:pt x="60710" y="76686"/>
                    </a:cubicBezTo>
                    <a:cubicBezTo>
                      <a:pt x="56109" y="76686"/>
                      <a:pt x="52530" y="77580"/>
                      <a:pt x="50229" y="79369"/>
                    </a:cubicBezTo>
                    <a:cubicBezTo>
                      <a:pt x="47929" y="81159"/>
                      <a:pt x="46778" y="83587"/>
                      <a:pt x="46778" y="86783"/>
                    </a:cubicBezTo>
                    <a:cubicBezTo>
                      <a:pt x="46778" y="90106"/>
                      <a:pt x="48056" y="92662"/>
                      <a:pt x="50485" y="94451"/>
                    </a:cubicBezTo>
                    <a:cubicBezTo>
                      <a:pt x="52913" y="96368"/>
                      <a:pt x="56364" y="97263"/>
                      <a:pt x="60710" y="97263"/>
                    </a:cubicBezTo>
                    <a:cubicBezTo>
                      <a:pt x="65822" y="97263"/>
                      <a:pt x="69401" y="96240"/>
                      <a:pt x="71318" y="94068"/>
                    </a:cubicBezTo>
                    <a:cubicBezTo>
                      <a:pt x="73235" y="91895"/>
                      <a:pt x="74257" y="87933"/>
                      <a:pt x="74257" y="82054"/>
                    </a:cubicBezTo>
                    <a:lnTo>
                      <a:pt x="74257" y="80520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F869F78E-EC64-4E85-F464-72BC51EA6E8A}"/>
                  </a:ext>
                </a:extLst>
              </p:cNvPr>
              <p:cNvSpPr/>
              <p:nvPr/>
            </p:nvSpPr>
            <p:spPr>
              <a:xfrm>
                <a:off x="2244291" y="4925507"/>
                <a:ext cx="120013" cy="114900"/>
              </a:xfrm>
              <a:custGeom>
                <a:avLst/>
                <a:gdLst>
                  <a:gd name="connsiteX0" fmla="*/ 0 w 120013"/>
                  <a:gd name="connsiteY0" fmla="*/ 96624 h 114900"/>
                  <a:gd name="connsiteX1" fmla="*/ 19811 w 120013"/>
                  <a:gd name="connsiteY1" fmla="*/ 52274 h 114900"/>
                  <a:gd name="connsiteX2" fmla="*/ 35403 w 120013"/>
                  <a:gd name="connsiteY2" fmla="*/ 57259 h 114900"/>
                  <a:gd name="connsiteX3" fmla="*/ 15082 w 120013"/>
                  <a:gd name="connsiteY3" fmla="*/ 103015 h 114900"/>
                  <a:gd name="connsiteX4" fmla="*/ 0 w 120013"/>
                  <a:gd name="connsiteY4" fmla="*/ 96624 h 114900"/>
                  <a:gd name="connsiteX5" fmla="*/ 4218 w 120013"/>
                  <a:gd name="connsiteY5" fmla="*/ 26584 h 114900"/>
                  <a:gd name="connsiteX6" fmla="*/ 49207 w 120013"/>
                  <a:gd name="connsiteY6" fmla="*/ 26584 h 114900"/>
                  <a:gd name="connsiteX7" fmla="*/ 49207 w 120013"/>
                  <a:gd name="connsiteY7" fmla="*/ 7157 h 114900"/>
                  <a:gd name="connsiteX8" fmla="*/ 66717 w 120013"/>
                  <a:gd name="connsiteY8" fmla="*/ 7157 h 114900"/>
                  <a:gd name="connsiteX9" fmla="*/ 66717 w 120013"/>
                  <a:gd name="connsiteY9" fmla="*/ 26584 h 114900"/>
                  <a:gd name="connsiteX10" fmla="*/ 83460 w 120013"/>
                  <a:gd name="connsiteY10" fmla="*/ 26584 h 114900"/>
                  <a:gd name="connsiteX11" fmla="*/ 81926 w 120013"/>
                  <a:gd name="connsiteY11" fmla="*/ 19044 h 114900"/>
                  <a:gd name="connsiteX12" fmla="*/ 87550 w 120013"/>
                  <a:gd name="connsiteY12" fmla="*/ 5624 h 114900"/>
                  <a:gd name="connsiteX13" fmla="*/ 100970 w 120013"/>
                  <a:gd name="connsiteY13" fmla="*/ 0 h 114900"/>
                  <a:gd name="connsiteX14" fmla="*/ 114390 w 120013"/>
                  <a:gd name="connsiteY14" fmla="*/ 5624 h 114900"/>
                  <a:gd name="connsiteX15" fmla="*/ 120013 w 120013"/>
                  <a:gd name="connsiteY15" fmla="*/ 19044 h 114900"/>
                  <a:gd name="connsiteX16" fmla="*/ 116946 w 120013"/>
                  <a:gd name="connsiteY16" fmla="*/ 29268 h 114900"/>
                  <a:gd name="connsiteX17" fmla="*/ 109022 w 120013"/>
                  <a:gd name="connsiteY17" fmla="*/ 36170 h 114900"/>
                  <a:gd name="connsiteX18" fmla="*/ 109022 w 120013"/>
                  <a:gd name="connsiteY18" fmla="*/ 41793 h 114900"/>
                  <a:gd name="connsiteX19" fmla="*/ 66844 w 120013"/>
                  <a:gd name="connsiteY19" fmla="*/ 41793 h 114900"/>
                  <a:gd name="connsiteX20" fmla="*/ 66844 w 120013"/>
                  <a:gd name="connsiteY20" fmla="*/ 95857 h 114900"/>
                  <a:gd name="connsiteX21" fmla="*/ 63777 w 120013"/>
                  <a:gd name="connsiteY21" fmla="*/ 111706 h 114900"/>
                  <a:gd name="connsiteX22" fmla="*/ 48312 w 120013"/>
                  <a:gd name="connsiteY22" fmla="*/ 114901 h 114900"/>
                  <a:gd name="connsiteX23" fmla="*/ 27990 w 120013"/>
                  <a:gd name="connsiteY23" fmla="*/ 113367 h 114900"/>
                  <a:gd name="connsiteX24" fmla="*/ 29269 w 120013"/>
                  <a:gd name="connsiteY24" fmla="*/ 98286 h 114900"/>
                  <a:gd name="connsiteX25" fmla="*/ 44478 w 120013"/>
                  <a:gd name="connsiteY25" fmla="*/ 99564 h 114900"/>
                  <a:gd name="connsiteX26" fmla="*/ 48823 w 120013"/>
                  <a:gd name="connsiteY26" fmla="*/ 98797 h 114900"/>
                  <a:gd name="connsiteX27" fmla="*/ 49462 w 120013"/>
                  <a:gd name="connsiteY27" fmla="*/ 93684 h 114900"/>
                  <a:gd name="connsiteX28" fmla="*/ 49462 w 120013"/>
                  <a:gd name="connsiteY28" fmla="*/ 41921 h 114900"/>
                  <a:gd name="connsiteX29" fmla="*/ 4473 w 120013"/>
                  <a:gd name="connsiteY29" fmla="*/ 41921 h 114900"/>
                  <a:gd name="connsiteX30" fmla="*/ 4473 w 120013"/>
                  <a:gd name="connsiteY30" fmla="*/ 26712 h 114900"/>
                  <a:gd name="connsiteX31" fmla="*/ 97519 w 120013"/>
                  <a:gd name="connsiteY31" fmla="*/ 103270 h 114900"/>
                  <a:gd name="connsiteX32" fmla="*/ 77581 w 120013"/>
                  <a:gd name="connsiteY32" fmla="*/ 57259 h 114900"/>
                  <a:gd name="connsiteX33" fmla="*/ 92662 w 120013"/>
                  <a:gd name="connsiteY33" fmla="*/ 51252 h 114900"/>
                  <a:gd name="connsiteX34" fmla="*/ 112984 w 120013"/>
                  <a:gd name="connsiteY34" fmla="*/ 97391 h 114900"/>
                  <a:gd name="connsiteX35" fmla="*/ 97519 w 120013"/>
                  <a:gd name="connsiteY35" fmla="*/ 103270 h 114900"/>
                  <a:gd name="connsiteX36" fmla="*/ 106721 w 120013"/>
                  <a:gd name="connsiteY36" fmla="*/ 24795 h 114900"/>
                  <a:gd name="connsiteX37" fmla="*/ 109150 w 120013"/>
                  <a:gd name="connsiteY37" fmla="*/ 18916 h 114900"/>
                  <a:gd name="connsiteX38" fmla="*/ 106721 w 120013"/>
                  <a:gd name="connsiteY38" fmla="*/ 13036 h 114900"/>
                  <a:gd name="connsiteX39" fmla="*/ 100842 w 120013"/>
                  <a:gd name="connsiteY39" fmla="*/ 10608 h 114900"/>
                  <a:gd name="connsiteX40" fmla="*/ 94963 w 120013"/>
                  <a:gd name="connsiteY40" fmla="*/ 13036 h 114900"/>
                  <a:gd name="connsiteX41" fmla="*/ 92534 w 120013"/>
                  <a:gd name="connsiteY41" fmla="*/ 18916 h 114900"/>
                  <a:gd name="connsiteX42" fmla="*/ 94963 w 120013"/>
                  <a:gd name="connsiteY42" fmla="*/ 24795 h 114900"/>
                  <a:gd name="connsiteX43" fmla="*/ 100842 w 120013"/>
                  <a:gd name="connsiteY43" fmla="*/ 27224 h 114900"/>
                  <a:gd name="connsiteX44" fmla="*/ 106721 w 120013"/>
                  <a:gd name="connsiteY44" fmla="*/ 24795 h 11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0013" h="114900">
                    <a:moveTo>
                      <a:pt x="0" y="96624"/>
                    </a:moveTo>
                    <a:cubicBezTo>
                      <a:pt x="7285" y="81798"/>
                      <a:pt x="13803" y="66972"/>
                      <a:pt x="19811" y="52274"/>
                    </a:cubicBezTo>
                    <a:lnTo>
                      <a:pt x="35403" y="57259"/>
                    </a:lnTo>
                    <a:cubicBezTo>
                      <a:pt x="28885" y="73746"/>
                      <a:pt x="22111" y="88955"/>
                      <a:pt x="15082" y="103015"/>
                    </a:cubicBezTo>
                    <a:lnTo>
                      <a:pt x="0" y="96624"/>
                    </a:lnTo>
                    <a:close/>
                    <a:moveTo>
                      <a:pt x="4218" y="26584"/>
                    </a:moveTo>
                    <a:lnTo>
                      <a:pt x="49207" y="26584"/>
                    </a:lnTo>
                    <a:lnTo>
                      <a:pt x="49207" y="7157"/>
                    </a:lnTo>
                    <a:lnTo>
                      <a:pt x="66717" y="7157"/>
                    </a:lnTo>
                    <a:lnTo>
                      <a:pt x="66717" y="26584"/>
                    </a:lnTo>
                    <a:lnTo>
                      <a:pt x="83460" y="26584"/>
                    </a:lnTo>
                    <a:cubicBezTo>
                      <a:pt x="82437" y="24283"/>
                      <a:pt x="81926" y="21728"/>
                      <a:pt x="81926" y="19044"/>
                    </a:cubicBezTo>
                    <a:cubicBezTo>
                      <a:pt x="81926" y="13803"/>
                      <a:pt x="83843" y="9330"/>
                      <a:pt x="87550" y="5624"/>
                    </a:cubicBezTo>
                    <a:cubicBezTo>
                      <a:pt x="91256" y="1917"/>
                      <a:pt x="95730" y="0"/>
                      <a:pt x="100970" y="0"/>
                    </a:cubicBezTo>
                    <a:cubicBezTo>
                      <a:pt x="106210" y="0"/>
                      <a:pt x="110683" y="1917"/>
                      <a:pt x="114390" y="5624"/>
                    </a:cubicBezTo>
                    <a:cubicBezTo>
                      <a:pt x="118096" y="9330"/>
                      <a:pt x="120013" y="13803"/>
                      <a:pt x="120013" y="19044"/>
                    </a:cubicBezTo>
                    <a:cubicBezTo>
                      <a:pt x="120013" y="22750"/>
                      <a:pt x="118991" y="26201"/>
                      <a:pt x="116946" y="29268"/>
                    </a:cubicBezTo>
                    <a:cubicBezTo>
                      <a:pt x="114901" y="32335"/>
                      <a:pt x="112217" y="34764"/>
                      <a:pt x="109022" y="36170"/>
                    </a:cubicBezTo>
                    <a:lnTo>
                      <a:pt x="109022" y="41793"/>
                    </a:lnTo>
                    <a:lnTo>
                      <a:pt x="66844" y="41793"/>
                    </a:lnTo>
                    <a:lnTo>
                      <a:pt x="66844" y="95857"/>
                    </a:lnTo>
                    <a:cubicBezTo>
                      <a:pt x="66844" y="104292"/>
                      <a:pt x="65822" y="109533"/>
                      <a:pt x="63777" y="111706"/>
                    </a:cubicBezTo>
                    <a:cubicBezTo>
                      <a:pt x="61732" y="113878"/>
                      <a:pt x="56492" y="114901"/>
                      <a:pt x="48312" y="114901"/>
                    </a:cubicBezTo>
                    <a:cubicBezTo>
                      <a:pt x="43200" y="114901"/>
                      <a:pt x="36426" y="114390"/>
                      <a:pt x="27990" y="113367"/>
                    </a:cubicBezTo>
                    <a:lnTo>
                      <a:pt x="29269" y="98286"/>
                    </a:lnTo>
                    <a:cubicBezTo>
                      <a:pt x="36426" y="99181"/>
                      <a:pt x="41538" y="99564"/>
                      <a:pt x="44478" y="99564"/>
                    </a:cubicBezTo>
                    <a:cubicBezTo>
                      <a:pt x="46906" y="99564"/>
                      <a:pt x="48312" y="99308"/>
                      <a:pt x="48823" y="98797"/>
                    </a:cubicBezTo>
                    <a:cubicBezTo>
                      <a:pt x="49207" y="98286"/>
                      <a:pt x="49462" y="96496"/>
                      <a:pt x="49462" y="93684"/>
                    </a:cubicBezTo>
                    <a:lnTo>
                      <a:pt x="49462" y="41921"/>
                    </a:lnTo>
                    <a:lnTo>
                      <a:pt x="4473" y="41921"/>
                    </a:lnTo>
                    <a:lnTo>
                      <a:pt x="4473" y="26712"/>
                    </a:lnTo>
                    <a:close/>
                    <a:moveTo>
                      <a:pt x="97519" y="103270"/>
                    </a:moveTo>
                    <a:cubicBezTo>
                      <a:pt x="91895" y="89211"/>
                      <a:pt x="85249" y="73874"/>
                      <a:pt x="77581" y="57259"/>
                    </a:cubicBezTo>
                    <a:lnTo>
                      <a:pt x="92662" y="51252"/>
                    </a:lnTo>
                    <a:cubicBezTo>
                      <a:pt x="99819" y="66205"/>
                      <a:pt x="106593" y="81543"/>
                      <a:pt x="112984" y="97391"/>
                    </a:cubicBezTo>
                    <a:lnTo>
                      <a:pt x="97519" y="103270"/>
                    </a:lnTo>
                    <a:close/>
                    <a:moveTo>
                      <a:pt x="106721" y="24795"/>
                    </a:moveTo>
                    <a:cubicBezTo>
                      <a:pt x="108383" y="23134"/>
                      <a:pt x="109150" y="21216"/>
                      <a:pt x="109150" y="18916"/>
                    </a:cubicBezTo>
                    <a:cubicBezTo>
                      <a:pt x="109150" y="16615"/>
                      <a:pt x="108383" y="14698"/>
                      <a:pt x="106721" y="13036"/>
                    </a:cubicBezTo>
                    <a:cubicBezTo>
                      <a:pt x="105060" y="11374"/>
                      <a:pt x="103143" y="10608"/>
                      <a:pt x="100842" y="10608"/>
                    </a:cubicBezTo>
                    <a:cubicBezTo>
                      <a:pt x="98541" y="10608"/>
                      <a:pt x="96624" y="11374"/>
                      <a:pt x="94963" y="13036"/>
                    </a:cubicBezTo>
                    <a:cubicBezTo>
                      <a:pt x="93301" y="14570"/>
                      <a:pt x="92534" y="16615"/>
                      <a:pt x="92534" y="18916"/>
                    </a:cubicBezTo>
                    <a:cubicBezTo>
                      <a:pt x="92534" y="21216"/>
                      <a:pt x="93301" y="23134"/>
                      <a:pt x="94963" y="24795"/>
                    </a:cubicBezTo>
                    <a:cubicBezTo>
                      <a:pt x="96624" y="26329"/>
                      <a:pt x="98541" y="27224"/>
                      <a:pt x="100842" y="27224"/>
                    </a:cubicBezTo>
                    <a:cubicBezTo>
                      <a:pt x="103143" y="27224"/>
                      <a:pt x="105060" y="26457"/>
                      <a:pt x="106721" y="24795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41EDEE2E-99C7-6E8D-398B-4018E34887F0}"/>
                  </a:ext>
                </a:extLst>
              </p:cNvPr>
              <p:cNvSpPr/>
              <p:nvPr/>
            </p:nvSpPr>
            <p:spPr>
              <a:xfrm>
                <a:off x="2376191" y="4937521"/>
                <a:ext cx="105315" cy="101992"/>
              </a:xfrm>
              <a:custGeom>
                <a:avLst/>
                <a:gdLst>
                  <a:gd name="connsiteX0" fmla="*/ 128 w 105315"/>
                  <a:gd name="connsiteY0" fmla="*/ 44989 h 101992"/>
                  <a:gd name="connsiteX1" fmla="*/ 52402 w 105315"/>
                  <a:gd name="connsiteY1" fmla="*/ 29268 h 101992"/>
                  <a:gd name="connsiteX2" fmla="*/ 94963 w 105315"/>
                  <a:gd name="connsiteY2" fmla="*/ 0 h 101992"/>
                  <a:gd name="connsiteX3" fmla="*/ 105315 w 105315"/>
                  <a:gd name="connsiteY3" fmla="*/ 11886 h 101992"/>
                  <a:gd name="connsiteX4" fmla="*/ 68634 w 105315"/>
                  <a:gd name="connsiteY4" fmla="*/ 38471 h 101992"/>
                  <a:gd name="connsiteX5" fmla="*/ 68634 w 105315"/>
                  <a:gd name="connsiteY5" fmla="*/ 101992 h 101992"/>
                  <a:gd name="connsiteX6" fmla="*/ 50357 w 105315"/>
                  <a:gd name="connsiteY6" fmla="*/ 101992 h 101992"/>
                  <a:gd name="connsiteX7" fmla="*/ 50357 w 105315"/>
                  <a:gd name="connsiteY7" fmla="*/ 47289 h 101992"/>
                  <a:gd name="connsiteX8" fmla="*/ 2684 w 105315"/>
                  <a:gd name="connsiteY8" fmla="*/ 60582 h 101992"/>
                  <a:gd name="connsiteX9" fmla="*/ 0 w 105315"/>
                  <a:gd name="connsiteY9" fmla="*/ 44989 h 10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15" h="101992">
                    <a:moveTo>
                      <a:pt x="128" y="44989"/>
                    </a:moveTo>
                    <a:cubicBezTo>
                      <a:pt x="18021" y="42560"/>
                      <a:pt x="35403" y="37320"/>
                      <a:pt x="52402" y="29268"/>
                    </a:cubicBezTo>
                    <a:cubicBezTo>
                      <a:pt x="69273" y="21216"/>
                      <a:pt x="83460" y="11502"/>
                      <a:pt x="94963" y="0"/>
                    </a:cubicBezTo>
                    <a:lnTo>
                      <a:pt x="105315" y="11886"/>
                    </a:lnTo>
                    <a:cubicBezTo>
                      <a:pt x="95346" y="21727"/>
                      <a:pt x="83076" y="30674"/>
                      <a:pt x="68634" y="38471"/>
                    </a:cubicBezTo>
                    <a:lnTo>
                      <a:pt x="68634" y="101992"/>
                    </a:lnTo>
                    <a:lnTo>
                      <a:pt x="50357" y="101992"/>
                    </a:lnTo>
                    <a:lnTo>
                      <a:pt x="50357" y="47289"/>
                    </a:lnTo>
                    <a:cubicBezTo>
                      <a:pt x="34764" y="53935"/>
                      <a:pt x="18788" y="58281"/>
                      <a:pt x="2684" y="60582"/>
                    </a:cubicBezTo>
                    <a:lnTo>
                      <a:pt x="0" y="44989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EF894B68-15C1-D35E-530D-DDE9846B8876}"/>
                  </a:ext>
                </a:extLst>
              </p:cNvPr>
              <p:cNvSpPr/>
              <p:nvPr/>
            </p:nvSpPr>
            <p:spPr>
              <a:xfrm>
                <a:off x="2508346" y="4938160"/>
                <a:ext cx="101608" cy="97518"/>
              </a:xfrm>
              <a:custGeom>
                <a:avLst/>
                <a:gdLst>
                  <a:gd name="connsiteX0" fmla="*/ 0 w 101608"/>
                  <a:gd name="connsiteY0" fmla="*/ 15209 h 97518"/>
                  <a:gd name="connsiteX1" fmla="*/ 8052 w 101608"/>
                  <a:gd name="connsiteY1" fmla="*/ 0 h 97518"/>
                  <a:gd name="connsiteX2" fmla="*/ 47290 w 101608"/>
                  <a:gd name="connsiteY2" fmla="*/ 20449 h 97518"/>
                  <a:gd name="connsiteX3" fmla="*/ 38854 w 101608"/>
                  <a:gd name="connsiteY3" fmla="*/ 35404 h 97518"/>
                  <a:gd name="connsiteX4" fmla="*/ 0 w 101608"/>
                  <a:gd name="connsiteY4" fmla="*/ 15209 h 97518"/>
                  <a:gd name="connsiteX5" fmla="*/ 85505 w 101608"/>
                  <a:gd name="connsiteY5" fmla="*/ 12142 h 97518"/>
                  <a:gd name="connsiteX6" fmla="*/ 101609 w 101608"/>
                  <a:gd name="connsiteY6" fmla="*/ 15720 h 97518"/>
                  <a:gd name="connsiteX7" fmla="*/ 71190 w 101608"/>
                  <a:gd name="connsiteY7" fmla="*/ 73619 h 97518"/>
                  <a:gd name="connsiteX8" fmla="*/ 5240 w 101608"/>
                  <a:gd name="connsiteY8" fmla="*/ 97519 h 97518"/>
                  <a:gd name="connsiteX9" fmla="*/ 2684 w 101608"/>
                  <a:gd name="connsiteY9" fmla="*/ 81031 h 97518"/>
                  <a:gd name="connsiteX10" fmla="*/ 59176 w 101608"/>
                  <a:gd name="connsiteY10" fmla="*/ 60966 h 97518"/>
                  <a:gd name="connsiteX11" fmla="*/ 85505 w 101608"/>
                  <a:gd name="connsiteY11" fmla="*/ 12142 h 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08" h="97518">
                    <a:moveTo>
                      <a:pt x="0" y="15209"/>
                    </a:moveTo>
                    <a:lnTo>
                      <a:pt x="8052" y="0"/>
                    </a:lnTo>
                    <a:cubicBezTo>
                      <a:pt x="20833" y="6135"/>
                      <a:pt x="33870" y="12909"/>
                      <a:pt x="47290" y="20449"/>
                    </a:cubicBezTo>
                    <a:lnTo>
                      <a:pt x="38854" y="35404"/>
                    </a:lnTo>
                    <a:cubicBezTo>
                      <a:pt x="27479" y="29013"/>
                      <a:pt x="14570" y="22367"/>
                      <a:pt x="0" y="15209"/>
                    </a:cubicBezTo>
                    <a:close/>
                    <a:moveTo>
                      <a:pt x="85505" y="12142"/>
                    </a:moveTo>
                    <a:lnTo>
                      <a:pt x="101609" y="15720"/>
                    </a:lnTo>
                    <a:cubicBezTo>
                      <a:pt x="97135" y="40771"/>
                      <a:pt x="87038" y="60071"/>
                      <a:pt x="71190" y="73619"/>
                    </a:cubicBezTo>
                    <a:cubicBezTo>
                      <a:pt x="55342" y="87166"/>
                      <a:pt x="33486" y="95091"/>
                      <a:pt x="5240" y="97519"/>
                    </a:cubicBezTo>
                    <a:lnTo>
                      <a:pt x="2684" y="81031"/>
                    </a:lnTo>
                    <a:cubicBezTo>
                      <a:pt x="27224" y="78731"/>
                      <a:pt x="46011" y="71957"/>
                      <a:pt x="59176" y="60966"/>
                    </a:cubicBezTo>
                    <a:cubicBezTo>
                      <a:pt x="72340" y="49973"/>
                      <a:pt x="81031" y="33614"/>
                      <a:pt x="85505" y="12142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3BFD713F-B9EA-0CEC-8963-04B72DE854C2}"/>
                  </a:ext>
                </a:extLst>
              </p:cNvPr>
              <p:cNvSpPr/>
              <p:nvPr/>
            </p:nvSpPr>
            <p:spPr>
              <a:xfrm>
                <a:off x="2647531" y="4935221"/>
                <a:ext cx="86782" cy="104676"/>
              </a:xfrm>
              <a:custGeom>
                <a:avLst/>
                <a:gdLst>
                  <a:gd name="connsiteX0" fmla="*/ 128 w 86782"/>
                  <a:gd name="connsiteY0" fmla="*/ 0 h 104676"/>
                  <a:gd name="connsiteX1" fmla="*/ 17893 w 86782"/>
                  <a:gd name="connsiteY1" fmla="*/ 0 h 104676"/>
                  <a:gd name="connsiteX2" fmla="*/ 17893 w 86782"/>
                  <a:gd name="connsiteY2" fmla="*/ 35531 h 104676"/>
                  <a:gd name="connsiteX3" fmla="*/ 86783 w 86782"/>
                  <a:gd name="connsiteY3" fmla="*/ 56748 h 104676"/>
                  <a:gd name="connsiteX4" fmla="*/ 81415 w 86782"/>
                  <a:gd name="connsiteY4" fmla="*/ 72724 h 104676"/>
                  <a:gd name="connsiteX5" fmla="*/ 17766 w 86782"/>
                  <a:gd name="connsiteY5" fmla="*/ 52913 h 104676"/>
                  <a:gd name="connsiteX6" fmla="*/ 17766 w 86782"/>
                  <a:gd name="connsiteY6" fmla="*/ 104676 h 104676"/>
                  <a:gd name="connsiteX7" fmla="*/ 0 w 86782"/>
                  <a:gd name="connsiteY7" fmla="*/ 104676 h 104676"/>
                  <a:gd name="connsiteX8" fmla="*/ 0 w 86782"/>
                  <a:gd name="connsiteY8" fmla="*/ 0 h 10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82" h="104676">
                    <a:moveTo>
                      <a:pt x="128" y="0"/>
                    </a:moveTo>
                    <a:lnTo>
                      <a:pt x="17893" y="0"/>
                    </a:lnTo>
                    <a:lnTo>
                      <a:pt x="17893" y="35531"/>
                    </a:lnTo>
                    <a:cubicBezTo>
                      <a:pt x="39877" y="40899"/>
                      <a:pt x="62882" y="47929"/>
                      <a:pt x="86783" y="56748"/>
                    </a:cubicBezTo>
                    <a:lnTo>
                      <a:pt x="81415" y="72724"/>
                    </a:lnTo>
                    <a:cubicBezTo>
                      <a:pt x="60326" y="64799"/>
                      <a:pt x="39110" y="58281"/>
                      <a:pt x="17766" y="52913"/>
                    </a:cubicBezTo>
                    <a:lnTo>
                      <a:pt x="17766" y="104676"/>
                    </a:lnTo>
                    <a:lnTo>
                      <a:pt x="0" y="104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EA178E23-71E2-C7C7-40F4-4774C77E414C}"/>
                  </a:ext>
                </a:extLst>
              </p:cNvPr>
              <p:cNvSpPr/>
              <p:nvPr/>
            </p:nvSpPr>
            <p:spPr>
              <a:xfrm>
                <a:off x="2761921" y="4940717"/>
                <a:ext cx="21216" cy="92534"/>
              </a:xfrm>
              <a:custGeom>
                <a:avLst/>
                <a:gdLst>
                  <a:gd name="connsiteX0" fmla="*/ 0 w 21216"/>
                  <a:gd name="connsiteY0" fmla="*/ 0 h 92534"/>
                  <a:gd name="connsiteX1" fmla="*/ 21216 w 21216"/>
                  <a:gd name="connsiteY1" fmla="*/ 0 h 92534"/>
                  <a:gd name="connsiteX2" fmla="*/ 18660 w 21216"/>
                  <a:gd name="connsiteY2" fmla="*/ 64672 h 92534"/>
                  <a:gd name="connsiteX3" fmla="*/ 2556 w 21216"/>
                  <a:gd name="connsiteY3" fmla="*/ 64672 h 92534"/>
                  <a:gd name="connsiteX4" fmla="*/ 0 w 21216"/>
                  <a:gd name="connsiteY4" fmla="*/ 0 h 92534"/>
                  <a:gd name="connsiteX5" fmla="*/ 1278 w 21216"/>
                  <a:gd name="connsiteY5" fmla="*/ 92534 h 92534"/>
                  <a:gd name="connsiteX6" fmla="*/ 1278 w 21216"/>
                  <a:gd name="connsiteY6" fmla="*/ 74768 h 92534"/>
                  <a:gd name="connsiteX7" fmla="*/ 19938 w 21216"/>
                  <a:gd name="connsiteY7" fmla="*/ 74768 h 92534"/>
                  <a:gd name="connsiteX8" fmla="*/ 19938 w 21216"/>
                  <a:gd name="connsiteY8" fmla="*/ 92534 h 92534"/>
                  <a:gd name="connsiteX9" fmla="*/ 1278 w 21216"/>
                  <a:gd name="connsiteY9" fmla="*/ 92534 h 9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16" h="92534">
                    <a:moveTo>
                      <a:pt x="0" y="0"/>
                    </a:moveTo>
                    <a:lnTo>
                      <a:pt x="21216" y="0"/>
                    </a:lnTo>
                    <a:lnTo>
                      <a:pt x="18660" y="64672"/>
                    </a:lnTo>
                    <a:lnTo>
                      <a:pt x="2556" y="64672"/>
                    </a:lnTo>
                    <a:lnTo>
                      <a:pt x="0" y="0"/>
                    </a:lnTo>
                    <a:close/>
                    <a:moveTo>
                      <a:pt x="1278" y="92534"/>
                    </a:moveTo>
                    <a:lnTo>
                      <a:pt x="1278" y="74768"/>
                    </a:lnTo>
                    <a:lnTo>
                      <a:pt x="19938" y="74768"/>
                    </a:lnTo>
                    <a:lnTo>
                      <a:pt x="19938" y="92534"/>
                    </a:lnTo>
                    <a:lnTo>
                      <a:pt x="1278" y="92534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4" name="グラフィックス 4">
              <a:extLst>
                <a:ext uri="{FF2B5EF4-FFF2-40B4-BE49-F238E27FC236}">
                  <a16:creationId xmlns:a16="http://schemas.microsoft.com/office/drawing/2014/main" id="{46F22523-761B-952F-FED6-A787DB0A7CCD}"/>
                </a:ext>
              </a:extLst>
            </p:cNvPr>
            <p:cNvGrpSpPr/>
            <p:nvPr/>
          </p:nvGrpSpPr>
          <p:grpSpPr>
            <a:xfrm>
              <a:off x="2838607" y="5338589"/>
              <a:ext cx="1868835" cy="93811"/>
              <a:chOff x="2838607" y="5338589"/>
              <a:chExt cx="1868835" cy="93811"/>
            </a:xfrm>
          </p:grpSpPr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0A8C0DA6-BCBD-FD43-6017-E703E0B6FFE8}"/>
                  </a:ext>
                </a:extLst>
              </p:cNvPr>
              <p:cNvSpPr/>
              <p:nvPr/>
            </p:nvSpPr>
            <p:spPr>
              <a:xfrm>
                <a:off x="2838607" y="5341911"/>
                <a:ext cx="93301" cy="88827"/>
              </a:xfrm>
              <a:custGeom>
                <a:avLst/>
                <a:gdLst>
                  <a:gd name="connsiteX0" fmla="*/ 52274 w 93301"/>
                  <a:gd name="connsiteY0" fmla="*/ 37832 h 88827"/>
                  <a:gd name="connsiteX1" fmla="*/ 65311 w 93301"/>
                  <a:gd name="connsiteY1" fmla="*/ 37832 h 88827"/>
                  <a:gd name="connsiteX2" fmla="*/ 65311 w 93301"/>
                  <a:gd name="connsiteY2" fmla="*/ 44861 h 88827"/>
                  <a:gd name="connsiteX3" fmla="*/ 91384 w 93301"/>
                  <a:gd name="connsiteY3" fmla="*/ 44861 h 88827"/>
                  <a:gd name="connsiteX4" fmla="*/ 91384 w 93301"/>
                  <a:gd name="connsiteY4" fmla="*/ 55726 h 88827"/>
                  <a:gd name="connsiteX5" fmla="*/ 69784 w 93301"/>
                  <a:gd name="connsiteY5" fmla="*/ 55726 h 88827"/>
                  <a:gd name="connsiteX6" fmla="*/ 93301 w 93301"/>
                  <a:gd name="connsiteY6" fmla="*/ 77709 h 88827"/>
                  <a:gd name="connsiteX7" fmla="*/ 86400 w 93301"/>
                  <a:gd name="connsiteY7" fmla="*/ 87422 h 88827"/>
                  <a:gd name="connsiteX8" fmla="*/ 65183 w 93301"/>
                  <a:gd name="connsiteY8" fmla="*/ 66717 h 88827"/>
                  <a:gd name="connsiteX9" fmla="*/ 65183 w 93301"/>
                  <a:gd name="connsiteY9" fmla="*/ 88828 h 88827"/>
                  <a:gd name="connsiteX10" fmla="*/ 52146 w 93301"/>
                  <a:gd name="connsiteY10" fmla="*/ 88828 h 88827"/>
                  <a:gd name="connsiteX11" fmla="*/ 52146 w 93301"/>
                  <a:gd name="connsiteY11" fmla="*/ 67356 h 88827"/>
                  <a:gd name="connsiteX12" fmla="*/ 30802 w 93301"/>
                  <a:gd name="connsiteY12" fmla="*/ 87294 h 88827"/>
                  <a:gd name="connsiteX13" fmla="*/ 24156 w 93301"/>
                  <a:gd name="connsiteY13" fmla="*/ 77581 h 88827"/>
                  <a:gd name="connsiteX14" fmla="*/ 48184 w 93301"/>
                  <a:gd name="connsiteY14" fmla="*/ 55598 h 88827"/>
                  <a:gd name="connsiteX15" fmla="*/ 28629 w 93301"/>
                  <a:gd name="connsiteY15" fmla="*/ 55598 h 88827"/>
                  <a:gd name="connsiteX16" fmla="*/ 28629 w 93301"/>
                  <a:gd name="connsiteY16" fmla="*/ 51764 h 88827"/>
                  <a:gd name="connsiteX17" fmla="*/ 23134 w 93301"/>
                  <a:gd name="connsiteY17" fmla="*/ 53552 h 88827"/>
                  <a:gd name="connsiteX18" fmla="*/ 23134 w 93301"/>
                  <a:gd name="connsiteY18" fmla="*/ 72597 h 88827"/>
                  <a:gd name="connsiteX19" fmla="*/ 22878 w 93301"/>
                  <a:gd name="connsiteY19" fmla="*/ 80009 h 88827"/>
                  <a:gd name="connsiteX20" fmla="*/ 21983 w 93301"/>
                  <a:gd name="connsiteY20" fmla="*/ 84611 h 88827"/>
                  <a:gd name="connsiteX21" fmla="*/ 19938 w 93301"/>
                  <a:gd name="connsiteY21" fmla="*/ 87422 h 88827"/>
                  <a:gd name="connsiteX22" fmla="*/ 16488 w 93301"/>
                  <a:gd name="connsiteY22" fmla="*/ 88445 h 88827"/>
                  <a:gd name="connsiteX23" fmla="*/ 10992 w 93301"/>
                  <a:gd name="connsiteY23" fmla="*/ 88700 h 88827"/>
                  <a:gd name="connsiteX24" fmla="*/ 1406 w 93301"/>
                  <a:gd name="connsiteY24" fmla="*/ 88189 h 88827"/>
                  <a:gd name="connsiteX25" fmla="*/ 767 w 93301"/>
                  <a:gd name="connsiteY25" fmla="*/ 77709 h 88827"/>
                  <a:gd name="connsiteX26" fmla="*/ 9075 w 93301"/>
                  <a:gd name="connsiteY26" fmla="*/ 78220 h 88827"/>
                  <a:gd name="connsiteX27" fmla="*/ 10353 w 93301"/>
                  <a:gd name="connsiteY27" fmla="*/ 77581 h 88827"/>
                  <a:gd name="connsiteX28" fmla="*/ 10608 w 93301"/>
                  <a:gd name="connsiteY28" fmla="*/ 73491 h 88827"/>
                  <a:gd name="connsiteX29" fmla="*/ 10608 w 93301"/>
                  <a:gd name="connsiteY29" fmla="*/ 56748 h 88827"/>
                  <a:gd name="connsiteX30" fmla="*/ 895 w 93301"/>
                  <a:gd name="connsiteY30" fmla="*/ 58921 h 88827"/>
                  <a:gd name="connsiteX31" fmla="*/ 0 w 93301"/>
                  <a:gd name="connsiteY31" fmla="*/ 47418 h 88827"/>
                  <a:gd name="connsiteX32" fmla="*/ 10608 w 93301"/>
                  <a:gd name="connsiteY32" fmla="*/ 45245 h 88827"/>
                  <a:gd name="connsiteX33" fmla="*/ 10608 w 93301"/>
                  <a:gd name="connsiteY33" fmla="*/ 26713 h 88827"/>
                  <a:gd name="connsiteX34" fmla="*/ 128 w 93301"/>
                  <a:gd name="connsiteY34" fmla="*/ 26713 h 88827"/>
                  <a:gd name="connsiteX35" fmla="*/ 128 w 93301"/>
                  <a:gd name="connsiteY35" fmla="*/ 15849 h 88827"/>
                  <a:gd name="connsiteX36" fmla="*/ 10608 w 93301"/>
                  <a:gd name="connsiteY36" fmla="*/ 15849 h 88827"/>
                  <a:gd name="connsiteX37" fmla="*/ 10608 w 93301"/>
                  <a:gd name="connsiteY37" fmla="*/ 0 h 88827"/>
                  <a:gd name="connsiteX38" fmla="*/ 22878 w 93301"/>
                  <a:gd name="connsiteY38" fmla="*/ 0 h 88827"/>
                  <a:gd name="connsiteX39" fmla="*/ 22878 w 93301"/>
                  <a:gd name="connsiteY39" fmla="*/ 15849 h 88827"/>
                  <a:gd name="connsiteX40" fmla="*/ 30419 w 93301"/>
                  <a:gd name="connsiteY40" fmla="*/ 15849 h 88827"/>
                  <a:gd name="connsiteX41" fmla="*/ 30419 w 93301"/>
                  <a:gd name="connsiteY41" fmla="*/ 21217 h 88827"/>
                  <a:gd name="connsiteX42" fmla="*/ 39493 w 93301"/>
                  <a:gd name="connsiteY42" fmla="*/ 18022 h 88827"/>
                  <a:gd name="connsiteX43" fmla="*/ 46906 w 93301"/>
                  <a:gd name="connsiteY43" fmla="*/ 37193 h 88827"/>
                  <a:gd name="connsiteX44" fmla="*/ 35531 w 93301"/>
                  <a:gd name="connsiteY44" fmla="*/ 41027 h 88827"/>
                  <a:gd name="connsiteX45" fmla="*/ 30163 w 93301"/>
                  <a:gd name="connsiteY45" fmla="*/ 26585 h 88827"/>
                  <a:gd name="connsiteX46" fmla="*/ 22878 w 93301"/>
                  <a:gd name="connsiteY46" fmla="*/ 26585 h 88827"/>
                  <a:gd name="connsiteX47" fmla="*/ 22878 w 93301"/>
                  <a:gd name="connsiteY47" fmla="*/ 41794 h 88827"/>
                  <a:gd name="connsiteX48" fmla="*/ 30547 w 93301"/>
                  <a:gd name="connsiteY48" fmla="*/ 39238 h 88827"/>
                  <a:gd name="connsiteX49" fmla="*/ 31313 w 93301"/>
                  <a:gd name="connsiteY49" fmla="*/ 44606 h 88827"/>
                  <a:gd name="connsiteX50" fmla="*/ 51891 w 93301"/>
                  <a:gd name="connsiteY50" fmla="*/ 44606 h 88827"/>
                  <a:gd name="connsiteX51" fmla="*/ 51891 w 93301"/>
                  <a:gd name="connsiteY51" fmla="*/ 37576 h 88827"/>
                  <a:gd name="connsiteX52" fmla="*/ 30419 w 93301"/>
                  <a:gd name="connsiteY52" fmla="*/ 6007 h 88827"/>
                  <a:gd name="connsiteX53" fmla="*/ 62755 w 93301"/>
                  <a:gd name="connsiteY53" fmla="*/ 4346 h 88827"/>
                  <a:gd name="connsiteX54" fmla="*/ 88061 w 93301"/>
                  <a:gd name="connsiteY54" fmla="*/ 128 h 88827"/>
                  <a:gd name="connsiteX55" fmla="*/ 90489 w 93301"/>
                  <a:gd name="connsiteY55" fmla="*/ 10992 h 88827"/>
                  <a:gd name="connsiteX56" fmla="*/ 31313 w 93301"/>
                  <a:gd name="connsiteY56" fmla="*/ 16871 h 88827"/>
                  <a:gd name="connsiteX57" fmla="*/ 30291 w 93301"/>
                  <a:gd name="connsiteY57" fmla="*/ 6007 h 88827"/>
                  <a:gd name="connsiteX58" fmla="*/ 67356 w 93301"/>
                  <a:gd name="connsiteY58" fmla="*/ 33487 h 88827"/>
                  <a:gd name="connsiteX59" fmla="*/ 55981 w 93301"/>
                  <a:gd name="connsiteY59" fmla="*/ 37321 h 88827"/>
                  <a:gd name="connsiteX60" fmla="*/ 49590 w 93301"/>
                  <a:gd name="connsiteY60" fmla="*/ 20322 h 88827"/>
                  <a:gd name="connsiteX61" fmla="*/ 60965 w 93301"/>
                  <a:gd name="connsiteY61" fmla="*/ 16360 h 88827"/>
                  <a:gd name="connsiteX62" fmla="*/ 67356 w 93301"/>
                  <a:gd name="connsiteY62" fmla="*/ 33487 h 88827"/>
                  <a:gd name="connsiteX63" fmla="*/ 71318 w 93301"/>
                  <a:gd name="connsiteY63" fmla="*/ 37321 h 88827"/>
                  <a:gd name="connsiteX64" fmla="*/ 80137 w 93301"/>
                  <a:gd name="connsiteY64" fmla="*/ 14698 h 88827"/>
                  <a:gd name="connsiteX65" fmla="*/ 91640 w 93301"/>
                  <a:gd name="connsiteY65" fmla="*/ 18150 h 88827"/>
                  <a:gd name="connsiteX66" fmla="*/ 82437 w 93301"/>
                  <a:gd name="connsiteY66" fmla="*/ 41922 h 88827"/>
                  <a:gd name="connsiteX67" fmla="*/ 71318 w 93301"/>
                  <a:gd name="connsiteY67" fmla="*/ 37449 h 8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3301" h="88827">
                    <a:moveTo>
                      <a:pt x="52274" y="37832"/>
                    </a:moveTo>
                    <a:lnTo>
                      <a:pt x="65311" y="37832"/>
                    </a:lnTo>
                    <a:lnTo>
                      <a:pt x="65311" y="44861"/>
                    </a:lnTo>
                    <a:lnTo>
                      <a:pt x="91384" y="44861"/>
                    </a:lnTo>
                    <a:lnTo>
                      <a:pt x="91384" y="55726"/>
                    </a:lnTo>
                    <a:lnTo>
                      <a:pt x="69784" y="55726"/>
                    </a:lnTo>
                    <a:cubicBezTo>
                      <a:pt x="75663" y="63522"/>
                      <a:pt x="83460" y="70935"/>
                      <a:pt x="93301" y="77709"/>
                    </a:cubicBezTo>
                    <a:lnTo>
                      <a:pt x="86400" y="87422"/>
                    </a:lnTo>
                    <a:cubicBezTo>
                      <a:pt x="78348" y="81671"/>
                      <a:pt x="71318" y="74769"/>
                      <a:pt x="65183" y="66717"/>
                    </a:cubicBezTo>
                    <a:lnTo>
                      <a:pt x="65183" y="88828"/>
                    </a:lnTo>
                    <a:lnTo>
                      <a:pt x="52146" y="88828"/>
                    </a:lnTo>
                    <a:lnTo>
                      <a:pt x="52146" y="67356"/>
                    </a:lnTo>
                    <a:cubicBezTo>
                      <a:pt x="46139" y="74897"/>
                      <a:pt x="38982" y="81543"/>
                      <a:pt x="30802" y="87294"/>
                    </a:cubicBezTo>
                    <a:lnTo>
                      <a:pt x="24156" y="77581"/>
                    </a:lnTo>
                    <a:cubicBezTo>
                      <a:pt x="34125" y="71190"/>
                      <a:pt x="42050" y="63778"/>
                      <a:pt x="48184" y="55598"/>
                    </a:cubicBezTo>
                    <a:lnTo>
                      <a:pt x="28629" y="55598"/>
                    </a:lnTo>
                    <a:lnTo>
                      <a:pt x="28629" y="51764"/>
                    </a:lnTo>
                    <a:cubicBezTo>
                      <a:pt x="26329" y="52530"/>
                      <a:pt x="24412" y="53169"/>
                      <a:pt x="23134" y="53552"/>
                    </a:cubicBezTo>
                    <a:lnTo>
                      <a:pt x="23134" y="72597"/>
                    </a:lnTo>
                    <a:cubicBezTo>
                      <a:pt x="23134" y="75792"/>
                      <a:pt x="23134" y="78348"/>
                      <a:pt x="22878" y="80009"/>
                    </a:cubicBezTo>
                    <a:cubicBezTo>
                      <a:pt x="22750" y="81799"/>
                      <a:pt x="22494" y="83332"/>
                      <a:pt x="21983" y="84611"/>
                    </a:cubicBezTo>
                    <a:cubicBezTo>
                      <a:pt x="21600" y="85889"/>
                      <a:pt x="20961" y="86783"/>
                      <a:pt x="19938" y="87422"/>
                    </a:cubicBezTo>
                    <a:cubicBezTo>
                      <a:pt x="18916" y="87933"/>
                      <a:pt x="17766" y="88317"/>
                      <a:pt x="16488" y="88445"/>
                    </a:cubicBezTo>
                    <a:cubicBezTo>
                      <a:pt x="15209" y="88700"/>
                      <a:pt x="13420" y="88700"/>
                      <a:pt x="10992" y="88700"/>
                    </a:cubicBezTo>
                    <a:cubicBezTo>
                      <a:pt x="9713" y="88700"/>
                      <a:pt x="6518" y="88573"/>
                      <a:pt x="1406" y="88189"/>
                    </a:cubicBezTo>
                    <a:lnTo>
                      <a:pt x="767" y="77709"/>
                    </a:lnTo>
                    <a:cubicBezTo>
                      <a:pt x="5112" y="78092"/>
                      <a:pt x="7924" y="78220"/>
                      <a:pt x="9075" y="78220"/>
                    </a:cubicBezTo>
                    <a:cubicBezTo>
                      <a:pt x="9841" y="78220"/>
                      <a:pt x="10225" y="78092"/>
                      <a:pt x="10353" y="77581"/>
                    </a:cubicBezTo>
                    <a:cubicBezTo>
                      <a:pt x="10481" y="77070"/>
                      <a:pt x="10608" y="75792"/>
                      <a:pt x="10608" y="73491"/>
                    </a:cubicBezTo>
                    <a:lnTo>
                      <a:pt x="10608" y="56748"/>
                    </a:lnTo>
                    <a:cubicBezTo>
                      <a:pt x="5240" y="58026"/>
                      <a:pt x="2045" y="58665"/>
                      <a:pt x="895" y="58921"/>
                    </a:cubicBezTo>
                    <a:lnTo>
                      <a:pt x="0" y="47418"/>
                    </a:lnTo>
                    <a:cubicBezTo>
                      <a:pt x="4218" y="46651"/>
                      <a:pt x="7796" y="46012"/>
                      <a:pt x="10608" y="45245"/>
                    </a:cubicBezTo>
                    <a:lnTo>
                      <a:pt x="10608" y="26713"/>
                    </a:lnTo>
                    <a:lnTo>
                      <a:pt x="128" y="26713"/>
                    </a:lnTo>
                    <a:lnTo>
                      <a:pt x="128" y="15849"/>
                    </a:lnTo>
                    <a:lnTo>
                      <a:pt x="10608" y="15849"/>
                    </a:lnTo>
                    <a:lnTo>
                      <a:pt x="10608" y="0"/>
                    </a:lnTo>
                    <a:lnTo>
                      <a:pt x="22878" y="0"/>
                    </a:lnTo>
                    <a:lnTo>
                      <a:pt x="22878" y="15849"/>
                    </a:lnTo>
                    <a:lnTo>
                      <a:pt x="30419" y="15849"/>
                    </a:lnTo>
                    <a:lnTo>
                      <a:pt x="30419" y="21217"/>
                    </a:lnTo>
                    <a:lnTo>
                      <a:pt x="39493" y="18022"/>
                    </a:lnTo>
                    <a:cubicBezTo>
                      <a:pt x="42177" y="23773"/>
                      <a:pt x="44606" y="30164"/>
                      <a:pt x="46906" y="37193"/>
                    </a:cubicBezTo>
                    <a:lnTo>
                      <a:pt x="35531" y="41027"/>
                    </a:lnTo>
                    <a:cubicBezTo>
                      <a:pt x="33486" y="35021"/>
                      <a:pt x="31697" y="30164"/>
                      <a:pt x="30163" y="26585"/>
                    </a:cubicBezTo>
                    <a:lnTo>
                      <a:pt x="22878" y="26585"/>
                    </a:lnTo>
                    <a:lnTo>
                      <a:pt x="22878" y="41794"/>
                    </a:lnTo>
                    <a:cubicBezTo>
                      <a:pt x="25306" y="41155"/>
                      <a:pt x="27863" y="40260"/>
                      <a:pt x="30547" y="39238"/>
                    </a:cubicBezTo>
                    <a:lnTo>
                      <a:pt x="31313" y="44606"/>
                    </a:lnTo>
                    <a:lnTo>
                      <a:pt x="51891" y="44606"/>
                    </a:lnTo>
                    <a:lnTo>
                      <a:pt x="51891" y="37576"/>
                    </a:lnTo>
                    <a:close/>
                    <a:moveTo>
                      <a:pt x="30419" y="6007"/>
                    </a:moveTo>
                    <a:cubicBezTo>
                      <a:pt x="41538" y="6007"/>
                      <a:pt x="52402" y="5497"/>
                      <a:pt x="62755" y="4346"/>
                    </a:cubicBezTo>
                    <a:cubicBezTo>
                      <a:pt x="73107" y="3323"/>
                      <a:pt x="81670" y="1790"/>
                      <a:pt x="88061" y="128"/>
                    </a:cubicBezTo>
                    <a:lnTo>
                      <a:pt x="90489" y="10992"/>
                    </a:lnTo>
                    <a:cubicBezTo>
                      <a:pt x="76047" y="14954"/>
                      <a:pt x="56364" y="16871"/>
                      <a:pt x="31313" y="16871"/>
                    </a:cubicBezTo>
                    <a:lnTo>
                      <a:pt x="30291" y="6007"/>
                    </a:lnTo>
                    <a:close/>
                    <a:moveTo>
                      <a:pt x="67356" y="33487"/>
                    </a:moveTo>
                    <a:lnTo>
                      <a:pt x="55981" y="37321"/>
                    </a:lnTo>
                    <a:cubicBezTo>
                      <a:pt x="54319" y="31952"/>
                      <a:pt x="52146" y="26202"/>
                      <a:pt x="49590" y="20322"/>
                    </a:cubicBezTo>
                    <a:lnTo>
                      <a:pt x="60965" y="16360"/>
                    </a:lnTo>
                    <a:cubicBezTo>
                      <a:pt x="63138" y="21089"/>
                      <a:pt x="65311" y="26841"/>
                      <a:pt x="67356" y="33487"/>
                    </a:cubicBezTo>
                    <a:close/>
                    <a:moveTo>
                      <a:pt x="71318" y="37321"/>
                    </a:moveTo>
                    <a:cubicBezTo>
                      <a:pt x="75024" y="29908"/>
                      <a:pt x="77964" y="22367"/>
                      <a:pt x="80137" y="14698"/>
                    </a:cubicBezTo>
                    <a:lnTo>
                      <a:pt x="91640" y="18150"/>
                    </a:lnTo>
                    <a:cubicBezTo>
                      <a:pt x="89467" y="26202"/>
                      <a:pt x="86272" y="34126"/>
                      <a:pt x="82437" y="41922"/>
                    </a:cubicBezTo>
                    <a:lnTo>
                      <a:pt x="71318" y="3744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EF70BC5B-DB53-6FB8-503B-5EE65D80D435}"/>
                  </a:ext>
                </a:extLst>
              </p:cNvPr>
              <p:cNvSpPr/>
              <p:nvPr/>
            </p:nvSpPr>
            <p:spPr>
              <a:xfrm>
                <a:off x="2935103" y="5342295"/>
                <a:ext cx="93940" cy="89083"/>
              </a:xfrm>
              <a:custGeom>
                <a:avLst/>
                <a:gdLst>
                  <a:gd name="connsiteX0" fmla="*/ 3451 w 93940"/>
                  <a:gd name="connsiteY0" fmla="*/ 13804 h 89083"/>
                  <a:gd name="connsiteX1" fmla="*/ 16743 w 93940"/>
                  <a:gd name="connsiteY1" fmla="*/ 13804 h 89083"/>
                  <a:gd name="connsiteX2" fmla="*/ 16743 w 93940"/>
                  <a:gd name="connsiteY2" fmla="*/ 0 h 89083"/>
                  <a:gd name="connsiteX3" fmla="*/ 29397 w 93940"/>
                  <a:gd name="connsiteY3" fmla="*/ 0 h 89083"/>
                  <a:gd name="connsiteX4" fmla="*/ 29397 w 93940"/>
                  <a:gd name="connsiteY4" fmla="*/ 13804 h 89083"/>
                  <a:gd name="connsiteX5" fmla="*/ 39494 w 93940"/>
                  <a:gd name="connsiteY5" fmla="*/ 13804 h 89083"/>
                  <a:gd name="connsiteX6" fmla="*/ 39494 w 93940"/>
                  <a:gd name="connsiteY6" fmla="*/ 24923 h 89083"/>
                  <a:gd name="connsiteX7" fmla="*/ 31569 w 93940"/>
                  <a:gd name="connsiteY7" fmla="*/ 24923 h 89083"/>
                  <a:gd name="connsiteX8" fmla="*/ 45117 w 93940"/>
                  <a:gd name="connsiteY8" fmla="*/ 48568 h 89083"/>
                  <a:gd name="connsiteX9" fmla="*/ 36937 w 93940"/>
                  <a:gd name="connsiteY9" fmla="*/ 55597 h 89083"/>
                  <a:gd name="connsiteX10" fmla="*/ 29397 w 93940"/>
                  <a:gd name="connsiteY10" fmla="*/ 40516 h 89083"/>
                  <a:gd name="connsiteX11" fmla="*/ 29397 w 93940"/>
                  <a:gd name="connsiteY11" fmla="*/ 89083 h 89083"/>
                  <a:gd name="connsiteX12" fmla="*/ 16743 w 93940"/>
                  <a:gd name="connsiteY12" fmla="*/ 89083 h 89083"/>
                  <a:gd name="connsiteX13" fmla="*/ 16743 w 93940"/>
                  <a:gd name="connsiteY13" fmla="*/ 50229 h 89083"/>
                  <a:gd name="connsiteX14" fmla="*/ 6646 w 93940"/>
                  <a:gd name="connsiteY14" fmla="*/ 70040 h 89083"/>
                  <a:gd name="connsiteX15" fmla="*/ 0 w 93940"/>
                  <a:gd name="connsiteY15" fmla="*/ 59815 h 89083"/>
                  <a:gd name="connsiteX16" fmla="*/ 16104 w 93940"/>
                  <a:gd name="connsiteY16" fmla="*/ 24923 h 89083"/>
                  <a:gd name="connsiteX17" fmla="*/ 3579 w 93940"/>
                  <a:gd name="connsiteY17" fmla="*/ 24923 h 89083"/>
                  <a:gd name="connsiteX18" fmla="*/ 3579 w 93940"/>
                  <a:gd name="connsiteY18" fmla="*/ 13804 h 89083"/>
                  <a:gd name="connsiteX19" fmla="*/ 69529 w 93940"/>
                  <a:gd name="connsiteY19" fmla="*/ 88700 h 89083"/>
                  <a:gd name="connsiteX20" fmla="*/ 53041 w 93940"/>
                  <a:gd name="connsiteY20" fmla="*/ 88189 h 89083"/>
                  <a:gd name="connsiteX21" fmla="*/ 52402 w 93940"/>
                  <a:gd name="connsiteY21" fmla="*/ 77069 h 89083"/>
                  <a:gd name="connsiteX22" fmla="*/ 67228 w 93940"/>
                  <a:gd name="connsiteY22" fmla="*/ 77581 h 89083"/>
                  <a:gd name="connsiteX23" fmla="*/ 72085 w 93940"/>
                  <a:gd name="connsiteY23" fmla="*/ 76942 h 89083"/>
                  <a:gd name="connsiteX24" fmla="*/ 72852 w 93940"/>
                  <a:gd name="connsiteY24" fmla="*/ 72980 h 89083"/>
                  <a:gd name="connsiteX25" fmla="*/ 72852 w 93940"/>
                  <a:gd name="connsiteY25" fmla="*/ 39877 h 89083"/>
                  <a:gd name="connsiteX26" fmla="*/ 41794 w 93940"/>
                  <a:gd name="connsiteY26" fmla="*/ 76302 h 89083"/>
                  <a:gd name="connsiteX27" fmla="*/ 33870 w 93940"/>
                  <a:gd name="connsiteY27" fmla="*/ 66972 h 89083"/>
                  <a:gd name="connsiteX28" fmla="*/ 68378 w 93940"/>
                  <a:gd name="connsiteY28" fmla="*/ 24923 h 89083"/>
                  <a:gd name="connsiteX29" fmla="*/ 43456 w 93940"/>
                  <a:gd name="connsiteY29" fmla="*/ 24923 h 89083"/>
                  <a:gd name="connsiteX30" fmla="*/ 43456 w 93940"/>
                  <a:gd name="connsiteY30" fmla="*/ 13804 h 89083"/>
                  <a:gd name="connsiteX31" fmla="*/ 72852 w 93940"/>
                  <a:gd name="connsiteY31" fmla="*/ 13804 h 89083"/>
                  <a:gd name="connsiteX32" fmla="*/ 72852 w 93940"/>
                  <a:gd name="connsiteY32" fmla="*/ 0 h 89083"/>
                  <a:gd name="connsiteX33" fmla="*/ 85888 w 93940"/>
                  <a:gd name="connsiteY33" fmla="*/ 0 h 89083"/>
                  <a:gd name="connsiteX34" fmla="*/ 85888 w 93940"/>
                  <a:gd name="connsiteY34" fmla="*/ 13804 h 89083"/>
                  <a:gd name="connsiteX35" fmla="*/ 93940 w 93940"/>
                  <a:gd name="connsiteY35" fmla="*/ 13804 h 89083"/>
                  <a:gd name="connsiteX36" fmla="*/ 93940 w 93940"/>
                  <a:gd name="connsiteY36" fmla="*/ 24923 h 89083"/>
                  <a:gd name="connsiteX37" fmla="*/ 85888 w 93940"/>
                  <a:gd name="connsiteY37" fmla="*/ 24923 h 89083"/>
                  <a:gd name="connsiteX38" fmla="*/ 85888 w 93940"/>
                  <a:gd name="connsiteY38" fmla="*/ 72724 h 89083"/>
                  <a:gd name="connsiteX39" fmla="*/ 85761 w 93940"/>
                  <a:gd name="connsiteY39" fmla="*/ 79114 h 89083"/>
                  <a:gd name="connsiteX40" fmla="*/ 84866 w 93940"/>
                  <a:gd name="connsiteY40" fmla="*/ 83459 h 89083"/>
                  <a:gd name="connsiteX41" fmla="*/ 83332 w 93940"/>
                  <a:gd name="connsiteY41" fmla="*/ 86400 h 89083"/>
                  <a:gd name="connsiteX42" fmla="*/ 80393 w 93940"/>
                  <a:gd name="connsiteY42" fmla="*/ 87933 h 89083"/>
                  <a:gd name="connsiteX43" fmla="*/ 75919 w 93940"/>
                  <a:gd name="connsiteY43" fmla="*/ 88700 h 89083"/>
                  <a:gd name="connsiteX44" fmla="*/ 69401 w 93940"/>
                  <a:gd name="connsiteY44" fmla="*/ 88828 h 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940" h="89083">
                    <a:moveTo>
                      <a:pt x="3451" y="13804"/>
                    </a:moveTo>
                    <a:lnTo>
                      <a:pt x="16743" y="13804"/>
                    </a:lnTo>
                    <a:lnTo>
                      <a:pt x="16743" y="0"/>
                    </a:lnTo>
                    <a:lnTo>
                      <a:pt x="29397" y="0"/>
                    </a:lnTo>
                    <a:lnTo>
                      <a:pt x="29397" y="13804"/>
                    </a:lnTo>
                    <a:lnTo>
                      <a:pt x="39494" y="13804"/>
                    </a:lnTo>
                    <a:lnTo>
                      <a:pt x="39494" y="24923"/>
                    </a:lnTo>
                    <a:lnTo>
                      <a:pt x="31569" y="24923"/>
                    </a:lnTo>
                    <a:cubicBezTo>
                      <a:pt x="36682" y="33614"/>
                      <a:pt x="41155" y="41410"/>
                      <a:pt x="45117" y="48568"/>
                    </a:cubicBezTo>
                    <a:lnTo>
                      <a:pt x="36937" y="55597"/>
                    </a:lnTo>
                    <a:cubicBezTo>
                      <a:pt x="34253" y="50101"/>
                      <a:pt x="31697" y="45116"/>
                      <a:pt x="29397" y="40516"/>
                    </a:cubicBezTo>
                    <a:lnTo>
                      <a:pt x="29397" y="89083"/>
                    </a:lnTo>
                    <a:lnTo>
                      <a:pt x="16743" y="89083"/>
                    </a:lnTo>
                    <a:lnTo>
                      <a:pt x="16743" y="50229"/>
                    </a:lnTo>
                    <a:cubicBezTo>
                      <a:pt x="14059" y="57897"/>
                      <a:pt x="10736" y="64416"/>
                      <a:pt x="6646" y="70040"/>
                    </a:cubicBezTo>
                    <a:lnTo>
                      <a:pt x="0" y="59815"/>
                    </a:lnTo>
                    <a:cubicBezTo>
                      <a:pt x="7925" y="47929"/>
                      <a:pt x="13292" y="36298"/>
                      <a:pt x="16104" y="24923"/>
                    </a:cubicBezTo>
                    <a:lnTo>
                      <a:pt x="3579" y="24923"/>
                    </a:lnTo>
                    <a:lnTo>
                      <a:pt x="3579" y="13804"/>
                    </a:lnTo>
                    <a:close/>
                    <a:moveTo>
                      <a:pt x="69529" y="88700"/>
                    </a:moveTo>
                    <a:cubicBezTo>
                      <a:pt x="66461" y="88700"/>
                      <a:pt x="60966" y="88572"/>
                      <a:pt x="53041" y="88189"/>
                    </a:cubicBezTo>
                    <a:lnTo>
                      <a:pt x="52402" y="77069"/>
                    </a:lnTo>
                    <a:cubicBezTo>
                      <a:pt x="59432" y="77453"/>
                      <a:pt x="64288" y="77581"/>
                      <a:pt x="67228" y="77581"/>
                    </a:cubicBezTo>
                    <a:cubicBezTo>
                      <a:pt x="70168" y="77581"/>
                      <a:pt x="71574" y="77325"/>
                      <a:pt x="72085" y="76942"/>
                    </a:cubicBezTo>
                    <a:cubicBezTo>
                      <a:pt x="72596" y="76558"/>
                      <a:pt x="72852" y="75152"/>
                      <a:pt x="72852" y="72980"/>
                    </a:cubicBezTo>
                    <a:lnTo>
                      <a:pt x="72852" y="39877"/>
                    </a:lnTo>
                    <a:cubicBezTo>
                      <a:pt x="65056" y="53680"/>
                      <a:pt x="54703" y="65822"/>
                      <a:pt x="41794" y="76302"/>
                    </a:cubicBezTo>
                    <a:lnTo>
                      <a:pt x="33870" y="66972"/>
                    </a:lnTo>
                    <a:cubicBezTo>
                      <a:pt x="50102" y="53680"/>
                      <a:pt x="61604" y="39621"/>
                      <a:pt x="68378" y="24923"/>
                    </a:cubicBezTo>
                    <a:lnTo>
                      <a:pt x="43456" y="24923"/>
                    </a:lnTo>
                    <a:lnTo>
                      <a:pt x="43456" y="13804"/>
                    </a:lnTo>
                    <a:lnTo>
                      <a:pt x="72852" y="13804"/>
                    </a:lnTo>
                    <a:lnTo>
                      <a:pt x="72852" y="0"/>
                    </a:lnTo>
                    <a:lnTo>
                      <a:pt x="85888" y="0"/>
                    </a:lnTo>
                    <a:lnTo>
                      <a:pt x="85888" y="13804"/>
                    </a:lnTo>
                    <a:lnTo>
                      <a:pt x="93940" y="13804"/>
                    </a:lnTo>
                    <a:lnTo>
                      <a:pt x="93940" y="24923"/>
                    </a:lnTo>
                    <a:lnTo>
                      <a:pt x="85888" y="24923"/>
                    </a:lnTo>
                    <a:lnTo>
                      <a:pt x="85888" y="72724"/>
                    </a:lnTo>
                    <a:cubicBezTo>
                      <a:pt x="85888" y="75408"/>
                      <a:pt x="85888" y="77581"/>
                      <a:pt x="85761" y="79114"/>
                    </a:cubicBezTo>
                    <a:cubicBezTo>
                      <a:pt x="85761" y="80648"/>
                      <a:pt x="85377" y="82054"/>
                      <a:pt x="84866" y="83459"/>
                    </a:cubicBezTo>
                    <a:cubicBezTo>
                      <a:pt x="84355" y="84866"/>
                      <a:pt x="83844" y="85761"/>
                      <a:pt x="83332" y="86400"/>
                    </a:cubicBezTo>
                    <a:cubicBezTo>
                      <a:pt x="82693" y="87038"/>
                      <a:pt x="81799" y="87549"/>
                      <a:pt x="80393" y="87933"/>
                    </a:cubicBezTo>
                    <a:cubicBezTo>
                      <a:pt x="78987" y="88316"/>
                      <a:pt x="77581" y="88572"/>
                      <a:pt x="75919" y="88700"/>
                    </a:cubicBezTo>
                    <a:cubicBezTo>
                      <a:pt x="74258" y="88828"/>
                      <a:pt x="72213" y="88828"/>
                      <a:pt x="69401" y="8882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E16417AA-9733-2A88-95F4-AD59E2718EB2}"/>
                  </a:ext>
                </a:extLst>
              </p:cNvPr>
              <p:cNvSpPr/>
              <p:nvPr/>
            </p:nvSpPr>
            <p:spPr>
              <a:xfrm>
                <a:off x="3039012" y="5341784"/>
                <a:ext cx="85249" cy="86526"/>
              </a:xfrm>
              <a:custGeom>
                <a:avLst/>
                <a:gdLst>
                  <a:gd name="connsiteX0" fmla="*/ 0 w 85249"/>
                  <a:gd name="connsiteY0" fmla="*/ 10864 h 86526"/>
                  <a:gd name="connsiteX1" fmla="*/ 46523 w 85249"/>
                  <a:gd name="connsiteY1" fmla="*/ 10864 h 86526"/>
                  <a:gd name="connsiteX2" fmla="*/ 46523 w 85249"/>
                  <a:gd name="connsiteY2" fmla="*/ 0 h 86526"/>
                  <a:gd name="connsiteX3" fmla="*/ 59048 w 85249"/>
                  <a:gd name="connsiteY3" fmla="*/ 0 h 86526"/>
                  <a:gd name="connsiteX4" fmla="*/ 59048 w 85249"/>
                  <a:gd name="connsiteY4" fmla="*/ 10864 h 86526"/>
                  <a:gd name="connsiteX5" fmla="*/ 85249 w 85249"/>
                  <a:gd name="connsiteY5" fmla="*/ 10864 h 86526"/>
                  <a:gd name="connsiteX6" fmla="*/ 85249 w 85249"/>
                  <a:gd name="connsiteY6" fmla="*/ 21344 h 86526"/>
                  <a:gd name="connsiteX7" fmla="*/ 59048 w 85249"/>
                  <a:gd name="connsiteY7" fmla="*/ 21344 h 86526"/>
                  <a:gd name="connsiteX8" fmla="*/ 59048 w 85249"/>
                  <a:gd name="connsiteY8" fmla="*/ 40899 h 86526"/>
                  <a:gd name="connsiteX9" fmla="*/ 61604 w 85249"/>
                  <a:gd name="connsiteY9" fmla="*/ 54063 h 86526"/>
                  <a:gd name="connsiteX10" fmla="*/ 53041 w 85249"/>
                  <a:gd name="connsiteY10" fmla="*/ 76686 h 86526"/>
                  <a:gd name="connsiteX11" fmla="*/ 24540 w 85249"/>
                  <a:gd name="connsiteY11" fmla="*/ 86527 h 86526"/>
                  <a:gd name="connsiteX12" fmla="*/ 22623 w 85249"/>
                  <a:gd name="connsiteY12" fmla="*/ 75152 h 86526"/>
                  <a:gd name="connsiteX13" fmla="*/ 42177 w 85249"/>
                  <a:gd name="connsiteY13" fmla="*/ 70423 h 86526"/>
                  <a:gd name="connsiteX14" fmla="*/ 49079 w 85249"/>
                  <a:gd name="connsiteY14" fmla="*/ 60837 h 86526"/>
                  <a:gd name="connsiteX15" fmla="*/ 49079 w 85249"/>
                  <a:gd name="connsiteY15" fmla="*/ 60582 h 86526"/>
                  <a:gd name="connsiteX16" fmla="*/ 49079 w 85249"/>
                  <a:gd name="connsiteY16" fmla="*/ 60326 h 86526"/>
                  <a:gd name="connsiteX17" fmla="*/ 49079 w 85249"/>
                  <a:gd name="connsiteY17" fmla="*/ 60326 h 86526"/>
                  <a:gd name="connsiteX18" fmla="*/ 36042 w 85249"/>
                  <a:gd name="connsiteY18" fmla="*/ 64416 h 86526"/>
                  <a:gd name="connsiteX19" fmla="*/ 21472 w 85249"/>
                  <a:gd name="connsiteY19" fmla="*/ 58920 h 86526"/>
                  <a:gd name="connsiteX20" fmla="*/ 15849 w 85249"/>
                  <a:gd name="connsiteY20" fmla="*/ 44989 h 86526"/>
                  <a:gd name="connsiteX21" fmla="*/ 21600 w 85249"/>
                  <a:gd name="connsiteY21" fmla="*/ 31058 h 86526"/>
                  <a:gd name="connsiteX22" fmla="*/ 36554 w 85249"/>
                  <a:gd name="connsiteY22" fmla="*/ 25689 h 86526"/>
                  <a:gd name="connsiteX23" fmla="*/ 46523 w 85249"/>
                  <a:gd name="connsiteY23" fmla="*/ 27990 h 86526"/>
                  <a:gd name="connsiteX24" fmla="*/ 46778 w 85249"/>
                  <a:gd name="connsiteY24" fmla="*/ 27990 h 86526"/>
                  <a:gd name="connsiteX25" fmla="*/ 46778 w 85249"/>
                  <a:gd name="connsiteY25" fmla="*/ 21344 h 86526"/>
                  <a:gd name="connsiteX26" fmla="*/ 256 w 85249"/>
                  <a:gd name="connsiteY26" fmla="*/ 21344 h 86526"/>
                  <a:gd name="connsiteX27" fmla="*/ 256 w 85249"/>
                  <a:gd name="connsiteY27" fmla="*/ 10864 h 86526"/>
                  <a:gd name="connsiteX28" fmla="*/ 30930 w 85249"/>
                  <a:gd name="connsiteY28" fmla="*/ 38726 h 86526"/>
                  <a:gd name="connsiteX29" fmla="*/ 28118 w 85249"/>
                  <a:gd name="connsiteY29" fmla="*/ 45116 h 86526"/>
                  <a:gd name="connsiteX30" fmla="*/ 30930 w 85249"/>
                  <a:gd name="connsiteY30" fmla="*/ 51507 h 86526"/>
                  <a:gd name="connsiteX31" fmla="*/ 37960 w 85249"/>
                  <a:gd name="connsiteY31" fmla="*/ 54063 h 86526"/>
                  <a:gd name="connsiteX32" fmla="*/ 44989 w 85249"/>
                  <a:gd name="connsiteY32" fmla="*/ 51507 h 86526"/>
                  <a:gd name="connsiteX33" fmla="*/ 47801 w 85249"/>
                  <a:gd name="connsiteY33" fmla="*/ 45116 h 86526"/>
                  <a:gd name="connsiteX34" fmla="*/ 44989 w 85249"/>
                  <a:gd name="connsiteY34" fmla="*/ 38726 h 86526"/>
                  <a:gd name="connsiteX35" fmla="*/ 37960 w 85249"/>
                  <a:gd name="connsiteY35" fmla="*/ 36170 h 86526"/>
                  <a:gd name="connsiteX36" fmla="*/ 30930 w 85249"/>
                  <a:gd name="connsiteY36" fmla="*/ 38726 h 86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5249" h="86526">
                    <a:moveTo>
                      <a:pt x="0" y="10864"/>
                    </a:moveTo>
                    <a:lnTo>
                      <a:pt x="46523" y="10864"/>
                    </a:lnTo>
                    <a:lnTo>
                      <a:pt x="46523" y="0"/>
                    </a:lnTo>
                    <a:lnTo>
                      <a:pt x="59048" y="0"/>
                    </a:lnTo>
                    <a:lnTo>
                      <a:pt x="59048" y="10864"/>
                    </a:lnTo>
                    <a:lnTo>
                      <a:pt x="85249" y="10864"/>
                    </a:lnTo>
                    <a:lnTo>
                      <a:pt x="85249" y="21344"/>
                    </a:lnTo>
                    <a:lnTo>
                      <a:pt x="59048" y="21344"/>
                    </a:lnTo>
                    <a:lnTo>
                      <a:pt x="59048" y="40899"/>
                    </a:lnTo>
                    <a:cubicBezTo>
                      <a:pt x="60710" y="44606"/>
                      <a:pt x="61604" y="49079"/>
                      <a:pt x="61604" y="54063"/>
                    </a:cubicBezTo>
                    <a:cubicBezTo>
                      <a:pt x="61604" y="64032"/>
                      <a:pt x="58793" y="71573"/>
                      <a:pt x="53041" y="76686"/>
                    </a:cubicBezTo>
                    <a:cubicBezTo>
                      <a:pt x="47290" y="81798"/>
                      <a:pt x="37832" y="85121"/>
                      <a:pt x="24540" y="86527"/>
                    </a:cubicBezTo>
                    <a:lnTo>
                      <a:pt x="22623" y="75152"/>
                    </a:lnTo>
                    <a:cubicBezTo>
                      <a:pt x="31952" y="74130"/>
                      <a:pt x="38471" y="72468"/>
                      <a:pt x="42177" y="70423"/>
                    </a:cubicBezTo>
                    <a:cubicBezTo>
                      <a:pt x="45756" y="68250"/>
                      <a:pt x="48057" y="65055"/>
                      <a:pt x="49079" y="60837"/>
                    </a:cubicBezTo>
                    <a:cubicBezTo>
                      <a:pt x="49079" y="60837"/>
                      <a:pt x="49079" y="60710"/>
                      <a:pt x="49079" y="60582"/>
                    </a:cubicBezTo>
                    <a:cubicBezTo>
                      <a:pt x="49079" y="60582"/>
                      <a:pt x="49079" y="60454"/>
                      <a:pt x="49079" y="60326"/>
                    </a:cubicBezTo>
                    <a:lnTo>
                      <a:pt x="49079" y="60326"/>
                    </a:lnTo>
                    <a:cubicBezTo>
                      <a:pt x="45628" y="63010"/>
                      <a:pt x="41283" y="64416"/>
                      <a:pt x="36042" y="64416"/>
                    </a:cubicBezTo>
                    <a:cubicBezTo>
                      <a:pt x="30035" y="64416"/>
                      <a:pt x="25179" y="62626"/>
                      <a:pt x="21472" y="58920"/>
                    </a:cubicBezTo>
                    <a:cubicBezTo>
                      <a:pt x="17638" y="55213"/>
                      <a:pt x="15849" y="50612"/>
                      <a:pt x="15849" y="44989"/>
                    </a:cubicBezTo>
                    <a:cubicBezTo>
                      <a:pt x="15849" y="39365"/>
                      <a:pt x="17766" y="34636"/>
                      <a:pt x="21600" y="31058"/>
                    </a:cubicBezTo>
                    <a:cubicBezTo>
                      <a:pt x="25434" y="27479"/>
                      <a:pt x="30419" y="25689"/>
                      <a:pt x="36554" y="25689"/>
                    </a:cubicBezTo>
                    <a:cubicBezTo>
                      <a:pt x="40005" y="25689"/>
                      <a:pt x="43328" y="26456"/>
                      <a:pt x="46523" y="27990"/>
                    </a:cubicBezTo>
                    <a:lnTo>
                      <a:pt x="46778" y="27990"/>
                    </a:lnTo>
                    <a:lnTo>
                      <a:pt x="46778" y="21344"/>
                    </a:lnTo>
                    <a:lnTo>
                      <a:pt x="256" y="21344"/>
                    </a:lnTo>
                    <a:lnTo>
                      <a:pt x="256" y="10864"/>
                    </a:lnTo>
                    <a:close/>
                    <a:moveTo>
                      <a:pt x="30930" y="38726"/>
                    </a:moveTo>
                    <a:cubicBezTo>
                      <a:pt x="29141" y="40388"/>
                      <a:pt x="28118" y="42560"/>
                      <a:pt x="28118" y="45116"/>
                    </a:cubicBezTo>
                    <a:cubicBezTo>
                      <a:pt x="28118" y="47673"/>
                      <a:pt x="29013" y="49845"/>
                      <a:pt x="30930" y="51507"/>
                    </a:cubicBezTo>
                    <a:cubicBezTo>
                      <a:pt x="32719" y="53169"/>
                      <a:pt x="35148" y="54063"/>
                      <a:pt x="37960" y="54063"/>
                    </a:cubicBezTo>
                    <a:cubicBezTo>
                      <a:pt x="40771" y="54063"/>
                      <a:pt x="43200" y="53169"/>
                      <a:pt x="44989" y="51507"/>
                    </a:cubicBezTo>
                    <a:cubicBezTo>
                      <a:pt x="46778" y="49845"/>
                      <a:pt x="47801" y="47673"/>
                      <a:pt x="47801" y="45116"/>
                    </a:cubicBezTo>
                    <a:cubicBezTo>
                      <a:pt x="47801" y="42560"/>
                      <a:pt x="46906" y="40388"/>
                      <a:pt x="44989" y="38726"/>
                    </a:cubicBezTo>
                    <a:cubicBezTo>
                      <a:pt x="43200" y="37064"/>
                      <a:pt x="40771" y="36170"/>
                      <a:pt x="37960" y="36170"/>
                    </a:cubicBezTo>
                    <a:cubicBezTo>
                      <a:pt x="35148" y="36170"/>
                      <a:pt x="32719" y="37064"/>
                      <a:pt x="30930" y="38726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87964058-1536-3AA9-913E-DBFA1681D13F}"/>
                  </a:ext>
                </a:extLst>
              </p:cNvPr>
              <p:cNvSpPr/>
              <p:nvPr/>
            </p:nvSpPr>
            <p:spPr>
              <a:xfrm>
                <a:off x="3140366" y="5348558"/>
                <a:ext cx="77963" cy="79498"/>
              </a:xfrm>
              <a:custGeom>
                <a:avLst/>
                <a:gdLst>
                  <a:gd name="connsiteX0" fmla="*/ 53552 w 77963"/>
                  <a:gd name="connsiteY0" fmla="*/ 66589 h 79498"/>
                  <a:gd name="connsiteX1" fmla="*/ 64032 w 77963"/>
                  <a:gd name="connsiteY1" fmla="*/ 51380 h 79498"/>
                  <a:gd name="connsiteX2" fmla="*/ 59304 w 77963"/>
                  <a:gd name="connsiteY2" fmla="*/ 41155 h 79498"/>
                  <a:gd name="connsiteX3" fmla="*/ 44094 w 77963"/>
                  <a:gd name="connsiteY3" fmla="*/ 37704 h 79498"/>
                  <a:gd name="connsiteX4" fmla="*/ 24667 w 77963"/>
                  <a:gd name="connsiteY4" fmla="*/ 40005 h 79498"/>
                  <a:gd name="connsiteX5" fmla="*/ 4473 w 77963"/>
                  <a:gd name="connsiteY5" fmla="*/ 47801 h 79498"/>
                  <a:gd name="connsiteX6" fmla="*/ 0 w 77963"/>
                  <a:gd name="connsiteY6" fmla="*/ 38727 h 79498"/>
                  <a:gd name="connsiteX7" fmla="*/ 46011 w 77963"/>
                  <a:gd name="connsiteY7" fmla="*/ 10864 h 79498"/>
                  <a:gd name="connsiteX8" fmla="*/ 46011 w 77963"/>
                  <a:gd name="connsiteY8" fmla="*/ 10864 h 79498"/>
                  <a:gd name="connsiteX9" fmla="*/ 6774 w 77963"/>
                  <a:gd name="connsiteY9" fmla="*/ 10864 h 79498"/>
                  <a:gd name="connsiteX10" fmla="*/ 6774 w 77963"/>
                  <a:gd name="connsiteY10" fmla="*/ 0 h 79498"/>
                  <a:gd name="connsiteX11" fmla="*/ 69528 w 77963"/>
                  <a:gd name="connsiteY11" fmla="*/ 0 h 79498"/>
                  <a:gd name="connsiteX12" fmla="*/ 69528 w 77963"/>
                  <a:gd name="connsiteY12" fmla="*/ 11119 h 79498"/>
                  <a:gd name="connsiteX13" fmla="*/ 37320 w 77963"/>
                  <a:gd name="connsiteY13" fmla="*/ 29013 h 79498"/>
                  <a:gd name="connsiteX14" fmla="*/ 37320 w 77963"/>
                  <a:gd name="connsiteY14" fmla="*/ 29013 h 79498"/>
                  <a:gd name="connsiteX15" fmla="*/ 49334 w 77963"/>
                  <a:gd name="connsiteY15" fmla="*/ 27862 h 79498"/>
                  <a:gd name="connsiteX16" fmla="*/ 70679 w 77963"/>
                  <a:gd name="connsiteY16" fmla="*/ 33742 h 79498"/>
                  <a:gd name="connsiteX17" fmla="*/ 77964 w 77963"/>
                  <a:gd name="connsiteY17" fmla="*/ 50229 h 79498"/>
                  <a:gd name="connsiteX18" fmla="*/ 67867 w 77963"/>
                  <a:gd name="connsiteY18" fmla="*/ 71829 h 79498"/>
                  <a:gd name="connsiteX19" fmla="*/ 38982 w 77963"/>
                  <a:gd name="connsiteY19" fmla="*/ 79498 h 79498"/>
                  <a:gd name="connsiteX20" fmla="*/ 16999 w 77963"/>
                  <a:gd name="connsiteY20" fmla="*/ 75024 h 79498"/>
                  <a:gd name="connsiteX21" fmla="*/ 9713 w 77963"/>
                  <a:gd name="connsiteY21" fmla="*/ 62115 h 79498"/>
                  <a:gd name="connsiteX22" fmla="*/ 15976 w 77963"/>
                  <a:gd name="connsiteY22" fmla="*/ 51124 h 79498"/>
                  <a:gd name="connsiteX23" fmla="*/ 33103 w 77963"/>
                  <a:gd name="connsiteY23" fmla="*/ 46651 h 79498"/>
                  <a:gd name="connsiteX24" fmla="*/ 49334 w 77963"/>
                  <a:gd name="connsiteY24" fmla="*/ 50357 h 79498"/>
                  <a:gd name="connsiteX25" fmla="*/ 54319 w 77963"/>
                  <a:gd name="connsiteY25" fmla="*/ 61349 h 79498"/>
                  <a:gd name="connsiteX26" fmla="*/ 53680 w 77963"/>
                  <a:gd name="connsiteY26" fmla="*/ 66717 h 79498"/>
                  <a:gd name="connsiteX27" fmla="*/ 41410 w 77963"/>
                  <a:gd name="connsiteY27" fmla="*/ 68762 h 79498"/>
                  <a:gd name="connsiteX28" fmla="*/ 43072 w 77963"/>
                  <a:gd name="connsiteY28" fmla="*/ 62627 h 79498"/>
                  <a:gd name="connsiteX29" fmla="*/ 40643 w 77963"/>
                  <a:gd name="connsiteY29" fmla="*/ 57898 h 79498"/>
                  <a:gd name="connsiteX30" fmla="*/ 32208 w 77963"/>
                  <a:gd name="connsiteY30" fmla="*/ 56237 h 79498"/>
                  <a:gd name="connsiteX31" fmla="*/ 24667 w 77963"/>
                  <a:gd name="connsiteY31" fmla="*/ 57898 h 79498"/>
                  <a:gd name="connsiteX32" fmla="*/ 22111 w 77963"/>
                  <a:gd name="connsiteY32" fmla="*/ 61860 h 79498"/>
                  <a:gd name="connsiteX33" fmla="*/ 38854 w 77963"/>
                  <a:gd name="connsiteY33" fmla="*/ 68762 h 79498"/>
                  <a:gd name="connsiteX34" fmla="*/ 40132 w 77963"/>
                  <a:gd name="connsiteY34" fmla="*/ 68762 h 79498"/>
                  <a:gd name="connsiteX35" fmla="*/ 41410 w 77963"/>
                  <a:gd name="connsiteY35" fmla="*/ 68762 h 7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7963" h="79498">
                    <a:moveTo>
                      <a:pt x="53552" y="66589"/>
                    </a:moveTo>
                    <a:cubicBezTo>
                      <a:pt x="60582" y="63905"/>
                      <a:pt x="64032" y="58793"/>
                      <a:pt x="64032" y="51380"/>
                    </a:cubicBezTo>
                    <a:cubicBezTo>
                      <a:pt x="64032" y="46906"/>
                      <a:pt x="62499" y="43456"/>
                      <a:pt x="59304" y="41155"/>
                    </a:cubicBezTo>
                    <a:cubicBezTo>
                      <a:pt x="56108" y="38854"/>
                      <a:pt x="50996" y="37704"/>
                      <a:pt x="44094" y="37704"/>
                    </a:cubicBezTo>
                    <a:cubicBezTo>
                      <a:pt x="37192" y="37704"/>
                      <a:pt x="30674" y="38471"/>
                      <a:pt x="24667" y="40005"/>
                    </a:cubicBezTo>
                    <a:cubicBezTo>
                      <a:pt x="18532" y="41538"/>
                      <a:pt x="11886" y="44222"/>
                      <a:pt x="4473" y="47801"/>
                    </a:cubicBezTo>
                    <a:lnTo>
                      <a:pt x="0" y="38727"/>
                    </a:lnTo>
                    <a:lnTo>
                      <a:pt x="46011" y="10864"/>
                    </a:lnTo>
                    <a:lnTo>
                      <a:pt x="46011" y="10864"/>
                    </a:lnTo>
                    <a:cubicBezTo>
                      <a:pt x="46011" y="10864"/>
                      <a:pt x="6774" y="10864"/>
                      <a:pt x="6774" y="10864"/>
                    </a:cubicBezTo>
                    <a:lnTo>
                      <a:pt x="6774" y="0"/>
                    </a:lnTo>
                    <a:lnTo>
                      <a:pt x="69528" y="0"/>
                    </a:lnTo>
                    <a:lnTo>
                      <a:pt x="69528" y="11119"/>
                    </a:lnTo>
                    <a:cubicBezTo>
                      <a:pt x="69528" y="11119"/>
                      <a:pt x="37320" y="29013"/>
                      <a:pt x="37320" y="29013"/>
                    </a:cubicBezTo>
                    <a:lnTo>
                      <a:pt x="37320" y="29013"/>
                    </a:lnTo>
                    <a:cubicBezTo>
                      <a:pt x="41666" y="28246"/>
                      <a:pt x="45628" y="27862"/>
                      <a:pt x="49334" y="27862"/>
                    </a:cubicBezTo>
                    <a:cubicBezTo>
                      <a:pt x="58665" y="27862"/>
                      <a:pt x="65822" y="29780"/>
                      <a:pt x="70679" y="33742"/>
                    </a:cubicBezTo>
                    <a:cubicBezTo>
                      <a:pt x="75535" y="37576"/>
                      <a:pt x="77964" y="43072"/>
                      <a:pt x="77964" y="50229"/>
                    </a:cubicBezTo>
                    <a:cubicBezTo>
                      <a:pt x="77964" y="59560"/>
                      <a:pt x="74641" y="66717"/>
                      <a:pt x="67867" y="71829"/>
                    </a:cubicBezTo>
                    <a:cubicBezTo>
                      <a:pt x="61093" y="76942"/>
                      <a:pt x="51507" y="79498"/>
                      <a:pt x="38982" y="79498"/>
                    </a:cubicBezTo>
                    <a:cubicBezTo>
                      <a:pt x="29141" y="79498"/>
                      <a:pt x="21855" y="77964"/>
                      <a:pt x="16999" y="75024"/>
                    </a:cubicBezTo>
                    <a:cubicBezTo>
                      <a:pt x="12142" y="72085"/>
                      <a:pt x="9713" y="67739"/>
                      <a:pt x="9713" y="62115"/>
                    </a:cubicBezTo>
                    <a:cubicBezTo>
                      <a:pt x="9713" y="57770"/>
                      <a:pt x="11758" y="54191"/>
                      <a:pt x="15976" y="51124"/>
                    </a:cubicBezTo>
                    <a:cubicBezTo>
                      <a:pt x="20066" y="48185"/>
                      <a:pt x="25817" y="46651"/>
                      <a:pt x="33103" y="46651"/>
                    </a:cubicBezTo>
                    <a:cubicBezTo>
                      <a:pt x="40388" y="46651"/>
                      <a:pt x="46011" y="47929"/>
                      <a:pt x="49334" y="50357"/>
                    </a:cubicBezTo>
                    <a:cubicBezTo>
                      <a:pt x="52658" y="52913"/>
                      <a:pt x="54319" y="56492"/>
                      <a:pt x="54319" y="61349"/>
                    </a:cubicBezTo>
                    <a:cubicBezTo>
                      <a:pt x="54319" y="63138"/>
                      <a:pt x="54063" y="64928"/>
                      <a:pt x="53680" y="66717"/>
                    </a:cubicBezTo>
                    <a:close/>
                    <a:moveTo>
                      <a:pt x="41410" y="68762"/>
                    </a:moveTo>
                    <a:cubicBezTo>
                      <a:pt x="42561" y="66333"/>
                      <a:pt x="43072" y="64289"/>
                      <a:pt x="43072" y="62627"/>
                    </a:cubicBezTo>
                    <a:cubicBezTo>
                      <a:pt x="43072" y="60582"/>
                      <a:pt x="42305" y="59048"/>
                      <a:pt x="40643" y="57898"/>
                    </a:cubicBezTo>
                    <a:cubicBezTo>
                      <a:pt x="39110" y="56876"/>
                      <a:pt x="36298" y="56237"/>
                      <a:pt x="32208" y="56237"/>
                    </a:cubicBezTo>
                    <a:cubicBezTo>
                      <a:pt x="28885" y="56237"/>
                      <a:pt x="26456" y="56748"/>
                      <a:pt x="24667" y="57898"/>
                    </a:cubicBezTo>
                    <a:cubicBezTo>
                      <a:pt x="22878" y="58920"/>
                      <a:pt x="22111" y="60327"/>
                      <a:pt x="22111" y="61860"/>
                    </a:cubicBezTo>
                    <a:cubicBezTo>
                      <a:pt x="22111" y="66461"/>
                      <a:pt x="27735" y="68762"/>
                      <a:pt x="38854" y="68762"/>
                    </a:cubicBezTo>
                    <a:cubicBezTo>
                      <a:pt x="39110" y="68762"/>
                      <a:pt x="39493" y="68762"/>
                      <a:pt x="40132" y="68762"/>
                    </a:cubicBezTo>
                    <a:cubicBezTo>
                      <a:pt x="40771" y="68762"/>
                      <a:pt x="41154" y="68762"/>
                      <a:pt x="41410" y="6876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A7C01120-84F0-40CC-84E1-98754C6D1910}"/>
                  </a:ext>
                </a:extLst>
              </p:cNvPr>
              <p:cNvSpPr/>
              <p:nvPr/>
            </p:nvSpPr>
            <p:spPr>
              <a:xfrm>
                <a:off x="3235839" y="5349452"/>
                <a:ext cx="48567" cy="72851"/>
              </a:xfrm>
              <a:custGeom>
                <a:avLst/>
                <a:gdLst>
                  <a:gd name="connsiteX0" fmla="*/ 1406 w 48567"/>
                  <a:gd name="connsiteY0" fmla="*/ 61732 h 72851"/>
                  <a:gd name="connsiteX1" fmla="*/ 22111 w 48567"/>
                  <a:gd name="connsiteY1" fmla="*/ 44095 h 72851"/>
                  <a:gd name="connsiteX2" fmla="*/ 31825 w 48567"/>
                  <a:gd name="connsiteY2" fmla="*/ 32208 h 72851"/>
                  <a:gd name="connsiteX3" fmla="*/ 34253 w 48567"/>
                  <a:gd name="connsiteY3" fmla="*/ 22367 h 72851"/>
                  <a:gd name="connsiteX4" fmla="*/ 22495 w 48567"/>
                  <a:gd name="connsiteY4" fmla="*/ 11375 h 72851"/>
                  <a:gd name="connsiteX5" fmla="*/ 3707 w 48567"/>
                  <a:gd name="connsiteY5" fmla="*/ 18149 h 72851"/>
                  <a:gd name="connsiteX6" fmla="*/ 0 w 48567"/>
                  <a:gd name="connsiteY6" fmla="*/ 7157 h 72851"/>
                  <a:gd name="connsiteX7" fmla="*/ 11503 w 48567"/>
                  <a:gd name="connsiteY7" fmla="*/ 1917 h 72851"/>
                  <a:gd name="connsiteX8" fmla="*/ 24412 w 48567"/>
                  <a:gd name="connsiteY8" fmla="*/ 0 h 72851"/>
                  <a:gd name="connsiteX9" fmla="*/ 42177 w 48567"/>
                  <a:gd name="connsiteY9" fmla="*/ 5496 h 72851"/>
                  <a:gd name="connsiteX10" fmla="*/ 48440 w 48567"/>
                  <a:gd name="connsiteY10" fmla="*/ 20961 h 72851"/>
                  <a:gd name="connsiteX11" fmla="*/ 42561 w 48567"/>
                  <a:gd name="connsiteY11" fmla="*/ 38727 h 72851"/>
                  <a:gd name="connsiteX12" fmla="*/ 19683 w 48567"/>
                  <a:gd name="connsiteY12" fmla="*/ 61477 h 72851"/>
                  <a:gd name="connsiteX13" fmla="*/ 19683 w 48567"/>
                  <a:gd name="connsiteY13" fmla="*/ 61732 h 72851"/>
                  <a:gd name="connsiteX14" fmla="*/ 48568 w 48567"/>
                  <a:gd name="connsiteY14" fmla="*/ 61732 h 72851"/>
                  <a:gd name="connsiteX15" fmla="*/ 48568 w 48567"/>
                  <a:gd name="connsiteY15" fmla="*/ 72852 h 72851"/>
                  <a:gd name="connsiteX16" fmla="*/ 1278 w 48567"/>
                  <a:gd name="connsiteY16" fmla="*/ 72852 h 72851"/>
                  <a:gd name="connsiteX17" fmla="*/ 1278 w 48567"/>
                  <a:gd name="connsiteY17" fmla="*/ 61732 h 7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567" h="72851">
                    <a:moveTo>
                      <a:pt x="1406" y="61732"/>
                    </a:moveTo>
                    <a:cubicBezTo>
                      <a:pt x="10353" y="54703"/>
                      <a:pt x="17254" y="48823"/>
                      <a:pt x="22111" y="44095"/>
                    </a:cubicBezTo>
                    <a:cubicBezTo>
                      <a:pt x="26968" y="39366"/>
                      <a:pt x="30163" y="35404"/>
                      <a:pt x="31825" y="32208"/>
                    </a:cubicBezTo>
                    <a:cubicBezTo>
                      <a:pt x="33487" y="29013"/>
                      <a:pt x="34253" y="25818"/>
                      <a:pt x="34253" y="22367"/>
                    </a:cubicBezTo>
                    <a:cubicBezTo>
                      <a:pt x="34253" y="15081"/>
                      <a:pt x="30291" y="11375"/>
                      <a:pt x="22495" y="11375"/>
                    </a:cubicBezTo>
                    <a:cubicBezTo>
                      <a:pt x="16999" y="11375"/>
                      <a:pt x="10736" y="13676"/>
                      <a:pt x="3707" y="18149"/>
                    </a:cubicBezTo>
                    <a:lnTo>
                      <a:pt x="0" y="7157"/>
                    </a:lnTo>
                    <a:cubicBezTo>
                      <a:pt x="3323" y="4985"/>
                      <a:pt x="7158" y="3195"/>
                      <a:pt x="11503" y="1917"/>
                    </a:cubicBezTo>
                    <a:cubicBezTo>
                      <a:pt x="15849" y="639"/>
                      <a:pt x="20194" y="0"/>
                      <a:pt x="24412" y="0"/>
                    </a:cubicBezTo>
                    <a:cubicBezTo>
                      <a:pt x="32080" y="0"/>
                      <a:pt x="37960" y="1790"/>
                      <a:pt x="42177" y="5496"/>
                    </a:cubicBezTo>
                    <a:cubicBezTo>
                      <a:pt x="46395" y="9202"/>
                      <a:pt x="48440" y="14315"/>
                      <a:pt x="48440" y="20961"/>
                    </a:cubicBezTo>
                    <a:cubicBezTo>
                      <a:pt x="48440" y="27096"/>
                      <a:pt x="46523" y="33103"/>
                      <a:pt x="42561" y="38727"/>
                    </a:cubicBezTo>
                    <a:cubicBezTo>
                      <a:pt x="38599" y="44478"/>
                      <a:pt x="31058" y="52019"/>
                      <a:pt x="19683" y="61477"/>
                    </a:cubicBezTo>
                    <a:lnTo>
                      <a:pt x="19683" y="61732"/>
                    </a:lnTo>
                    <a:lnTo>
                      <a:pt x="48568" y="61732"/>
                    </a:lnTo>
                    <a:lnTo>
                      <a:pt x="48568" y="72852"/>
                    </a:lnTo>
                    <a:lnTo>
                      <a:pt x="1278" y="72852"/>
                    </a:lnTo>
                    <a:lnTo>
                      <a:pt x="1278" y="61732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FF8B1E70-3EDD-A500-A8D1-759514575E12}"/>
                  </a:ext>
                </a:extLst>
              </p:cNvPr>
              <p:cNvSpPr/>
              <p:nvPr/>
            </p:nvSpPr>
            <p:spPr>
              <a:xfrm>
                <a:off x="3298467" y="5339995"/>
                <a:ext cx="88572" cy="90872"/>
              </a:xfrm>
              <a:custGeom>
                <a:avLst/>
                <a:gdLst>
                  <a:gd name="connsiteX0" fmla="*/ 88444 w 88572"/>
                  <a:gd name="connsiteY0" fmla="*/ 39749 h 90872"/>
                  <a:gd name="connsiteX1" fmla="*/ 79625 w 88572"/>
                  <a:gd name="connsiteY1" fmla="*/ 39749 h 90872"/>
                  <a:gd name="connsiteX2" fmla="*/ 79625 w 88572"/>
                  <a:gd name="connsiteY2" fmla="*/ 47545 h 90872"/>
                  <a:gd name="connsiteX3" fmla="*/ 88444 w 88572"/>
                  <a:gd name="connsiteY3" fmla="*/ 47545 h 90872"/>
                  <a:gd name="connsiteX4" fmla="*/ 88444 w 88572"/>
                  <a:gd name="connsiteY4" fmla="*/ 58153 h 90872"/>
                  <a:gd name="connsiteX5" fmla="*/ 79625 w 88572"/>
                  <a:gd name="connsiteY5" fmla="*/ 58153 h 90872"/>
                  <a:gd name="connsiteX6" fmla="*/ 79625 w 88572"/>
                  <a:gd name="connsiteY6" fmla="*/ 74641 h 90872"/>
                  <a:gd name="connsiteX7" fmla="*/ 79498 w 88572"/>
                  <a:gd name="connsiteY7" fmla="*/ 81159 h 90872"/>
                  <a:gd name="connsiteX8" fmla="*/ 78731 w 88572"/>
                  <a:gd name="connsiteY8" fmla="*/ 85633 h 90872"/>
                  <a:gd name="connsiteX9" fmla="*/ 77197 w 88572"/>
                  <a:gd name="connsiteY9" fmla="*/ 88572 h 90872"/>
                  <a:gd name="connsiteX10" fmla="*/ 74257 w 88572"/>
                  <a:gd name="connsiteY10" fmla="*/ 90106 h 90872"/>
                  <a:gd name="connsiteX11" fmla="*/ 70040 w 88572"/>
                  <a:gd name="connsiteY11" fmla="*/ 90873 h 90872"/>
                  <a:gd name="connsiteX12" fmla="*/ 63777 w 88572"/>
                  <a:gd name="connsiteY12" fmla="*/ 90873 h 90872"/>
                  <a:gd name="connsiteX13" fmla="*/ 51507 w 88572"/>
                  <a:gd name="connsiteY13" fmla="*/ 90362 h 90872"/>
                  <a:gd name="connsiteX14" fmla="*/ 50868 w 88572"/>
                  <a:gd name="connsiteY14" fmla="*/ 79753 h 90872"/>
                  <a:gd name="connsiteX15" fmla="*/ 61349 w 88572"/>
                  <a:gd name="connsiteY15" fmla="*/ 80264 h 90872"/>
                  <a:gd name="connsiteX16" fmla="*/ 65950 w 88572"/>
                  <a:gd name="connsiteY16" fmla="*/ 79625 h 90872"/>
                  <a:gd name="connsiteX17" fmla="*/ 66589 w 88572"/>
                  <a:gd name="connsiteY17" fmla="*/ 75280 h 90872"/>
                  <a:gd name="connsiteX18" fmla="*/ 66589 w 88572"/>
                  <a:gd name="connsiteY18" fmla="*/ 58025 h 90872"/>
                  <a:gd name="connsiteX19" fmla="*/ 42433 w 88572"/>
                  <a:gd name="connsiteY19" fmla="*/ 58025 h 90872"/>
                  <a:gd name="connsiteX20" fmla="*/ 56108 w 88572"/>
                  <a:gd name="connsiteY20" fmla="*/ 72340 h 90872"/>
                  <a:gd name="connsiteX21" fmla="*/ 47289 w 88572"/>
                  <a:gd name="connsiteY21" fmla="*/ 80009 h 90872"/>
                  <a:gd name="connsiteX22" fmla="*/ 32975 w 88572"/>
                  <a:gd name="connsiteY22" fmla="*/ 64928 h 90872"/>
                  <a:gd name="connsiteX23" fmla="*/ 40771 w 88572"/>
                  <a:gd name="connsiteY23" fmla="*/ 57897 h 90872"/>
                  <a:gd name="connsiteX24" fmla="*/ 31058 w 88572"/>
                  <a:gd name="connsiteY24" fmla="*/ 57897 h 90872"/>
                  <a:gd name="connsiteX25" fmla="*/ 31058 w 88572"/>
                  <a:gd name="connsiteY25" fmla="*/ 82693 h 90872"/>
                  <a:gd name="connsiteX26" fmla="*/ 11758 w 88572"/>
                  <a:gd name="connsiteY26" fmla="*/ 82693 h 90872"/>
                  <a:gd name="connsiteX27" fmla="*/ 11758 w 88572"/>
                  <a:gd name="connsiteY27" fmla="*/ 88188 h 90872"/>
                  <a:gd name="connsiteX28" fmla="*/ 0 w 88572"/>
                  <a:gd name="connsiteY28" fmla="*/ 88188 h 90872"/>
                  <a:gd name="connsiteX29" fmla="*/ 0 w 88572"/>
                  <a:gd name="connsiteY29" fmla="*/ 5496 h 90872"/>
                  <a:gd name="connsiteX30" fmla="*/ 31058 w 88572"/>
                  <a:gd name="connsiteY30" fmla="*/ 5496 h 90872"/>
                  <a:gd name="connsiteX31" fmla="*/ 31058 w 88572"/>
                  <a:gd name="connsiteY31" fmla="*/ 28885 h 90872"/>
                  <a:gd name="connsiteX32" fmla="*/ 53936 w 88572"/>
                  <a:gd name="connsiteY32" fmla="*/ 28885 h 90872"/>
                  <a:gd name="connsiteX33" fmla="*/ 53936 w 88572"/>
                  <a:gd name="connsiteY33" fmla="*/ 19810 h 90872"/>
                  <a:gd name="connsiteX34" fmla="*/ 34892 w 88572"/>
                  <a:gd name="connsiteY34" fmla="*/ 19810 h 90872"/>
                  <a:gd name="connsiteX35" fmla="*/ 34892 w 88572"/>
                  <a:gd name="connsiteY35" fmla="*/ 9458 h 90872"/>
                  <a:gd name="connsiteX36" fmla="*/ 53936 w 88572"/>
                  <a:gd name="connsiteY36" fmla="*/ 9458 h 90872"/>
                  <a:gd name="connsiteX37" fmla="*/ 53936 w 88572"/>
                  <a:gd name="connsiteY37" fmla="*/ 0 h 90872"/>
                  <a:gd name="connsiteX38" fmla="*/ 66972 w 88572"/>
                  <a:gd name="connsiteY38" fmla="*/ 0 h 90872"/>
                  <a:gd name="connsiteX39" fmla="*/ 66972 w 88572"/>
                  <a:gd name="connsiteY39" fmla="*/ 9458 h 90872"/>
                  <a:gd name="connsiteX40" fmla="*/ 85249 w 88572"/>
                  <a:gd name="connsiteY40" fmla="*/ 9458 h 90872"/>
                  <a:gd name="connsiteX41" fmla="*/ 85249 w 88572"/>
                  <a:gd name="connsiteY41" fmla="*/ 19810 h 90872"/>
                  <a:gd name="connsiteX42" fmla="*/ 66972 w 88572"/>
                  <a:gd name="connsiteY42" fmla="*/ 19810 h 90872"/>
                  <a:gd name="connsiteX43" fmla="*/ 66972 w 88572"/>
                  <a:gd name="connsiteY43" fmla="*/ 28885 h 90872"/>
                  <a:gd name="connsiteX44" fmla="*/ 88572 w 88572"/>
                  <a:gd name="connsiteY44" fmla="*/ 28885 h 90872"/>
                  <a:gd name="connsiteX45" fmla="*/ 88572 w 88572"/>
                  <a:gd name="connsiteY45" fmla="*/ 39493 h 90872"/>
                  <a:gd name="connsiteX46" fmla="*/ 11631 w 88572"/>
                  <a:gd name="connsiteY46" fmla="*/ 38215 h 90872"/>
                  <a:gd name="connsiteX47" fmla="*/ 19555 w 88572"/>
                  <a:gd name="connsiteY47" fmla="*/ 38215 h 90872"/>
                  <a:gd name="connsiteX48" fmla="*/ 19555 w 88572"/>
                  <a:gd name="connsiteY48" fmla="*/ 16999 h 90872"/>
                  <a:gd name="connsiteX49" fmla="*/ 11631 w 88572"/>
                  <a:gd name="connsiteY49" fmla="*/ 16999 h 90872"/>
                  <a:gd name="connsiteX50" fmla="*/ 11631 w 88572"/>
                  <a:gd name="connsiteY50" fmla="*/ 38215 h 90872"/>
                  <a:gd name="connsiteX51" fmla="*/ 11631 w 88572"/>
                  <a:gd name="connsiteY51" fmla="*/ 49079 h 90872"/>
                  <a:gd name="connsiteX52" fmla="*/ 11631 w 88572"/>
                  <a:gd name="connsiteY52" fmla="*/ 72212 h 90872"/>
                  <a:gd name="connsiteX53" fmla="*/ 19555 w 88572"/>
                  <a:gd name="connsiteY53" fmla="*/ 72212 h 90872"/>
                  <a:gd name="connsiteX54" fmla="*/ 19555 w 88572"/>
                  <a:gd name="connsiteY54" fmla="*/ 49079 h 90872"/>
                  <a:gd name="connsiteX55" fmla="*/ 11631 w 88572"/>
                  <a:gd name="connsiteY55" fmla="*/ 49079 h 90872"/>
                  <a:gd name="connsiteX56" fmla="*/ 30930 w 88572"/>
                  <a:gd name="connsiteY56" fmla="*/ 39749 h 90872"/>
                  <a:gd name="connsiteX57" fmla="*/ 30930 w 88572"/>
                  <a:gd name="connsiteY57" fmla="*/ 47545 h 90872"/>
                  <a:gd name="connsiteX58" fmla="*/ 66589 w 88572"/>
                  <a:gd name="connsiteY58" fmla="*/ 47545 h 90872"/>
                  <a:gd name="connsiteX59" fmla="*/ 66589 w 88572"/>
                  <a:gd name="connsiteY59" fmla="*/ 39749 h 90872"/>
                  <a:gd name="connsiteX60" fmla="*/ 30930 w 88572"/>
                  <a:gd name="connsiteY60" fmla="*/ 39749 h 9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88572" h="90872">
                    <a:moveTo>
                      <a:pt x="88444" y="39749"/>
                    </a:moveTo>
                    <a:lnTo>
                      <a:pt x="79625" y="39749"/>
                    </a:lnTo>
                    <a:lnTo>
                      <a:pt x="79625" y="47545"/>
                    </a:lnTo>
                    <a:lnTo>
                      <a:pt x="88444" y="47545"/>
                    </a:lnTo>
                    <a:lnTo>
                      <a:pt x="88444" y="58153"/>
                    </a:lnTo>
                    <a:lnTo>
                      <a:pt x="79625" y="58153"/>
                    </a:lnTo>
                    <a:lnTo>
                      <a:pt x="79625" y="74641"/>
                    </a:lnTo>
                    <a:cubicBezTo>
                      <a:pt x="79625" y="77453"/>
                      <a:pt x="79625" y="79497"/>
                      <a:pt x="79498" y="81159"/>
                    </a:cubicBezTo>
                    <a:cubicBezTo>
                      <a:pt x="79498" y="82693"/>
                      <a:pt x="79114" y="84226"/>
                      <a:pt x="78731" y="85633"/>
                    </a:cubicBezTo>
                    <a:cubicBezTo>
                      <a:pt x="78348" y="87038"/>
                      <a:pt x="77836" y="87933"/>
                      <a:pt x="77197" y="88572"/>
                    </a:cubicBezTo>
                    <a:cubicBezTo>
                      <a:pt x="76558" y="89211"/>
                      <a:pt x="75663" y="89723"/>
                      <a:pt x="74257" y="90106"/>
                    </a:cubicBezTo>
                    <a:cubicBezTo>
                      <a:pt x="72979" y="90617"/>
                      <a:pt x="71446" y="90873"/>
                      <a:pt x="70040" y="90873"/>
                    </a:cubicBezTo>
                    <a:cubicBezTo>
                      <a:pt x="68634" y="90873"/>
                      <a:pt x="66461" y="90873"/>
                      <a:pt x="63777" y="90873"/>
                    </a:cubicBezTo>
                    <a:cubicBezTo>
                      <a:pt x="61860" y="90873"/>
                      <a:pt x="57770" y="90745"/>
                      <a:pt x="51507" y="90362"/>
                    </a:cubicBezTo>
                    <a:lnTo>
                      <a:pt x="50868" y="79753"/>
                    </a:lnTo>
                    <a:cubicBezTo>
                      <a:pt x="56364" y="80137"/>
                      <a:pt x="59815" y="80264"/>
                      <a:pt x="61349" y="80264"/>
                    </a:cubicBezTo>
                    <a:cubicBezTo>
                      <a:pt x="64032" y="80264"/>
                      <a:pt x="65439" y="80137"/>
                      <a:pt x="65950" y="79625"/>
                    </a:cubicBezTo>
                    <a:cubicBezTo>
                      <a:pt x="66333" y="79242"/>
                      <a:pt x="66589" y="77836"/>
                      <a:pt x="66589" y="75280"/>
                    </a:cubicBezTo>
                    <a:lnTo>
                      <a:pt x="66589" y="58025"/>
                    </a:lnTo>
                    <a:lnTo>
                      <a:pt x="42433" y="58025"/>
                    </a:lnTo>
                    <a:cubicBezTo>
                      <a:pt x="47034" y="62371"/>
                      <a:pt x="51635" y="67100"/>
                      <a:pt x="56108" y="72340"/>
                    </a:cubicBezTo>
                    <a:lnTo>
                      <a:pt x="47289" y="80009"/>
                    </a:lnTo>
                    <a:cubicBezTo>
                      <a:pt x="42561" y="74513"/>
                      <a:pt x="37832" y="69529"/>
                      <a:pt x="32975" y="64928"/>
                    </a:cubicBezTo>
                    <a:lnTo>
                      <a:pt x="40771" y="57897"/>
                    </a:lnTo>
                    <a:lnTo>
                      <a:pt x="31058" y="57897"/>
                    </a:lnTo>
                    <a:lnTo>
                      <a:pt x="31058" y="82693"/>
                    </a:lnTo>
                    <a:lnTo>
                      <a:pt x="11758" y="82693"/>
                    </a:lnTo>
                    <a:lnTo>
                      <a:pt x="11758" y="88188"/>
                    </a:lnTo>
                    <a:lnTo>
                      <a:pt x="0" y="88188"/>
                    </a:lnTo>
                    <a:lnTo>
                      <a:pt x="0" y="5496"/>
                    </a:lnTo>
                    <a:lnTo>
                      <a:pt x="31058" y="5496"/>
                    </a:lnTo>
                    <a:lnTo>
                      <a:pt x="31058" y="28885"/>
                    </a:lnTo>
                    <a:lnTo>
                      <a:pt x="53936" y="28885"/>
                    </a:lnTo>
                    <a:lnTo>
                      <a:pt x="53936" y="19810"/>
                    </a:lnTo>
                    <a:lnTo>
                      <a:pt x="34892" y="19810"/>
                    </a:lnTo>
                    <a:lnTo>
                      <a:pt x="34892" y="9458"/>
                    </a:lnTo>
                    <a:lnTo>
                      <a:pt x="53936" y="9458"/>
                    </a:lnTo>
                    <a:lnTo>
                      <a:pt x="53936" y="0"/>
                    </a:lnTo>
                    <a:lnTo>
                      <a:pt x="66972" y="0"/>
                    </a:lnTo>
                    <a:lnTo>
                      <a:pt x="66972" y="9458"/>
                    </a:lnTo>
                    <a:lnTo>
                      <a:pt x="85249" y="9458"/>
                    </a:lnTo>
                    <a:lnTo>
                      <a:pt x="85249" y="19810"/>
                    </a:lnTo>
                    <a:lnTo>
                      <a:pt x="66972" y="19810"/>
                    </a:lnTo>
                    <a:lnTo>
                      <a:pt x="66972" y="28885"/>
                    </a:lnTo>
                    <a:lnTo>
                      <a:pt x="88572" y="28885"/>
                    </a:lnTo>
                    <a:lnTo>
                      <a:pt x="88572" y="39493"/>
                    </a:lnTo>
                    <a:close/>
                    <a:moveTo>
                      <a:pt x="11631" y="38215"/>
                    </a:moveTo>
                    <a:lnTo>
                      <a:pt x="19555" y="38215"/>
                    </a:lnTo>
                    <a:lnTo>
                      <a:pt x="19555" y="16999"/>
                    </a:lnTo>
                    <a:lnTo>
                      <a:pt x="11631" y="16999"/>
                    </a:lnTo>
                    <a:lnTo>
                      <a:pt x="11631" y="38215"/>
                    </a:lnTo>
                    <a:close/>
                    <a:moveTo>
                      <a:pt x="11631" y="49079"/>
                    </a:moveTo>
                    <a:lnTo>
                      <a:pt x="11631" y="72212"/>
                    </a:lnTo>
                    <a:lnTo>
                      <a:pt x="19555" y="72212"/>
                    </a:lnTo>
                    <a:lnTo>
                      <a:pt x="19555" y="49079"/>
                    </a:lnTo>
                    <a:lnTo>
                      <a:pt x="11631" y="49079"/>
                    </a:lnTo>
                    <a:close/>
                    <a:moveTo>
                      <a:pt x="30930" y="39749"/>
                    </a:moveTo>
                    <a:lnTo>
                      <a:pt x="30930" y="47545"/>
                    </a:lnTo>
                    <a:lnTo>
                      <a:pt x="66589" y="47545"/>
                    </a:lnTo>
                    <a:lnTo>
                      <a:pt x="66589" y="39749"/>
                    </a:lnTo>
                    <a:lnTo>
                      <a:pt x="30930" y="39749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90E2C914-27E0-C2C1-0EB1-48E171B042F3}"/>
                  </a:ext>
                </a:extLst>
              </p:cNvPr>
              <p:cNvSpPr/>
              <p:nvPr/>
            </p:nvSpPr>
            <p:spPr>
              <a:xfrm>
                <a:off x="3396497" y="5343701"/>
                <a:ext cx="86527" cy="87294"/>
              </a:xfrm>
              <a:custGeom>
                <a:avLst/>
                <a:gdLst>
                  <a:gd name="connsiteX0" fmla="*/ 12653 w 86527"/>
                  <a:gd name="connsiteY0" fmla="*/ 87294 h 87294"/>
                  <a:gd name="connsiteX1" fmla="*/ 0 w 86527"/>
                  <a:gd name="connsiteY1" fmla="*/ 87294 h 87294"/>
                  <a:gd name="connsiteX2" fmla="*/ 0 w 86527"/>
                  <a:gd name="connsiteY2" fmla="*/ 128 h 87294"/>
                  <a:gd name="connsiteX3" fmla="*/ 40388 w 86527"/>
                  <a:gd name="connsiteY3" fmla="*/ 128 h 87294"/>
                  <a:gd name="connsiteX4" fmla="*/ 40388 w 86527"/>
                  <a:gd name="connsiteY4" fmla="*/ 38727 h 87294"/>
                  <a:gd name="connsiteX5" fmla="*/ 12653 w 86527"/>
                  <a:gd name="connsiteY5" fmla="*/ 38727 h 87294"/>
                  <a:gd name="connsiteX6" fmla="*/ 12653 w 86527"/>
                  <a:gd name="connsiteY6" fmla="*/ 87294 h 87294"/>
                  <a:gd name="connsiteX7" fmla="*/ 12653 w 86527"/>
                  <a:gd name="connsiteY7" fmla="*/ 15848 h 87294"/>
                  <a:gd name="connsiteX8" fmla="*/ 29397 w 86527"/>
                  <a:gd name="connsiteY8" fmla="*/ 15848 h 87294"/>
                  <a:gd name="connsiteX9" fmla="*/ 29397 w 86527"/>
                  <a:gd name="connsiteY9" fmla="*/ 10097 h 87294"/>
                  <a:gd name="connsiteX10" fmla="*/ 12653 w 86527"/>
                  <a:gd name="connsiteY10" fmla="*/ 10097 h 87294"/>
                  <a:gd name="connsiteX11" fmla="*/ 12653 w 86527"/>
                  <a:gd name="connsiteY11" fmla="*/ 15848 h 87294"/>
                  <a:gd name="connsiteX12" fmla="*/ 12653 w 86527"/>
                  <a:gd name="connsiteY12" fmla="*/ 24284 h 87294"/>
                  <a:gd name="connsiteX13" fmla="*/ 12653 w 86527"/>
                  <a:gd name="connsiteY13" fmla="*/ 30036 h 87294"/>
                  <a:gd name="connsiteX14" fmla="*/ 29397 w 86527"/>
                  <a:gd name="connsiteY14" fmla="*/ 30036 h 87294"/>
                  <a:gd name="connsiteX15" fmla="*/ 29397 w 86527"/>
                  <a:gd name="connsiteY15" fmla="*/ 24284 h 87294"/>
                  <a:gd name="connsiteX16" fmla="*/ 12653 w 86527"/>
                  <a:gd name="connsiteY16" fmla="*/ 24284 h 87294"/>
                  <a:gd name="connsiteX17" fmla="*/ 71190 w 86527"/>
                  <a:gd name="connsiteY17" fmla="*/ 86911 h 87294"/>
                  <a:gd name="connsiteX18" fmla="*/ 58154 w 86527"/>
                  <a:gd name="connsiteY18" fmla="*/ 86400 h 87294"/>
                  <a:gd name="connsiteX19" fmla="*/ 57770 w 86527"/>
                  <a:gd name="connsiteY19" fmla="*/ 79881 h 87294"/>
                  <a:gd name="connsiteX20" fmla="*/ 33231 w 86527"/>
                  <a:gd name="connsiteY20" fmla="*/ 79881 h 87294"/>
                  <a:gd name="connsiteX21" fmla="*/ 33231 w 86527"/>
                  <a:gd name="connsiteY21" fmla="*/ 84227 h 87294"/>
                  <a:gd name="connsiteX22" fmla="*/ 21856 w 86527"/>
                  <a:gd name="connsiteY22" fmla="*/ 84227 h 87294"/>
                  <a:gd name="connsiteX23" fmla="*/ 21856 w 86527"/>
                  <a:gd name="connsiteY23" fmla="*/ 43711 h 87294"/>
                  <a:gd name="connsiteX24" fmla="*/ 64800 w 86527"/>
                  <a:gd name="connsiteY24" fmla="*/ 43711 h 87294"/>
                  <a:gd name="connsiteX25" fmla="*/ 64800 w 86527"/>
                  <a:gd name="connsiteY25" fmla="*/ 75919 h 87294"/>
                  <a:gd name="connsiteX26" fmla="*/ 69145 w 86527"/>
                  <a:gd name="connsiteY26" fmla="*/ 75919 h 87294"/>
                  <a:gd name="connsiteX27" fmla="*/ 73363 w 86527"/>
                  <a:gd name="connsiteY27" fmla="*/ 75280 h 87294"/>
                  <a:gd name="connsiteX28" fmla="*/ 74002 w 86527"/>
                  <a:gd name="connsiteY28" fmla="*/ 71318 h 87294"/>
                  <a:gd name="connsiteX29" fmla="*/ 74002 w 86527"/>
                  <a:gd name="connsiteY29" fmla="*/ 38599 h 87294"/>
                  <a:gd name="connsiteX30" fmla="*/ 45245 w 86527"/>
                  <a:gd name="connsiteY30" fmla="*/ 38599 h 87294"/>
                  <a:gd name="connsiteX31" fmla="*/ 45245 w 86527"/>
                  <a:gd name="connsiteY31" fmla="*/ 0 h 87294"/>
                  <a:gd name="connsiteX32" fmla="*/ 86528 w 86527"/>
                  <a:gd name="connsiteY32" fmla="*/ 0 h 87294"/>
                  <a:gd name="connsiteX33" fmla="*/ 86528 w 86527"/>
                  <a:gd name="connsiteY33" fmla="*/ 70807 h 87294"/>
                  <a:gd name="connsiteX34" fmla="*/ 86400 w 86527"/>
                  <a:gd name="connsiteY34" fmla="*/ 77198 h 87294"/>
                  <a:gd name="connsiteX35" fmla="*/ 85633 w 86527"/>
                  <a:gd name="connsiteY35" fmla="*/ 81543 h 87294"/>
                  <a:gd name="connsiteX36" fmla="*/ 84099 w 86527"/>
                  <a:gd name="connsiteY36" fmla="*/ 84482 h 87294"/>
                  <a:gd name="connsiteX37" fmla="*/ 81287 w 86527"/>
                  <a:gd name="connsiteY37" fmla="*/ 86017 h 87294"/>
                  <a:gd name="connsiteX38" fmla="*/ 77197 w 86527"/>
                  <a:gd name="connsiteY38" fmla="*/ 86783 h 87294"/>
                  <a:gd name="connsiteX39" fmla="*/ 71190 w 86527"/>
                  <a:gd name="connsiteY39" fmla="*/ 86911 h 87294"/>
                  <a:gd name="connsiteX40" fmla="*/ 33231 w 86527"/>
                  <a:gd name="connsiteY40" fmla="*/ 57770 h 87294"/>
                  <a:gd name="connsiteX41" fmla="*/ 53552 w 86527"/>
                  <a:gd name="connsiteY41" fmla="*/ 57770 h 87294"/>
                  <a:gd name="connsiteX42" fmla="*/ 53552 w 86527"/>
                  <a:gd name="connsiteY42" fmla="*/ 52913 h 87294"/>
                  <a:gd name="connsiteX43" fmla="*/ 33231 w 86527"/>
                  <a:gd name="connsiteY43" fmla="*/ 52913 h 87294"/>
                  <a:gd name="connsiteX44" fmla="*/ 33231 w 86527"/>
                  <a:gd name="connsiteY44" fmla="*/ 57770 h 87294"/>
                  <a:gd name="connsiteX45" fmla="*/ 33231 w 86527"/>
                  <a:gd name="connsiteY45" fmla="*/ 65950 h 87294"/>
                  <a:gd name="connsiteX46" fmla="*/ 33231 w 86527"/>
                  <a:gd name="connsiteY46" fmla="*/ 71318 h 87294"/>
                  <a:gd name="connsiteX47" fmla="*/ 53552 w 86527"/>
                  <a:gd name="connsiteY47" fmla="*/ 71318 h 87294"/>
                  <a:gd name="connsiteX48" fmla="*/ 53552 w 86527"/>
                  <a:gd name="connsiteY48" fmla="*/ 65950 h 87294"/>
                  <a:gd name="connsiteX49" fmla="*/ 33231 w 86527"/>
                  <a:gd name="connsiteY49" fmla="*/ 65950 h 87294"/>
                  <a:gd name="connsiteX50" fmla="*/ 74130 w 86527"/>
                  <a:gd name="connsiteY50" fmla="*/ 15848 h 87294"/>
                  <a:gd name="connsiteX51" fmla="*/ 74130 w 86527"/>
                  <a:gd name="connsiteY51" fmla="*/ 10097 h 87294"/>
                  <a:gd name="connsiteX52" fmla="*/ 56364 w 86527"/>
                  <a:gd name="connsiteY52" fmla="*/ 10097 h 87294"/>
                  <a:gd name="connsiteX53" fmla="*/ 56364 w 86527"/>
                  <a:gd name="connsiteY53" fmla="*/ 15848 h 87294"/>
                  <a:gd name="connsiteX54" fmla="*/ 74130 w 86527"/>
                  <a:gd name="connsiteY54" fmla="*/ 15848 h 87294"/>
                  <a:gd name="connsiteX55" fmla="*/ 74130 w 86527"/>
                  <a:gd name="connsiteY55" fmla="*/ 24284 h 87294"/>
                  <a:gd name="connsiteX56" fmla="*/ 56364 w 86527"/>
                  <a:gd name="connsiteY56" fmla="*/ 24284 h 87294"/>
                  <a:gd name="connsiteX57" fmla="*/ 56364 w 86527"/>
                  <a:gd name="connsiteY57" fmla="*/ 30036 h 87294"/>
                  <a:gd name="connsiteX58" fmla="*/ 74130 w 86527"/>
                  <a:gd name="connsiteY58" fmla="*/ 30036 h 87294"/>
                  <a:gd name="connsiteX59" fmla="*/ 74130 w 86527"/>
                  <a:gd name="connsiteY59" fmla="*/ 24284 h 8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527" h="87294">
                    <a:moveTo>
                      <a:pt x="12653" y="87294"/>
                    </a:moveTo>
                    <a:lnTo>
                      <a:pt x="0" y="87294"/>
                    </a:lnTo>
                    <a:lnTo>
                      <a:pt x="0" y="128"/>
                    </a:lnTo>
                    <a:lnTo>
                      <a:pt x="40388" y="128"/>
                    </a:lnTo>
                    <a:lnTo>
                      <a:pt x="40388" y="38727"/>
                    </a:lnTo>
                    <a:lnTo>
                      <a:pt x="12653" y="38727"/>
                    </a:lnTo>
                    <a:lnTo>
                      <a:pt x="12653" y="87294"/>
                    </a:lnTo>
                    <a:close/>
                    <a:moveTo>
                      <a:pt x="12653" y="15848"/>
                    </a:moveTo>
                    <a:lnTo>
                      <a:pt x="29397" y="15848"/>
                    </a:lnTo>
                    <a:lnTo>
                      <a:pt x="29397" y="10097"/>
                    </a:lnTo>
                    <a:lnTo>
                      <a:pt x="12653" y="10097"/>
                    </a:lnTo>
                    <a:lnTo>
                      <a:pt x="12653" y="15848"/>
                    </a:lnTo>
                    <a:close/>
                    <a:moveTo>
                      <a:pt x="12653" y="24284"/>
                    </a:moveTo>
                    <a:lnTo>
                      <a:pt x="12653" y="30036"/>
                    </a:lnTo>
                    <a:lnTo>
                      <a:pt x="29397" y="30036"/>
                    </a:lnTo>
                    <a:lnTo>
                      <a:pt x="29397" y="24284"/>
                    </a:lnTo>
                    <a:lnTo>
                      <a:pt x="12653" y="24284"/>
                    </a:lnTo>
                    <a:close/>
                    <a:moveTo>
                      <a:pt x="71190" y="86911"/>
                    </a:moveTo>
                    <a:cubicBezTo>
                      <a:pt x="68123" y="86911"/>
                      <a:pt x="63777" y="86783"/>
                      <a:pt x="58154" y="86400"/>
                    </a:cubicBezTo>
                    <a:lnTo>
                      <a:pt x="57770" y="79881"/>
                    </a:lnTo>
                    <a:lnTo>
                      <a:pt x="33231" y="79881"/>
                    </a:lnTo>
                    <a:lnTo>
                      <a:pt x="33231" y="84227"/>
                    </a:lnTo>
                    <a:lnTo>
                      <a:pt x="21856" y="84227"/>
                    </a:lnTo>
                    <a:lnTo>
                      <a:pt x="21856" y="43711"/>
                    </a:lnTo>
                    <a:lnTo>
                      <a:pt x="64800" y="43711"/>
                    </a:lnTo>
                    <a:lnTo>
                      <a:pt x="64800" y="75919"/>
                    </a:lnTo>
                    <a:cubicBezTo>
                      <a:pt x="66078" y="75919"/>
                      <a:pt x="67612" y="75919"/>
                      <a:pt x="69145" y="75919"/>
                    </a:cubicBezTo>
                    <a:cubicBezTo>
                      <a:pt x="71446" y="75919"/>
                      <a:pt x="72852" y="75663"/>
                      <a:pt x="73363" y="75280"/>
                    </a:cubicBezTo>
                    <a:cubicBezTo>
                      <a:pt x="73874" y="74896"/>
                      <a:pt x="74002" y="73491"/>
                      <a:pt x="74002" y="71318"/>
                    </a:cubicBezTo>
                    <a:lnTo>
                      <a:pt x="74002" y="38599"/>
                    </a:lnTo>
                    <a:lnTo>
                      <a:pt x="45245" y="38599"/>
                    </a:lnTo>
                    <a:lnTo>
                      <a:pt x="45245" y="0"/>
                    </a:lnTo>
                    <a:lnTo>
                      <a:pt x="86528" y="0"/>
                    </a:lnTo>
                    <a:lnTo>
                      <a:pt x="86528" y="70807"/>
                    </a:lnTo>
                    <a:cubicBezTo>
                      <a:pt x="86528" y="73491"/>
                      <a:pt x="86528" y="75663"/>
                      <a:pt x="86400" y="77198"/>
                    </a:cubicBezTo>
                    <a:cubicBezTo>
                      <a:pt x="86400" y="78731"/>
                      <a:pt x="86016" y="80137"/>
                      <a:pt x="85633" y="81543"/>
                    </a:cubicBezTo>
                    <a:cubicBezTo>
                      <a:pt x="85249" y="82821"/>
                      <a:pt x="84738" y="83843"/>
                      <a:pt x="84099" y="84482"/>
                    </a:cubicBezTo>
                    <a:cubicBezTo>
                      <a:pt x="83460" y="85122"/>
                      <a:pt x="82565" y="85633"/>
                      <a:pt x="81287" y="86017"/>
                    </a:cubicBezTo>
                    <a:cubicBezTo>
                      <a:pt x="80009" y="86400"/>
                      <a:pt x="78603" y="86655"/>
                      <a:pt x="77197" y="86783"/>
                    </a:cubicBezTo>
                    <a:cubicBezTo>
                      <a:pt x="75664" y="86783"/>
                      <a:pt x="73747" y="86911"/>
                      <a:pt x="71190" y="86911"/>
                    </a:cubicBezTo>
                    <a:close/>
                    <a:moveTo>
                      <a:pt x="33231" y="57770"/>
                    </a:moveTo>
                    <a:lnTo>
                      <a:pt x="53552" y="57770"/>
                    </a:lnTo>
                    <a:lnTo>
                      <a:pt x="53552" y="52913"/>
                    </a:lnTo>
                    <a:lnTo>
                      <a:pt x="33231" y="52913"/>
                    </a:lnTo>
                    <a:lnTo>
                      <a:pt x="33231" y="57770"/>
                    </a:lnTo>
                    <a:close/>
                    <a:moveTo>
                      <a:pt x="33231" y="65950"/>
                    </a:moveTo>
                    <a:lnTo>
                      <a:pt x="33231" y="71318"/>
                    </a:lnTo>
                    <a:lnTo>
                      <a:pt x="53552" y="71318"/>
                    </a:lnTo>
                    <a:lnTo>
                      <a:pt x="53552" y="65950"/>
                    </a:lnTo>
                    <a:lnTo>
                      <a:pt x="33231" y="65950"/>
                    </a:lnTo>
                    <a:close/>
                    <a:moveTo>
                      <a:pt x="74130" y="15848"/>
                    </a:moveTo>
                    <a:lnTo>
                      <a:pt x="74130" y="10097"/>
                    </a:lnTo>
                    <a:lnTo>
                      <a:pt x="56364" y="10097"/>
                    </a:lnTo>
                    <a:lnTo>
                      <a:pt x="56364" y="15848"/>
                    </a:lnTo>
                    <a:lnTo>
                      <a:pt x="74130" y="15848"/>
                    </a:lnTo>
                    <a:close/>
                    <a:moveTo>
                      <a:pt x="74130" y="24284"/>
                    </a:moveTo>
                    <a:lnTo>
                      <a:pt x="56364" y="24284"/>
                    </a:lnTo>
                    <a:lnTo>
                      <a:pt x="56364" y="30036"/>
                    </a:lnTo>
                    <a:lnTo>
                      <a:pt x="74130" y="30036"/>
                    </a:lnTo>
                    <a:lnTo>
                      <a:pt x="74130" y="24284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462386FA-828D-DAC3-4C33-DFFEBF436D50}"/>
                  </a:ext>
                </a:extLst>
              </p:cNvPr>
              <p:cNvSpPr/>
              <p:nvPr/>
            </p:nvSpPr>
            <p:spPr>
              <a:xfrm>
                <a:off x="3493760" y="5339483"/>
                <a:ext cx="89211" cy="91384"/>
              </a:xfrm>
              <a:custGeom>
                <a:avLst/>
                <a:gdLst>
                  <a:gd name="connsiteX0" fmla="*/ 0 w 89211"/>
                  <a:gd name="connsiteY0" fmla="*/ 21345 h 91384"/>
                  <a:gd name="connsiteX1" fmla="*/ 0 w 89211"/>
                  <a:gd name="connsiteY1" fmla="*/ 10992 h 91384"/>
                  <a:gd name="connsiteX2" fmla="*/ 22878 w 89211"/>
                  <a:gd name="connsiteY2" fmla="*/ 10992 h 91384"/>
                  <a:gd name="connsiteX3" fmla="*/ 18277 w 89211"/>
                  <a:gd name="connsiteY3" fmla="*/ 2684 h 91384"/>
                  <a:gd name="connsiteX4" fmla="*/ 30674 w 89211"/>
                  <a:gd name="connsiteY4" fmla="*/ 0 h 91384"/>
                  <a:gd name="connsiteX5" fmla="*/ 36681 w 89211"/>
                  <a:gd name="connsiteY5" fmla="*/ 10992 h 91384"/>
                  <a:gd name="connsiteX6" fmla="*/ 53169 w 89211"/>
                  <a:gd name="connsiteY6" fmla="*/ 10992 h 91384"/>
                  <a:gd name="connsiteX7" fmla="*/ 58537 w 89211"/>
                  <a:gd name="connsiteY7" fmla="*/ 128 h 91384"/>
                  <a:gd name="connsiteX8" fmla="*/ 71190 w 89211"/>
                  <a:gd name="connsiteY8" fmla="*/ 2301 h 91384"/>
                  <a:gd name="connsiteX9" fmla="*/ 67100 w 89211"/>
                  <a:gd name="connsiteY9" fmla="*/ 10992 h 91384"/>
                  <a:gd name="connsiteX10" fmla="*/ 89211 w 89211"/>
                  <a:gd name="connsiteY10" fmla="*/ 10992 h 91384"/>
                  <a:gd name="connsiteX11" fmla="*/ 89211 w 89211"/>
                  <a:gd name="connsiteY11" fmla="*/ 21345 h 91384"/>
                  <a:gd name="connsiteX12" fmla="*/ 0 w 89211"/>
                  <a:gd name="connsiteY12" fmla="*/ 21345 h 91384"/>
                  <a:gd name="connsiteX13" fmla="*/ 30419 w 89211"/>
                  <a:gd name="connsiteY13" fmla="*/ 80393 h 91384"/>
                  <a:gd name="connsiteX14" fmla="*/ 32975 w 89211"/>
                  <a:gd name="connsiteY14" fmla="*/ 79754 h 91384"/>
                  <a:gd name="connsiteX15" fmla="*/ 33358 w 89211"/>
                  <a:gd name="connsiteY15" fmla="*/ 75664 h 91384"/>
                  <a:gd name="connsiteX16" fmla="*/ 33358 w 89211"/>
                  <a:gd name="connsiteY16" fmla="*/ 70935 h 91384"/>
                  <a:gd name="connsiteX17" fmla="*/ 16999 w 89211"/>
                  <a:gd name="connsiteY17" fmla="*/ 70935 h 91384"/>
                  <a:gd name="connsiteX18" fmla="*/ 16999 w 89211"/>
                  <a:gd name="connsiteY18" fmla="*/ 91256 h 91384"/>
                  <a:gd name="connsiteX19" fmla="*/ 3962 w 89211"/>
                  <a:gd name="connsiteY19" fmla="*/ 91256 h 91384"/>
                  <a:gd name="connsiteX20" fmla="*/ 3962 w 89211"/>
                  <a:gd name="connsiteY20" fmla="*/ 26330 h 91384"/>
                  <a:gd name="connsiteX21" fmla="*/ 45117 w 89211"/>
                  <a:gd name="connsiteY21" fmla="*/ 26330 h 91384"/>
                  <a:gd name="connsiteX22" fmla="*/ 45117 w 89211"/>
                  <a:gd name="connsiteY22" fmla="*/ 76047 h 91384"/>
                  <a:gd name="connsiteX23" fmla="*/ 45117 w 89211"/>
                  <a:gd name="connsiteY23" fmla="*/ 82310 h 91384"/>
                  <a:gd name="connsiteX24" fmla="*/ 44478 w 89211"/>
                  <a:gd name="connsiteY24" fmla="*/ 86400 h 91384"/>
                  <a:gd name="connsiteX25" fmla="*/ 43327 w 89211"/>
                  <a:gd name="connsiteY25" fmla="*/ 89084 h 91384"/>
                  <a:gd name="connsiteX26" fmla="*/ 40899 w 89211"/>
                  <a:gd name="connsiteY26" fmla="*/ 90362 h 91384"/>
                  <a:gd name="connsiteX27" fmla="*/ 37320 w 89211"/>
                  <a:gd name="connsiteY27" fmla="*/ 91001 h 91384"/>
                  <a:gd name="connsiteX28" fmla="*/ 31952 w 89211"/>
                  <a:gd name="connsiteY28" fmla="*/ 91001 h 91384"/>
                  <a:gd name="connsiteX29" fmla="*/ 23134 w 89211"/>
                  <a:gd name="connsiteY29" fmla="*/ 90490 h 91384"/>
                  <a:gd name="connsiteX30" fmla="*/ 22878 w 89211"/>
                  <a:gd name="connsiteY30" fmla="*/ 79754 h 91384"/>
                  <a:gd name="connsiteX31" fmla="*/ 30419 w 89211"/>
                  <a:gd name="connsiteY31" fmla="*/ 80265 h 91384"/>
                  <a:gd name="connsiteX32" fmla="*/ 16999 w 89211"/>
                  <a:gd name="connsiteY32" fmla="*/ 44350 h 91384"/>
                  <a:gd name="connsiteX33" fmla="*/ 33358 w 89211"/>
                  <a:gd name="connsiteY33" fmla="*/ 44350 h 91384"/>
                  <a:gd name="connsiteX34" fmla="*/ 33358 w 89211"/>
                  <a:gd name="connsiteY34" fmla="*/ 36809 h 91384"/>
                  <a:gd name="connsiteX35" fmla="*/ 16999 w 89211"/>
                  <a:gd name="connsiteY35" fmla="*/ 36809 h 91384"/>
                  <a:gd name="connsiteX36" fmla="*/ 16999 w 89211"/>
                  <a:gd name="connsiteY36" fmla="*/ 44350 h 91384"/>
                  <a:gd name="connsiteX37" fmla="*/ 16999 w 89211"/>
                  <a:gd name="connsiteY37" fmla="*/ 53936 h 91384"/>
                  <a:gd name="connsiteX38" fmla="*/ 16999 w 89211"/>
                  <a:gd name="connsiteY38" fmla="*/ 61604 h 91384"/>
                  <a:gd name="connsiteX39" fmla="*/ 33358 w 89211"/>
                  <a:gd name="connsiteY39" fmla="*/ 61604 h 91384"/>
                  <a:gd name="connsiteX40" fmla="*/ 33358 w 89211"/>
                  <a:gd name="connsiteY40" fmla="*/ 53936 h 91384"/>
                  <a:gd name="connsiteX41" fmla="*/ 16999 w 89211"/>
                  <a:gd name="connsiteY41" fmla="*/ 53936 h 91384"/>
                  <a:gd name="connsiteX42" fmla="*/ 51891 w 89211"/>
                  <a:gd name="connsiteY42" fmla="*/ 72213 h 91384"/>
                  <a:gd name="connsiteX43" fmla="*/ 51891 w 89211"/>
                  <a:gd name="connsiteY43" fmla="*/ 27607 h 91384"/>
                  <a:gd name="connsiteX44" fmla="*/ 63905 w 89211"/>
                  <a:gd name="connsiteY44" fmla="*/ 27607 h 91384"/>
                  <a:gd name="connsiteX45" fmla="*/ 63905 w 89211"/>
                  <a:gd name="connsiteY45" fmla="*/ 72213 h 91384"/>
                  <a:gd name="connsiteX46" fmla="*/ 51891 w 89211"/>
                  <a:gd name="connsiteY46" fmla="*/ 72213 h 91384"/>
                  <a:gd name="connsiteX47" fmla="*/ 72596 w 89211"/>
                  <a:gd name="connsiteY47" fmla="*/ 25690 h 91384"/>
                  <a:gd name="connsiteX48" fmla="*/ 85377 w 89211"/>
                  <a:gd name="connsiteY48" fmla="*/ 25690 h 91384"/>
                  <a:gd name="connsiteX49" fmla="*/ 85377 w 89211"/>
                  <a:gd name="connsiteY49" fmla="*/ 75152 h 91384"/>
                  <a:gd name="connsiteX50" fmla="*/ 85249 w 89211"/>
                  <a:gd name="connsiteY50" fmla="*/ 81543 h 91384"/>
                  <a:gd name="connsiteX51" fmla="*/ 84482 w 89211"/>
                  <a:gd name="connsiteY51" fmla="*/ 85889 h 91384"/>
                  <a:gd name="connsiteX52" fmla="*/ 83076 w 89211"/>
                  <a:gd name="connsiteY52" fmla="*/ 88828 h 91384"/>
                  <a:gd name="connsiteX53" fmla="*/ 80520 w 89211"/>
                  <a:gd name="connsiteY53" fmla="*/ 90362 h 91384"/>
                  <a:gd name="connsiteX54" fmla="*/ 76686 w 89211"/>
                  <a:gd name="connsiteY54" fmla="*/ 91256 h 91384"/>
                  <a:gd name="connsiteX55" fmla="*/ 71062 w 89211"/>
                  <a:gd name="connsiteY55" fmla="*/ 91384 h 91384"/>
                  <a:gd name="connsiteX56" fmla="*/ 57642 w 89211"/>
                  <a:gd name="connsiteY56" fmla="*/ 90873 h 91384"/>
                  <a:gd name="connsiteX57" fmla="*/ 57003 w 89211"/>
                  <a:gd name="connsiteY57" fmla="*/ 79370 h 91384"/>
                  <a:gd name="connsiteX58" fmla="*/ 68634 w 89211"/>
                  <a:gd name="connsiteY58" fmla="*/ 79881 h 91384"/>
                  <a:gd name="connsiteX59" fmla="*/ 71957 w 89211"/>
                  <a:gd name="connsiteY59" fmla="*/ 79242 h 91384"/>
                  <a:gd name="connsiteX60" fmla="*/ 72468 w 89211"/>
                  <a:gd name="connsiteY60" fmla="*/ 75280 h 91384"/>
                  <a:gd name="connsiteX61" fmla="*/ 72468 w 89211"/>
                  <a:gd name="connsiteY61" fmla="*/ 25818 h 9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9211" h="91384">
                    <a:moveTo>
                      <a:pt x="0" y="21345"/>
                    </a:moveTo>
                    <a:lnTo>
                      <a:pt x="0" y="10992"/>
                    </a:lnTo>
                    <a:lnTo>
                      <a:pt x="22878" y="10992"/>
                    </a:lnTo>
                    <a:cubicBezTo>
                      <a:pt x="21727" y="8692"/>
                      <a:pt x="20194" y="5880"/>
                      <a:pt x="18277" y="2684"/>
                    </a:cubicBezTo>
                    <a:lnTo>
                      <a:pt x="30674" y="0"/>
                    </a:lnTo>
                    <a:cubicBezTo>
                      <a:pt x="32591" y="3195"/>
                      <a:pt x="34636" y="6902"/>
                      <a:pt x="36681" y="10992"/>
                    </a:cubicBezTo>
                    <a:lnTo>
                      <a:pt x="53169" y="10992"/>
                    </a:lnTo>
                    <a:cubicBezTo>
                      <a:pt x="55469" y="6774"/>
                      <a:pt x="57386" y="3195"/>
                      <a:pt x="58537" y="128"/>
                    </a:cubicBezTo>
                    <a:lnTo>
                      <a:pt x="71190" y="2301"/>
                    </a:lnTo>
                    <a:cubicBezTo>
                      <a:pt x="69912" y="5369"/>
                      <a:pt x="68506" y="8180"/>
                      <a:pt x="67100" y="10992"/>
                    </a:cubicBezTo>
                    <a:lnTo>
                      <a:pt x="89211" y="10992"/>
                    </a:lnTo>
                    <a:lnTo>
                      <a:pt x="89211" y="21345"/>
                    </a:lnTo>
                    <a:lnTo>
                      <a:pt x="0" y="21345"/>
                    </a:lnTo>
                    <a:close/>
                    <a:moveTo>
                      <a:pt x="30419" y="80393"/>
                    </a:moveTo>
                    <a:cubicBezTo>
                      <a:pt x="31825" y="80393"/>
                      <a:pt x="32719" y="80137"/>
                      <a:pt x="32975" y="79754"/>
                    </a:cubicBezTo>
                    <a:cubicBezTo>
                      <a:pt x="33231" y="79370"/>
                      <a:pt x="33358" y="77964"/>
                      <a:pt x="33358" y="75664"/>
                    </a:cubicBezTo>
                    <a:lnTo>
                      <a:pt x="33358" y="70935"/>
                    </a:lnTo>
                    <a:lnTo>
                      <a:pt x="16999" y="70935"/>
                    </a:lnTo>
                    <a:lnTo>
                      <a:pt x="16999" y="91256"/>
                    </a:lnTo>
                    <a:lnTo>
                      <a:pt x="3962" y="91256"/>
                    </a:lnTo>
                    <a:lnTo>
                      <a:pt x="3962" y="26330"/>
                    </a:lnTo>
                    <a:lnTo>
                      <a:pt x="45117" y="26330"/>
                    </a:lnTo>
                    <a:lnTo>
                      <a:pt x="45117" y="76047"/>
                    </a:lnTo>
                    <a:cubicBezTo>
                      <a:pt x="45117" y="78859"/>
                      <a:pt x="45117" y="80904"/>
                      <a:pt x="45117" y="82310"/>
                    </a:cubicBezTo>
                    <a:cubicBezTo>
                      <a:pt x="45117" y="83716"/>
                      <a:pt x="44861" y="84994"/>
                      <a:pt x="44478" y="86400"/>
                    </a:cubicBezTo>
                    <a:cubicBezTo>
                      <a:pt x="44094" y="87806"/>
                      <a:pt x="43711" y="88700"/>
                      <a:pt x="43327" y="89084"/>
                    </a:cubicBezTo>
                    <a:cubicBezTo>
                      <a:pt x="42944" y="89595"/>
                      <a:pt x="42049" y="89979"/>
                      <a:pt x="40899" y="90362"/>
                    </a:cubicBezTo>
                    <a:cubicBezTo>
                      <a:pt x="39749" y="90745"/>
                      <a:pt x="38598" y="91001"/>
                      <a:pt x="37320" y="91001"/>
                    </a:cubicBezTo>
                    <a:cubicBezTo>
                      <a:pt x="36170" y="91001"/>
                      <a:pt x="34381" y="91001"/>
                      <a:pt x="31952" y="91001"/>
                    </a:cubicBezTo>
                    <a:cubicBezTo>
                      <a:pt x="30802" y="91001"/>
                      <a:pt x="27862" y="90873"/>
                      <a:pt x="23134" y="90490"/>
                    </a:cubicBezTo>
                    <a:lnTo>
                      <a:pt x="22878" y="79754"/>
                    </a:lnTo>
                    <a:cubicBezTo>
                      <a:pt x="26456" y="80137"/>
                      <a:pt x="29013" y="80265"/>
                      <a:pt x="30419" y="80265"/>
                    </a:cubicBezTo>
                    <a:close/>
                    <a:moveTo>
                      <a:pt x="16999" y="44350"/>
                    </a:moveTo>
                    <a:lnTo>
                      <a:pt x="33358" y="44350"/>
                    </a:lnTo>
                    <a:lnTo>
                      <a:pt x="33358" y="36809"/>
                    </a:lnTo>
                    <a:lnTo>
                      <a:pt x="16999" y="36809"/>
                    </a:lnTo>
                    <a:lnTo>
                      <a:pt x="16999" y="44350"/>
                    </a:lnTo>
                    <a:close/>
                    <a:moveTo>
                      <a:pt x="16999" y="53936"/>
                    </a:moveTo>
                    <a:lnTo>
                      <a:pt x="16999" y="61604"/>
                    </a:lnTo>
                    <a:lnTo>
                      <a:pt x="33358" y="61604"/>
                    </a:lnTo>
                    <a:lnTo>
                      <a:pt x="33358" y="53936"/>
                    </a:lnTo>
                    <a:lnTo>
                      <a:pt x="16999" y="53936"/>
                    </a:lnTo>
                    <a:close/>
                    <a:moveTo>
                      <a:pt x="51891" y="72213"/>
                    </a:moveTo>
                    <a:lnTo>
                      <a:pt x="51891" y="27607"/>
                    </a:lnTo>
                    <a:lnTo>
                      <a:pt x="63905" y="27607"/>
                    </a:lnTo>
                    <a:lnTo>
                      <a:pt x="63905" y="72213"/>
                    </a:lnTo>
                    <a:lnTo>
                      <a:pt x="51891" y="72213"/>
                    </a:lnTo>
                    <a:close/>
                    <a:moveTo>
                      <a:pt x="72596" y="25690"/>
                    </a:moveTo>
                    <a:lnTo>
                      <a:pt x="85377" y="25690"/>
                    </a:lnTo>
                    <a:lnTo>
                      <a:pt x="85377" y="75152"/>
                    </a:lnTo>
                    <a:cubicBezTo>
                      <a:pt x="85377" y="77837"/>
                      <a:pt x="85377" y="80009"/>
                      <a:pt x="85249" y="81543"/>
                    </a:cubicBezTo>
                    <a:cubicBezTo>
                      <a:pt x="85249" y="83076"/>
                      <a:pt x="84866" y="84483"/>
                      <a:pt x="84482" y="85889"/>
                    </a:cubicBezTo>
                    <a:cubicBezTo>
                      <a:pt x="84099" y="87294"/>
                      <a:pt x="83587" y="88189"/>
                      <a:pt x="83076" y="88828"/>
                    </a:cubicBezTo>
                    <a:cubicBezTo>
                      <a:pt x="82565" y="89467"/>
                      <a:pt x="81670" y="89979"/>
                      <a:pt x="80520" y="90362"/>
                    </a:cubicBezTo>
                    <a:cubicBezTo>
                      <a:pt x="79370" y="90745"/>
                      <a:pt x="78092" y="91128"/>
                      <a:pt x="76686" y="91256"/>
                    </a:cubicBezTo>
                    <a:cubicBezTo>
                      <a:pt x="75280" y="91384"/>
                      <a:pt x="73491" y="91384"/>
                      <a:pt x="71062" y="91384"/>
                    </a:cubicBezTo>
                    <a:cubicBezTo>
                      <a:pt x="67867" y="91384"/>
                      <a:pt x="63394" y="91256"/>
                      <a:pt x="57642" y="90873"/>
                    </a:cubicBezTo>
                    <a:lnTo>
                      <a:pt x="57003" y="79370"/>
                    </a:lnTo>
                    <a:cubicBezTo>
                      <a:pt x="61988" y="79754"/>
                      <a:pt x="65822" y="79881"/>
                      <a:pt x="68634" y="79881"/>
                    </a:cubicBezTo>
                    <a:cubicBezTo>
                      <a:pt x="70423" y="79881"/>
                      <a:pt x="71574" y="79626"/>
                      <a:pt x="71957" y="79242"/>
                    </a:cubicBezTo>
                    <a:cubicBezTo>
                      <a:pt x="72340" y="78859"/>
                      <a:pt x="72468" y="77454"/>
                      <a:pt x="72468" y="75280"/>
                    </a:cubicBezTo>
                    <a:lnTo>
                      <a:pt x="72468" y="25818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A54B9E74-BFD9-1140-0466-E6921C85E6CD}"/>
                  </a:ext>
                </a:extLst>
              </p:cNvPr>
              <p:cNvSpPr/>
              <p:nvPr/>
            </p:nvSpPr>
            <p:spPr>
              <a:xfrm>
                <a:off x="3598308" y="5343446"/>
                <a:ext cx="76813" cy="84865"/>
              </a:xfrm>
              <a:custGeom>
                <a:avLst/>
                <a:gdLst>
                  <a:gd name="connsiteX0" fmla="*/ 0 w 76813"/>
                  <a:gd name="connsiteY0" fmla="*/ 9586 h 84865"/>
                  <a:gd name="connsiteX1" fmla="*/ 39110 w 76813"/>
                  <a:gd name="connsiteY1" fmla="*/ 9586 h 84865"/>
                  <a:gd name="connsiteX2" fmla="*/ 39110 w 76813"/>
                  <a:gd name="connsiteY2" fmla="*/ 0 h 84865"/>
                  <a:gd name="connsiteX3" fmla="*/ 51507 w 76813"/>
                  <a:gd name="connsiteY3" fmla="*/ 0 h 84865"/>
                  <a:gd name="connsiteX4" fmla="*/ 51507 w 76813"/>
                  <a:gd name="connsiteY4" fmla="*/ 9586 h 84865"/>
                  <a:gd name="connsiteX5" fmla="*/ 76814 w 76813"/>
                  <a:gd name="connsiteY5" fmla="*/ 9586 h 84865"/>
                  <a:gd name="connsiteX6" fmla="*/ 76814 w 76813"/>
                  <a:gd name="connsiteY6" fmla="*/ 20705 h 84865"/>
                  <a:gd name="connsiteX7" fmla="*/ 51507 w 76813"/>
                  <a:gd name="connsiteY7" fmla="*/ 20705 h 84865"/>
                  <a:gd name="connsiteX8" fmla="*/ 51507 w 76813"/>
                  <a:gd name="connsiteY8" fmla="*/ 29268 h 84865"/>
                  <a:gd name="connsiteX9" fmla="*/ 73107 w 76813"/>
                  <a:gd name="connsiteY9" fmla="*/ 29268 h 84865"/>
                  <a:gd name="connsiteX10" fmla="*/ 73107 w 76813"/>
                  <a:gd name="connsiteY10" fmla="*/ 40260 h 84865"/>
                  <a:gd name="connsiteX11" fmla="*/ 51507 w 76813"/>
                  <a:gd name="connsiteY11" fmla="*/ 40260 h 84865"/>
                  <a:gd name="connsiteX12" fmla="*/ 51507 w 76813"/>
                  <a:gd name="connsiteY12" fmla="*/ 56236 h 84865"/>
                  <a:gd name="connsiteX13" fmla="*/ 74769 w 76813"/>
                  <a:gd name="connsiteY13" fmla="*/ 73618 h 84865"/>
                  <a:gd name="connsiteX14" fmla="*/ 66972 w 76813"/>
                  <a:gd name="connsiteY14" fmla="*/ 82309 h 84865"/>
                  <a:gd name="connsiteX15" fmla="*/ 50996 w 76813"/>
                  <a:gd name="connsiteY15" fmla="*/ 69273 h 84865"/>
                  <a:gd name="connsiteX16" fmla="*/ 43967 w 76813"/>
                  <a:gd name="connsiteY16" fmla="*/ 81159 h 84865"/>
                  <a:gd name="connsiteX17" fmla="*/ 27607 w 76813"/>
                  <a:gd name="connsiteY17" fmla="*/ 84865 h 84865"/>
                  <a:gd name="connsiteX18" fmla="*/ 11247 w 76813"/>
                  <a:gd name="connsiteY18" fmla="*/ 80008 h 84865"/>
                  <a:gd name="connsiteX19" fmla="*/ 5240 w 76813"/>
                  <a:gd name="connsiteY19" fmla="*/ 66460 h 84865"/>
                  <a:gd name="connsiteX20" fmla="*/ 10736 w 76813"/>
                  <a:gd name="connsiteY20" fmla="*/ 53935 h 84865"/>
                  <a:gd name="connsiteX21" fmla="*/ 27607 w 76813"/>
                  <a:gd name="connsiteY21" fmla="*/ 49206 h 84865"/>
                  <a:gd name="connsiteX22" fmla="*/ 39110 w 76813"/>
                  <a:gd name="connsiteY22" fmla="*/ 50868 h 84865"/>
                  <a:gd name="connsiteX23" fmla="*/ 39110 w 76813"/>
                  <a:gd name="connsiteY23" fmla="*/ 40388 h 84865"/>
                  <a:gd name="connsiteX24" fmla="*/ 3707 w 76813"/>
                  <a:gd name="connsiteY24" fmla="*/ 40388 h 84865"/>
                  <a:gd name="connsiteX25" fmla="*/ 3707 w 76813"/>
                  <a:gd name="connsiteY25" fmla="*/ 29396 h 84865"/>
                  <a:gd name="connsiteX26" fmla="*/ 39110 w 76813"/>
                  <a:gd name="connsiteY26" fmla="*/ 29396 h 84865"/>
                  <a:gd name="connsiteX27" fmla="*/ 39110 w 76813"/>
                  <a:gd name="connsiteY27" fmla="*/ 20832 h 84865"/>
                  <a:gd name="connsiteX28" fmla="*/ 0 w 76813"/>
                  <a:gd name="connsiteY28" fmla="*/ 20832 h 84865"/>
                  <a:gd name="connsiteX29" fmla="*/ 0 w 76813"/>
                  <a:gd name="connsiteY29" fmla="*/ 9713 h 84865"/>
                  <a:gd name="connsiteX30" fmla="*/ 39110 w 76813"/>
                  <a:gd name="connsiteY30" fmla="*/ 62370 h 84865"/>
                  <a:gd name="connsiteX31" fmla="*/ 28885 w 76813"/>
                  <a:gd name="connsiteY31" fmla="*/ 60070 h 84865"/>
                  <a:gd name="connsiteX32" fmla="*/ 20577 w 76813"/>
                  <a:gd name="connsiteY32" fmla="*/ 61604 h 84865"/>
                  <a:gd name="connsiteX33" fmla="*/ 18021 w 76813"/>
                  <a:gd name="connsiteY33" fmla="*/ 66460 h 84865"/>
                  <a:gd name="connsiteX34" fmla="*/ 20577 w 76813"/>
                  <a:gd name="connsiteY34" fmla="*/ 71829 h 84865"/>
                  <a:gd name="connsiteX35" fmla="*/ 27607 w 76813"/>
                  <a:gd name="connsiteY35" fmla="*/ 73746 h 84865"/>
                  <a:gd name="connsiteX36" fmla="*/ 36681 w 76813"/>
                  <a:gd name="connsiteY36" fmla="*/ 71445 h 84865"/>
                  <a:gd name="connsiteX37" fmla="*/ 39110 w 76813"/>
                  <a:gd name="connsiteY37" fmla="*/ 62498 h 8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813" h="84865">
                    <a:moveTo>
                      <a:pt x="0" y="9586"/>
                    </a:moveTo>
                    <a:lnTo>
                      <a:pt x="39110" y="9586"/>
                    </a:lnTo>
                    <a:lnTo>
                      <a:pt x="39110" y="0"/>
                    </a:lnTo>
                    <a:lnTo>
                      <a:pt x="51507" y="0"/>
                    </a:lnTo>
                    <a:lnTo>
                      <a:pt x="51507" y="9586"/>
                    </a:lnTo>
                    <a:lnTo>
                      <a:pt x="76814" y="9586"/>
                    </a:lnTo>
                    <a:lnTo>
                      <a:pt x="76814" y="20705"/>
                    </a:lnTo>
                    <a:lnTo>
                      <a:pt x="51507" y="20705"/>
                    </a:lnTo>
                    <a:lnTo>
                      <a:pt x="51507" y="29268"/>
                    </a:lnTo>
                    <a:lnTo>
                      <a:pt x="73107" y="29268"/>
                    </a:lnTo>
                    <a:lnTo>
                      <a:pt x="73107" y="40260"/>
                    </a:lnTo>
                    <a:lnTo>
                      <a:pt x="51507" y="40260"/>
                    </a:lnTo>
                    <a:lnTo>
                      <a:pt x="51507" y="56236"/>
                    </a:lnTo>
                    <a:cubicBezTo>
                      <a:pt x="58537" y="60198"/>
                      <a:pt x="66333" y="66077"/>
                      <a:pt x="74769" y="73618"/>
                    </a:cubicBezTo>
                    <a:lnTo>
                      <a:pt x="66972" y="82309"/>
                    </a:lnTo>
                    <a:cubicBezTo>
                      <a:pt x="61604" y="77325"/>
                      <a:pt x="56364" y="72979"/>
                      <a:pt x="50996" y="69273"/>
                    </a:cubicBezTo>
                    <a:cubicBezTo>
                      <a:pt x="49974" y="74768"/>
                      <a:pt x="47673" y="78731"/>
                      <a:pt x="43967" y="81159"/>
                    </a:cubicBezTo>
                    <a:cubicBezTo>
                      <a:pt x="40260" y="83587"/>
                      <a:pt x="34764" y="84865"/>
                      <a:pt x="27607" y="84865"/>
                    </a:cubicBezTo>
                    <a:cubicBezTo>
                      <a:pt x="20450" y="84865"/>
                      <a:pt x="15209" y="83204"/>
                      <a:pt x="11247" y="80008"/>
                    </a:cubicBezTo>
                    <a:cubicBezTo>
                      <a:pt x="7285" y="76813"/>
                      <a:pt x="5240" y="72212"/>
                      <a:pt x="5240" y="66460"/>
                    </a:cubicBezTo>
                    <a:cubicBezTo>
                      <a:pt x="5240" y="61221"/>
                      <a:pt x="7029" y="57131"/>
                      <a:pt x="10736" y="53935"/>
                    </a:cubicBezTo>
                    <a:cubicBezTo>
                      <a:pt x="14443" y="50740"/>
                      <a:pt x="20066" y="49206"/>
                      <a:pt x="27607" y="49206"/>
                    </a:cubicBezTo>
                    <a:cubicBezTo>
                      <a:pt x="31569" y="49206"/>
                      <a:pt x="35403" y="49717"/>
                      <a:pt x="39110" y="50868"/>
                    </a:cubicBezTo>
                    <a:lnTo>
                      <a:pt x="39110" y="40388"/>
                    </a:lnTo>
                    <a:lnTo>
                      <a:pt x="3707" y="40388"/>
                    </a:lnTo>
                    <a:lnTo>
                      <a:pt x="3707" y="29396"/>
                    </a:lnTo>
                    <a:lnTo>
                      <a:pt x="39110" y="29396"/>
                    </a:lnTo>
                    <a:lnTo>
                      <a:pt x="39110" y="20832"/>
                    </a:lnTo>
                    <a:lnTo>
                      <a:pt x="0" y="20832"/>
                    </a:lnTo>
                    <a:lnTo>
                      <a:pt x="0" y="9713"/>
                    </a:lnTo>
                    <a:close/>
                    <a:moveTo>
                      <a:pt x="39110" y="62370"/>
                    </a:moveTo>
                    <a:cubicBezTo>
                      <a:pt x="35276" y="60837"/>
                      <a:pt x="31825" y="60070"/>
                      <a:pt x="28885" y="60070"/>
                    </a:cubicBezTo>
                    <a:cubicBezTo>
                      <a:pt x="25051" y="60070"/>
                      <a:pt x="22239" y="60582"/>
                      <a:pt x="20577" y="61604"/>
                    </a:cubicBezTo>
                    <a:cubicBezTo>
                      <a:pt x="18916" y="62626"/>
                      <a:pt x="18021" y="64288"/>
                      <a:pt x="18021" y="66460"/>
                    </a:cubicBezTo>
                    <a:cubicBezTo>
                      <a:pt x="18021" y="68761"/>
                      <a:pt x="18916" y="70551"/>
                      <a:pt x="20577" y="71829"/>
                    </a:cubicBezTo>
                    <a:cubicBezTo>
                      <a:pt x="22239" y="73107"/>
                      <a:pt x="24540" y="73746"/>
                      <a:pt x="27607" y="73746"/>
                    </a:cubicBezTo>
                    <a:cubicBezTo>
                      <a:pt x="32080" y="73746"/>
                      <a:pt x="35148" y="72979"/>
                      <a:pt x="36681" y="71445"/>
                    </a:cubicBezTo>
                    <a:cubicBezTo>
                      <a:pt x="38343" y="69912"/>
                      <a:pt x="39110" y="66844"/>
                      <a:pt x="39110" y="62498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C0322A72-25D8-525C-AE9C-CD9F492AA65F}"/>
                  </a:ext>
                </a:extLst>
              </p:cNvPr>
              <p:cNvSpPr/>
              <p:nvPr/>
            </p:nvSpPr>
            <p:spPr>
              <a:xfrm>
                <a:off x="3692760" y="5350475"/>
                <a:ext cx="90617" cy="77963"/>
              </a:xfrm>
              <a:custGeom>
                <a:avLst/>
                <a:gdLst>
                  <a:gd name="connsiteX0" fmla="*/ 0 w 90617"/>
                  <a:gd name="connsiteY0" fmla="*/ 1917 h 77963"/>
                  <a:gd name="connsiteX1" fmla="*/ 80904 w 90617"/>
                  <a:gd name="connsiteY1" fmla="*/ 0 h 77963"/>
                  <a:gd name="connsiteX2" fmla="*/ 81415 w 90617"/>
                  <a:gd name="connsiteY2" fmla="*/ 11758 h 77963"/>
                  <a:gd name="connsiteX3" fmla="*/ 45756 w 90617"/>
                  <a:gd name="connsiteY3" fmla="*/ 22239 h 77963"/>
                  <a:gd name="connsiteX4" fmla="*/ 33870 w 90617"/>
                  <a:gd name="connsiteY4" fmla="*/ 43455 h 77963"/>
                  <a:gd name="connsiteX5" fmla="*/ 40516 w 90617"/>
                  <a:gd name="connsiteY5" fmla="*/ 59815 h 77963"/>
                  <a:gd name="connsiteX6" fmla="*/ 58154 w 90617"/>
                  <a:gd name="connsiteY6" fmla="*/ 65694 h 77963"/>
                  <a:gd name="connsiteX7" fmla="*/ 70168 w 90617"/>
                  <a:gd name="connsiteY7" fmla="*/ 64544 h 77963"/>
                  <a:gd name="connsiteX8" fmla="*/ 71702 w 90617"/>
                  <a:gd name="connsiteY8" fmla="*/ 76558 h 77963"/>
                  <a:gd name="connsiteX9" fmla="*/ 57514 w 90617"/>
                  <a:gd name="connsiteY9" fmla="*/ 77964 h 77963"/>
                  <a:gd name="connsiteX10" fmla="*/ 30035 w 90617"/>
                  <a:gd name="connsiteY10" fmla="*/ 69017 h 77963"/>
                  <a:gd name="connsiteX11" fmla="*/ 19811 w 90617"/>
                  <a:gd name="connsiteY11" fmla="*/ 44861 h 77963"/>
                  <a:gd name="connsiteX12" fmla="*/ 25434 w 90617"/>
                  <a:gd name="connsiteY12" fmla="*/ 26968 h 77963"/>
                  <a:gd name="connsiteX13" fmla="*/ 41411 w 90617"/>
                  <a:gd name="connsiteY13" fmla="*/ 13164 h 77963"/>
                  <a:gd name="connsiteX14" fmla="*/ 41411 w 90617"/>
                  <a:gd name="connsiteY14" fmla="*/ 12909 h 77963"/>
                  <a:gd name="connsiteX15" fmla="*/ 128 w 90617"/>
                  <a:gd name="connsiteY15" fmla="*/ 13803 h 77963"/>
                  <a:gd name="connsiteX16" fmla="*/ 128 w 90617"/>
                  <a:gd name="connsiteY16" fmla="*/ 2045 h 77963"/>
                  <a:gd name="connsiteX17" fmla="*/ 74641 w 90617"/>
                  <a:gd name="connsiteY17" fmla="*/ 38982 h 77963"/>
                  <a:gd name="connsiteX18" fmla="*/ 64544 w 90617"/>
                  <a:gd name="connsiteY18" fmla="*/ 43839 h 77963"/>
                  <a:gd name="connsiteX19" fmla="*/ 56237 w 90617"/>
                  <a:gd name="connsiteY19" fmla="*/ 28245 h 77963"/>
                  <a:gd name="connsiteX20" fmla="*/ 66333 w 90617"/>
                  <a:gd name="connsiteY20" fmla="*/ 23134 h 77963"/>
                  <a:gd name="connsiteX21" fmla="*/ 74641 w 90617"/>
                  <a:gd name="connsiteY21" fmla="*/ 39110 h 77963"/>
                  <a:gd name="connsiteX22" fmla="*/ 90618 w 90617"/>
                  <a:gd name="connsiteY22" fmla="*/ 35915 h 77963"/>
                  <a:gd name="connsiteX23" fmla="*/ 80265 w 90617"/>
                  <a:gd name="connsiteY23" fmla="*/ 40771 h 77963"/>
                  <a:gd name="connsiteX24" fmla="*/ 71702 w 90617"/>
                  <a:gd name="connsiteY24" fmla="*/ 24795 h 77963"/>
                  <a:gd name="connsiteX25" fmla="*/ 82054 w 90617"/>
                  <a:gd name="connsiteY25" fmla="*/ 19555 h 77963"/>
                  <a:gd name="connsiteX26" fmla="*/ 90618 w 90617"/>
                  <a:gd name="connsiteY26" fmla="*/ 35787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617" h="77963">
                    <a:moveTo>
                      <a:pt x="0" y="1917"/>
                    </a:moveTo>
                    <a:cubicBezTo>
                      <a:pt x="26457" y="1917"/>
                      <a:pt x="53425" y="1278"/>
                      <a:pt x="80904" y="0"/>
                    </a:cubicBezTo>
                    <a:lnTo>
                      <a:pt x="81415" y="11758"/>
                    </a:lnTo>
                    <a:cubicBezTo>
                      <a:pt x="65567" y="13036"/>
                      <a:pt x="53680" y="16615"/>
                      <a:pt x="45756" y="22239"/>
                    </a:cubicBezTo>
                    <a:cubicBezTo>
                      <a:pt x="37832" y="27862"/>
                      <a:pt x="33870" y="35020"/>
                      <a:pt x="33870" y="43455"/>
                    </a:cubicBezTo>
                    <a:cubicBezTo>
                      <a:pt x="33870" y="50357"/>
                      <a:pt x="36042" y="55853"/>
                      <a:pt x="40516" y="59815"/>
                    </a:cubicBezTo>
                    <a:cubicBezTo>
                      <a:pt x="44989" y="63777"/>
                      <a:pt x="50868" y="65694"/>
                      <a:pt x="58154" y="65694"/>
                    </a:cubicBezTo>
                    <a:cubicBezTo>
                      <a:pt x="61988" y="65694"/>
                      <a:pt x="65950" y="65311"/>
                      <a:pt x="70168" y="64544"/>
                    </a:cubicBezTo>
                    <a:lnTo>
                      <a:pt x="71702" y="76558"/>
                    </a:lnTo>
                    <a:cubicBezTo>
                      <a:pt x="66717" y="77453"/>
                      <a:pt x="62116" y="77964"/>
                      <a:pt x="57514" y="77964"/>
                    </a:cubicBezTo>
                    <a:cubicBezTo>
                      <a:pt x="46012" y="77964"/>
                      <a:pt x="36937" y="75024"/>
                      <a:pt x="30035" y="69017"/>
                    </a:cubicBezTo>
                    <a:cubicBezTo>
                      <a:pt x="23261" y="63010"/>
                      <a:pt x="19811" y="54958"/>
                      <a:pt x="19811" y="44861"/>
                    </a:cubicBezTo>
                    <a:cubicBezTo>
                      <a:pt x="19811" y="38471"/>
                      <a:pt x="21728" y="32463"/>
                      <a:pt x="25434" y="26968"/>
                    </a:cubicBezTo>
                    <a:cubicBezTo>
                      <a:pt x="29141" y="21472"/>
                      <a:pt x="34509" y="16871"/>
                      <a:pt x="41411" y="13164"/>
                    </a:cubicBezTo>
                    <a:lnTo>
                      <a:pt x="41411" y="12909"/>
                    </a:lnTo>
                    <a:cubicBezTo>
                      <a:pt x="27096" y="13548"/>
                      <a:pt x="13292" y="13803"/>
                      <a:pt x="128" y="13803"/>
                    </a:cubicBezTo>
                    <a:lnTo>
                      <a:pt x="128" y="2045"/>
                    </a:lnTo>
                    <a:close/>
                    <a:moveTo>
                      <a:pt x="74641" y="38982"/>
                    </a:moveTo>
                    <a:lnTo>
                      <a:pt x="64544" y="43839"/>
                    </a:lnTo>
                    <a:cubicBezTo>
                      <a:pt x="61988" y="38598"/>
                      <a:pt x="59176" y="33486"/>
                      <a:pt x="56237" y="28245"/>
                    </a:cubicBezTo>
                    <a:lnTo>
                      <a:pt x="66333" y="23134"/>
                    </a:lnTo>
                    <a:cubicBezTo>
                      <a:pt x="69401" y="28757"/>
                      <a:pt x="72085" y="33997"/>
                      <a:pt x="74641" y="39110"/>
                    </a:cubicBezTo>
                    <a:close/>
                    <a:moveTo>
                      <a:pt x="90618" y="35915"/>
                    </a:moveTo>
                    <a:lnTo>
                      <a:pt x="80265" y="40771"/>
                    </a:lnTo>
                    <a:cubicBezTo>
                      <a:pt x="77325" y="35020"/>
                      <a:pt x="74513" y="29779"/>
                      <a:pt x="71702" y="24795"/>
                    </a:cubicBezTo>
                    <a:lnTo>
                      <a:pt x="82054" y="19555"/>
                    </a:lnTo>
                    <a:cubicBezTo>
                      <a:pt x="84355" y="23772"/>
                      <a:pt x="87294" y="29268"/>
                      <a:pt x="90618" y="35787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4680F989-10B1-D217-AA79-1C82BCF1732D}"/>
                  </a:ext>
                </a:extLst>
              </p:cNvPr>
              <p:cNvSpPr/>
              <p:nvPr/>
            </p:nvSpPr>
            <p:spPr>
              <a:xfrm>
                <a:off x="3795263" y="5346001"/>
                <a:ext cx="78091" cy="81542"/>
              </a:xfrm>
              <a:custGeom>
                <a:avLst/>
                <a:gdLst>
                  <a:gd name="connsiteX0" fmla="*/ 17765 w 78091"/>
                  <a:gd name="connsiteY0" fmla="*/ 1534 h 81542"/>
                  <a:gd name="connsiteX1" fmla="*/ 13036 w 78091"/>
                  <a:gd name="connsiteY1" fmla="*/ 40771 h 81542"/>
                  <a:gd name="connsiteX2" fmla="*/ 17765 w 78091"/>
                  <a:gd name="connsiteY2" fmla="*/ 80009 h 81542"/>
                  <a:gd name="connsiteX3" fmla="*/ 4857 w 78091"/>
                  <a:gd name="connsiteY3" fmla="*/ 81543 h 81542"/>
                  <a:gd name="connsiteX4" fmla="*/ 0 w 78091"/>
                  <a:gd name="connsiteY4" fmla="*/ 40771 h 81542"/>
                  <a:gd name="connsiteX5" fmla="*/ 4857 w 78091"/>
                  <a:gd name="connsiteY5" fmla="*/ 0 h 81542"/>
                  <a:gd name="connsiteX6" fmla="*/ 17765 w 78091"/>
                  <a:gd name="connsiteY6" fmla="*/ 1534 h 81542"/>
                  <a:gd name="connsiteX7" fmla="*/ 76302 w 78091"/>
                  <a:gd name="connsiteY7" fmla="*/ 63138 h 81542"/>
                  <a:gd name="connsiteX8" fmla="*/ 78092 w 78091"/>
                  <a:gd name="connsiteY8" fmla="*/ 74513 h 81542"/>
                  <a:gd name="connsiteX9" fmla="*/ 54831 w 78091"/>
                  <a:gd name="connsiteY9" fmla="*/ 77453 h 81542"/>
                  <a:gd name="connsiteX10" fmla="*/ 32975 w 78091"/>
                  <a:gd name="connsiteY10" fmla="*/ 72085 h 81542"/>
                  <a:gd name="connsiteX11" fmla="*/ 24923 w 78091"/>
                  <a:gd name="connsiteY11" fmla="*/ 57770 h 81542"/>
                  <a:gd name="connsiteX12" fmla="*/ 28246 w 78091"/>
                  <a:gd name="connsiteY12" fmla="*/ 47546 h 81542"/>
                  <a:gd name="connsiteX13" fmla="*/ 37320 w 78091"/>
                  <a:gd name="connsiteY13" fmla="*/ 36554 h 81542"/>
                  <a:gd name="connsiteX14" fmla="*/ 46523 w 78091"/>
                  <a:gd name="connsiteY14" fmla="*/ 43967 h 81542"/>
                  <a:gd name="connsiteX15" fmla="*/ 40260 w 78091"/>
                  <a:gd name="connsiteY15" fmla="*/ 51508 h 81542"/>
                  <a:gd name="connsiteX16" fmla="*/ 37960 w 78091"/>
                  <a:gd name="connsiteY16" fmla="*/ 57259 h 81542"/>
                  <a:gd name="connsiteX17" fmla="*/ 54831 w 78091"/>
                  <a:gd name="connsiteY17" fmla="*/ 65567 h 81542"/>
                  <a:gd name="connsiteX18" fmla="*/ 76430 w 78091"/>
                  <a:gd name="connsiteY18" fmla="*/ 63010 h 81542"/>
                  <a:gd name="connsiteX19" fmla="*/ 33103 w 78091"/>
                  <a:gd name="connsiteY19" fmla="*/ 19171 h 81542"/>
                  <a:gd name="connsiteX20" fmla="*/ 33103 w 78091"/>
                  <a:gd name="connsiteY20" fmla="*/ 7669 h 81542"/>
                  <a:gd name="connsiteX21" fmla="*/ 75408 w 78091"/>
                  <a:gd name="connsiteY21" fmla="*/ 7669 h 81542"/>
                  <a:gd name="connsiteX22" fmla="*/ 75408 w 78091"/>
                  <a:gd name="connsiteY22" fmla="*/ 19171 h 81542"/>
                  <a:gd name="connsiteX23" fmla="*/ 33103 w 78091"/>
                  <a:gd name="connsiteY23" fmla="*/ 19171 h 8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091" h="81542">
                    <a:moveTo>
                      <a:pt x="17765" y="1534"/>
                    </a:moveTo>
                    <a:cubicBezTo>
                      <a:pt x="14570" y="13548"/>
                      <a:pt x="13036" y="26585"/>
                      <a:pt x="13036" y="40771"/>
                    </a:cubicBezTo>
                    <a:cubicBezTo>
                      <a:pt x="13036" y="54959"/>
                      <a:pt x="14570" y="67995"/>
                      <a:pt x="17765" y="80009"/>
                    </a:cubicBezTo>
                    <a:lnTo>
                      <a:pt x="4857" y="81543"/>
                    </a:lnTo>
                    <a:cubicBezTo>
                      <a:pt x="1534" y="69018"/>
                      <a:pt x="0" y="55470"/>
                      <a:pt x="0" y="40771"/>
                    </a:cubicBezTo>
                    <a:cubicBezTo>
                      <a:pt x="0" y="26074"/>
                      <a:pt x="1662" y="12526"/>
                      <a:pt x="4857" y="0"/>
                    </a:cubicBezTo>
                    <a:lnTo>
                      <a:pt x="17765" y="1534"/>
                    </a:lnTo>
                    <a:close/>
                    <a:moveTo>
                      <a:pt x="76302" y="63138"/>
                    </a:moveTo>
                    <a:lnTo>
                      <a:pt x="78092" y="74513"/>
                    </a:lnTo>
                    <a:cubicBezTo>
                      <a:pt x="70679" y="76431"/>
                      <a:pt x="62882" y="77453"/>
                      <a:pt x="54831" y="77453"/>
                    </a:cubicBezTo>
                    <a:cubicBezTo>
                      <a:pt x="45628" y="77453"/>
                      <a:pt x="38215" y="75664"/>
                      <a:pt x="32975" y="72085"/>
                    </a:cubicBezTo>
                    <a:cubicBezTo>
                      <a:pt x="27607" y="68507"/>
                      <a:pt x="24923" y="63777"/>
                      <a:pt x="24923" y="57770"/>
                    </a:cubicBezTo>
                    <a:cubicBezTo>
                      <a:pt x="24923" y="54831"/>
                      <a:pt x="26073" y="51508"/>
                      <a:pt x="28246" y="47546"/>
                    </a:cubicBezTo>
                    <a:cubicBezTo>
                      <a:pt x="30419" y="43584"/>
                      <a:pt x="33486" y="40005"/>
                      <a:pt x="37320" y="36554"/>
                    </a:cubicBezTo>
                    <a:lnTo>
                      <a:pt x="46523" y="43967"/>
                    </a:lnTo>
                    <a:cubicBezTo>
                      <a:pt x="43839" y="46651"/>
                      <a:pt x="41666" y="49079"/>
                      <a:pt x="40260" y="51508"/>
                    </a:cubicBezTo>
                    <a:cubicBezTo>
                      <a:pt x="38726" y="53936"/>
                      <a:pt x="37960" y="55853"/>
                      <a:pt x="37960" y="57259"/>
                    </a:cubicBezTo>
                    <a:cubicBezTo>
                      <a:pt x="37960" y="62883"/>
                      <a:pt x="43583" y="65567"/>
                      <a:pt x="54831" y="65567"/>
                    </a:cubicBezTo>
                    <a:cubicBezTo>
                      <a:pt x="61860" y="65567"/>
                      <a:pt x="69145" y="64672"/>
                      <a:pt x="76430" y="63010"/>
                    </a:cubicBezTo>
                    <a:close/>
                    <a:moveTo>
                      <a:pt x="33103" y="19171"/>
                    </a:moveTo>
                    <a:lnTo>
                      <a:pt x="33103" y="7669"/>
                    </a:lnTo>
                    <a:lnTo>
                      <a:pt x="75408" y="7669"/>
                    </a:lnTo>
                    <a:lnTo>
                      <a:pt x="75408" y="19171"/>
                    </a:lnTo>
                    <a:lnTo>
                      <a:pt x="33103" y="19171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C8A198A4-F895-E93D-413B-28D494BB86E1}"/>
                  </a:ext>
                </a:extLst>
              </p:cNvPr>
              <p:cNvSpPr/>
              <p:nvPr/>
            </p:nvSpPr>
            <p:spPr>
              <a:xfrm>
                <a:off x="3884347" y="5339995"/>
                <a:ext cx="95346" cy="92406"/>
              </a:xfrm>
              <a:custGeom>
                <a:avLst/>
                <a:gdLst>
                  <a:gd name="connsiteX0" fmla="*/ 18149 w 95346"/>
                  <a:gd name="connsiteY0" fmla="*/ 48185 h 92406"/>
                  <a:gd name="connsiteX1" fmla="*/ 0 w 95346"/>
                  <a:gd name="connsiteY1" fmla="*/ 33102 h 92406"/>
                  <a:gd name="connsiteX2" fmla="*/ 7285 w 95346"/>
                  <a:gd name="connsiteY2" fmla="*/ 24283 h 92406"/>
                  <a:gd name="connsiteX3" fmla="*/ 24667 w 95346"/>
                  <a:gd name="connsiteY3" fmla="*/ 38343 h 92406"/>
                  <a:gd name="connsiteX4" fmla="*/ 44478 w 95346"/>
                  <a:gd name="connsiteY4" fmla="*/ 33358 h 92406"/>
                  <a:gd name="connsiteX5" fmla="*/ 30419 w 95346"/>
                  <a:gd name="connsiteY5" fmla="*/ 23517 h 92406"/>
                  <a:gd name="connsiteX6" fmla="*/ 37065 w 95346"/>
                  <a:gd name="connsiteY6" fmla="*/ 19044 h 92406"/>
                  <a:gd name="connsiteX7" fmla="*/ 26073 w 95346"/>
                  <a:gd name="connsiteY7" fmla="*/ 19044 h 92406"/>
                  <a:gd name="connsiteX8" fmla="*/ 21216 w 95346"/>
                  <a:gd name="connsiteY8" fmla="*/ 24923 h 92406"/>
                  <a:gd name="connsiteX9" fmla="*/ 4857 w 95346"/>
                  <a:gd name="connsiteY9" fmla="*/ 11502 h 92406"/>
                  <a:gd name="connsiteX10" fmla="*/ 12142 w 95346"/>
                  <a:gd name="connsiteY10" fmla="*/ 2684 h 92406"/>
                  <a:gd name="connsiteX11" fmla="*/ 25434 w 95346"/>
                  <a:gd name="connsiteY11" fmla="*/ 13164 h 92406"/>
                  <a:gd name="connsiteX12" fmla="*/ 25434 w 95346"/>
                  <a:gd name="connsiteY12" fmla="*/ 8691 h 92406"/>
                  <a:gd name="connsiteX13" fmla="*/ 51763 w 95346"/>
                  <a:gd name="connsiteY13" fmla="*/ 8691 h 92406"/>
                  <a:gd name="connsiteX14" fmla="*/ 51763 w 95346"/>
                  <a:gd name="connsiteY14" fmla="*/ 0 h 92406"/>
                  <a:gd name="connsiteX15" fmla="*/ 64800 w 95346"/>
                  <a:gd name="connsiteY15" fmla="*/ 0 h 92406"/>
                  <a:gd name="connsiteX16" fmla="*/ 64800 w 95346"/>
                  <a:gd name="connsiteY16" fmla="*/ 8691 h 92406"/>
                  <a:gd name="connsiteX17" fmla="*/ 92662 w 95346"/>
                  <a:gd name="connsiteY17" fmla="*/ 8691 h 92406"/>
                  <a:gd name="connsiteX18" fmla="*/ 92662 w 95346"/>
                  <a:gd name="connsiteY18" fmla="*/ 19171 h 92406"/>
                  <a:gd name="connsiteX19" fmla="*/ 87166 w 95346"/>
                  <a:gd name="connsiteY19" fmla="*/ 19171 h 92406"/>
                  <a:gd name="connsiteX20" fmla="*/ 70295 w 95346"/>
                  <a:gd name="connsiteY20" fmla="*/ 33358 h 92406"/>
                  <a:gd name="connsiteX21" fmla="*/ 95346 w 95346"/>
                  <a:gd name="connsiteY21" fmla="*/ 39238 h 92406"/>
                  <a:gd name="connsiteX22" fmla="*/ 92918 w 95346"/>
                  <a:gd name="connsiteY22" fmla="*/ 49718 h 92406"/>
                  <a:gd name="connsiteX23" fmla="*/ 85505 w 95346"/>
                  <a:gd name="connsiteY23" fmla="*/ 48185 h 92406"/>
                  <a:gd name="connsiteX24" fmla="*/ 85505 w 95346"/>
                  <a:gd name="connsiteY24" fmla="*/ 90745 h 92406"/>
                  <a:gd name="connsiteX25" fmla="*/ 72724 w 95346"/>
                  <a:gd name="connsiteY25" fmla="*/ 90745 h 92406"/>
                  <a:gd name="connsiteX26" fmla="*/ 72724 w 95346"/>
                  <a:gd name="connsiteY26" fmla="*/ 75535 h 92406"/>
                  <a:gd name="connsiteX27" fmla="*/ 42177 w 95346"/>
                  <a:gd name="connsiteY27" fmla="*/ 75535 h 92406"/>
                  <a:gd name="connsiteX28" fmla="*/ 32080 w 95346"/>
                  <a:gd name="connsiteY28" fmla="*/ 92406 h 92406"/>
                  <a:gd name="connsiteX29" fmla="*/ 21089 w 95346"/>
                  <a:gd name="connsiteY29" fmla="*/ 85377 h 92406"/>
                  <a:gd name="connsiteX30" fmla="*/ 29524 w 95346"/>
                  <a:gd name="connsiteY30" fmla="*/ 73107 h 92406"/>
                  <a:gd name="connsiteX31" fmla="*/ 32080 w 95346"/>
                  <a:gd name="connsiteY31" fmla="*/ 57131 h 92406"/>
                  <a:gd name="connsiteX32" fmla="*/ 32080 w 95346"/>
                  <a:gd name="connsiteY32" fmla="*/ 48312 h 92406"/>
                  <a:gd name="connsiteX33" fmla="*/ 23517 w 95346"/>
                  <a:gd name="connsiteY33" fmla="*/ 50229 h 92406"/>
                  <a:gd name="connsiteX34" fmla="*/ 22111 w 95346"/>
                  <a:gd name="connsiteY34" fmla="*/ 43328 h 92406"/>
                  <a:gd name="connsiteX35" fmla="*/ 18021 w 95346"/>
                  <a:gd name="connsiteY35" fmla="*/ 48440 h 92406"/>
                  <a:gd name="connsiteX36" fmla="*/ 26840 w 95346"/>
                  <a:gd name="connsiteY36" fmla="*/ 58153 h 92406"/>
                  <a:gd name="connsiteX37" fmla="*/ 12270 w 95346"/>
                  <a:gd name="connsiteY37" fmla="*/ 90873 h 92406"/>
                  <a:gd name="connsiteX38" fmla="*/ 1917 w 95346"/>
                  <a:gd name="connsiteY38" fmla="*/ 84226 h 92406"/>
                  <a:gd name="connsiteX39" fmla="*/ 15976 w 95346"/>
                  <a:gd name="connsiteY39" fmla="*/ 53935 h 92406"/>
                  <a:gd name="connsiteX40" fmla="*/ 26840 w 95346"/>
                  <a:gd name="connsiteY40" fmla="*/ 58153 h 92406"/>
                  <a:gd name="connsiteX41" fmla="*/ 57514 w 95346"/>
                  <a:gd name="connsiteY41" fmla="*/ 28373 h 92406"/>
                  <a:gd name="connsiteX42" fmla="*/ 71062 w 95346"/>
                  <a:gd name="connsiteY42" fmla="*/ 19171 h 92406"/>
                  <a:gd name="connsiteX43" fmla="*/ 43455 w 95346"/>
                  <a:gd name="connsiteY43" fmla="*/ 19171 h 92406"/>
                  <a:gd name="connsiteX44" fmla="*/ 57514 w 95346"/>
                  <a:gd name="connsiteY44" fmla="*/ 28373 h 92406"/>
                  <a:gd name="connsiteX45" fmla="*/ 44222 w 95346"/>
                  <a:gd name="connsiteY45" fmla="*/ 65567 h 92406"/>
                  <a:gd name="connsiteX46" fmla="*/ 72724 w 95346"/>
                  <a:gd name="connsiteY46" fmla="*/ 65567 h 92406"/>
                  <a:gd name="connsiteX47" fmla="*/ 72724 w 95346"/>
                  <a:gd name="connsiteY47" fmla="*/ 57642 h 92406"/>
                  <a:gd name="connsiteX48" fmla="*/ 44733 w 95346"/>
                  <a:gd name="connsiteY48" fmla="*/ 57642 h 92406"/>
                  <a:gd name="connsiteX49" fmla="*/ 44222 w 95346"/>
                  <a:gd name="connsiteY49" fmla="*/ 65567 h 92406"/>
                  <a:gd name="connsiteX50" fmla="*/ 44733 w 95346"/>
                  <a:gd name="connsiteY50" fmla="*/ 47801 h 92406"/>
                  <a:gd name="connsiteX51" fmla="*/ 72724 w 95346"/>
                  <a:gd name="connsiteY51" fmla="*/ 47801 h 92406"/>
                  <a:gd name="connsiteX52" fmla="*/ 72724 w 95346"/>
                  <a:gd name="connsiteY52" fmla="*/ 44989 h 92406"/>
                  <a:gd name="connsiteX53" fmla="*/ 57514 w 95346"/>
                  <a:gd name="connsiteY53" fmla="*/ 39749 h 92406"/>
                  <a:gd name="connsiteX54" fmla="*/ 44606 w 95346"/>
                  <a:gd name="connsiteY54" fmla="*/ 44478 h 92406"/>
                  <a:gd name="connsiteX55" fmla="*/ 44606 w 95346"/>
                  <a:gd name="connsiteY55" fmla="*/ 47801 h 9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5346" h="92406">
                    <a:moveTo>
                      <a:pt x="18149" y="48185"/>
                    </a:moveTo>
                    <a:cubicBezTo>
                      <a:pt x="12525" y="42944"/>
                      <a:pt x="6390" y="37959"/>
                      <a:pt x="0" y="33102"/>
                    </a:cubicBezTo>
                    <a:lnTo>
                      <a:pt x="7285" y="24283"/>
                    </a:lnTo>
                    <a:cubicBezTo>
                      <a:pt x="13548" y="28757"/>
                      <a:pt x="19299" y="33486"/>
                      <a:pt x="24667" y="38343"/>
                    </a:cubicBezTo>
                    <a:cubicBezTo>
                      <a:pt x="32975" y="36553"/>
                      <a:pt x="39621" y="34892"/>
                      <a:pt x="44478" y="33358"/>
                    </a:cubicBezTo>
                    <a:cubicBezTo>
                      <a:pt x="39238" y="30291"/>
                      <a:pt x="34508" y="26968"/>
                      <a:pt x="30419" y="23517"/>
                    </a:cubicBezTo>
                    <a:lnTo>
                      <a:pt x="37065" y="19044"/>
                    </a:lnTo>
                    <a:lnTo>
                      <a:pt x="26073" y="19044"/>
                    </a:lnTo>
                    <a:lnTo>
                      <a:pt x="21216" y="24923"/>
                    </a:lnTo>
                    <a:cubicBezTo>
                      <a:pt x="16488" y="20577"/>
                      <a:pt x="10991" y="16104"/>
                      <a:pt x="4857" y="11502"/>
                    </a:cubicBezTo>
                    <a:lnTo>
                      <a:pt x="12142" y="2684"/>
                    </a:lnTo>
                    <a:cubicBezTo>
                      <a:pt x="16488" y="5752"/>
                      <a:pt x="20961" y="9202"/>
                      <a:pt x="25434" y="13164"/>
                    </a:cubicBezTo>
                    <a:lnTo>
                      <a:pt x="25434" y="8691"/>
                    </a:lnTo>
                    <a:lnTo>
                      <a:pt x="51763" y="8691"/>
                    </a:lnTo>
                    <a:lnTo>
                      <a:pt x="51763" y="0"/>
                    </a:lnTo>
                    <a:lnTo>
                      <a:pt x="64800" y="0"/>
                    </a:lnTo>
                    <a:lnTo>
                      <a:pt x="64800" y="8691"/>
                    </a:lnTo>
                    <a:lnTo>
                      <a:pt x="92662" y="8691"/>
                    </a:lnTo>
                    <a:lnTo>
                      <a:pt x="92662" y="19171"/>
                    </a:lnTo>
                    <a:lnTo>
                      <a:pt x="87166" y="19171"/>
                    </a:lnTo>
                    <a:cubicBezTo>
                      <a:pt x="82437" y="24667"/>
                      <a:pt x="76813" y="29396"/>
                      <a:pt x="70295" y="33358"/>
                    </a:cubicBezTo>
                    <a:cubicBezTo>
                      <a:pt x="77197" y="35404"/>
                      <a:pt x="85632" y="37448"/>
                      <a:pt x="95346" y="39238"/>
                    </a:cubicBezTo>
                    <a:lnTo>
                      <a:pt x="92918" y="49718"/>
                    </a:lnTo>
                    <a:cubicBezTo>
                      <a:pt x="89467" y="49079"/>
                      <a:pt x="87038" y="48568"/>
                      <a:pt x="85505" y="48185"/>
                    </a:cubicBezTo>
                    <a:lnTo>
                      <a:pt x="85505" y="90745"/>
                    </a:lnTo>
                    <a:lnTo>
                      <a:pt x="72724" y="90745"/>
                    </a:lnTo>
                    <a:lnTo>
                      <a:pt x="72724" y="75535"/>
                    </a:lnTo>
                    <a:lnTo>
                      <a:pt x="42177" y="75535"/>
                    </a:lnTo>
                    <a:cubicBezTo>
                      <a:pt x="40132" y="81926"/>
                      <a:pt x="36809" y="87549"/>
                      <a:pt x="32080" y="92406"/>
                    </a:cubicBezTo>
                    <a:lnTo>
                      <a:pt x="21089" y="85377"/>
                    </a:lnTo>
                    <a:cubicBezTo>
                      <a:pt x="24923" y="81671"/>
                      <a:pt x="27735" y="77581"/>
                      <a:pt x="29524" y="73107"/>
                    </a:cubicBezTo>
                    <a:cubicBezTo>
                      <a:pt x="31313" y="68634"/>
                      <a:pt x="32080" y="63266"/>
                      <a:pt x="32080" y="57131"/>
                    </a:cubicBezTo>
                    <a:lnTo>
                      <a:pt x="32080" y="48312"/>
                    </a:lnTo>
                    <a:cubicBezTo>
                      <a:pt x="28629" y="49206"/>
                      <a:pt x="25817" y="49845"/>
                      <a:pt x="23517" y="50229"/>
                    </a:cubicBezTo>
                    <a:lnTo>
                      <a:pt x="22111" y="43328"/>
                    </a:lnTo>
                    <a:lnTo>
                      <a:pt x="18021" y="48440"/>
                    </a:lnTo>
                    <a:close/>
                    <a:moveTo>
                      <a:pt x="26840" y="58153"/>
                    </a:moveTo>
                    <a:cubicBezTo>
                      <a:pt x="23517" y="70295"/>
                      <a:pt x="18660" y="81159"/>
                      <a:pt x="12270" y="90873"/>
                    </a:cubicBezTo>
                    <a:lnTo>
                      <a:pt x="1917" y="84226"/>
                    </a:lnTo>
                    <a:cubicBezTo>
                      <a:pt x="7541" y="75152"/>
                      <a:pt x="12270" y="65055"/>
                      <a:pt x="15976" y="53935"/>
                    </a:cubicBezTo>
                    <a:lnTo>
                      <a:pt x="26840" y="58153"/>
                    </a:lnTo>
                    <a:close/>
                    <a:moveTo>
                      <a:pt x="57514" y="28373"/>
                    </a:moveTo>
                    <a:cubicBezTo>
                      <a:pt x="62882" y="25690"/>
                      <a:pt x="67356" y="22623"/>
                      <a:pt x="71062" y="19171"/>
                    </a:cubicBezTo>
                    <a:lnTo>
                      <a:pt x="43455" y="19171"/>
                    </a:lnTo>
                    <a:cubicBezTo>
                      <a:pt x="47673" y="22878"/>
                      <a:pt x="52402" y="25945"/>
                      <a:pt x="57514" y="28373"/>
                    </a:cubicBezTo>
                    <a:close/>
                    <a:moveTo>
                      <a:pt x="44222" y="65567"/>
                    </a:moveTo>
                    <a:lnTo>
                      <a:pt x="72724" y="65567"/>
                    </a:lnTo>
                    <a:lnTo>
                      <a:pt x="72724" y="57642"/>
                    </a:lnTo>
                    <a:lnTo>
                      <a:pt x="44733" y="57642"/>
                    </a:lnTo>
                    <a:cubicBezTo>
                      <a:pt x="44733" y="60071"/>
                      <a:pt x="44606" y="62754"/>
                      <a:pt x="44222" y="65567"/>
                    </a:cubicBezTo>
                    <a:close/>
                    <a:moveTo>
                      <a:pt x="44733" y="47801"/>
                    </a:moveTo>
                    <a:lnTo>
                      <a:pt x="72724" y="47801"/>
                    </a:lnTo>
                    <a:lnTo>
                      <a:pt x="72724" y="44989"/>
                    </a:lnTo>
                    <a:cubicBezTo>
                      <a:pt x="67612" y="43583"/>
                      <a:pt x="62499" y="41794"/>
                      <a:pt x="57514" y="39749"/>
                    </a:cubicBezTo>
                    <a:cubicBezTo>
                      <a:pt x="53680" y="41410"/>
                      <a:pt x="49462" y="42944"/>
                      <a:pt x="44606" y="44478"/>
                    </a:cubicBezTo>
                    <a:lnTo>
                      <a:pt x="44606" y="47801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9FB771F0-CE76-687C-C001-C88D02EB3E27}"/>
                  </a:ext>
                </a:extLst>
              </p:cNvPr>
              <p:cNvSpPr/>
              <p:nvPr/>
            </p:nvSpPr>
            <p:spPr>
              <a:xfrm>
                <a:off x="3992091" y="5343446"/>
                <a:ext cx="76813" cy="84865"/>
              </a:xfrm>
              <a:custGeom>
                <a:avLst/>
                <a:gdLst>
                  <a:gd name="connsiteX0" fmla="*/ 0 w 76813"/>
                  <a:gd name="connsiteY0" fmla="*/ 9586 h 84865"/>
                  <a:gd name="connsiteX1" fmla="*/ 39110 w 76813"/>
                  <a:gd name="connsiteY1" fmla="*/ 9586 h 84865"/>
                  <a:gd name="connsiteX2" fmla="*/ 39110 w 76813"/>
                  <a:gd name="connsiteY2" fmla="*/ 0 h 84865"/>
                  <a:gd name="connsiteX3" fmla="*/ 51507 w 76813"/>
                  <a:gd name="connsiteY3" fmla="*/ 0 h 84865"/>
                  <a:gd name="connsiteX4" fmla="*/ 51507 w 76813"/>
                  <a:gd name="connsiteY4" fmla="*/ 9586 h 84865"/>
                  <a:gd name="connsiteX5" fmla="*/ 76814 w 76813"/>
                  <a:gd name="connsiteY5" fmla="*/ 9586 h 84865"/>
                  <a:gd name="connsiteX6" fmla="*/ 76814 w 76813"/>
                  <a:gd name="connsiteY6" fmla="*/ 20705 h 84865"/>
                  <a:gd name="connsiteX7" fmla="*/ 51507 w 76813"/>
                  <a:gd name="connsiteY7" fmla="*/ 20705 h 84865"/>
                  <a:gd name="connsiteX8" fmla="*/ 51507 w 76813"/>
                  <a:gd name="connsiteY8" fmla="*/ 29268 h 84865"/>
                  <a:gd name="connsiteX9" fmla="*/ 73107 w 76813"/>
                  <a:gd name="connsiteY9" fmla="*/ 29268 h 84865"/>
                  <a:gd name="connsiteX10" fmla="*/ 73107 w 76813"/>
                  <a:gd name="connsiteY10" fmla="*/ 40260 h 84865"/>
                  <a:gd name="connsiteX11" fmla="*/ 51507 w 76813"/>
                  <a:gd name="connsiteY11" fmla="*/ 40260 h 84865"/>
                  <a:gd name="connsiteX12" fmla="*/ 51507 w 76813"/>
                  <a:gd name="connsiteY12" fmla="*/ 56236 h 84865"/>
                  <a:gd name="connsiteX13" fmla="*/ 74769 w 76813"/>
                  <a:gd name="connsiteY13" fmla="*/ 73618 h 84865"/>
                  <a:gd name="connsiteX14" fmla="*/ 66972 w 76813"/>
                  <a:gd name="connsiteY14" fmla="*/ 82309 h 84865"/>
                  <a:gd name="connsiteX15" fmla="*/ 50996 w 76813"/>
                  <a:gd name="connsiteY15" fmla="*/ 69273 h 84865"/>
                  <a:gd name="connsiteX16" fmla="*/ 43967 w 76813"/>
                  <a:gd name="connsiteY16" fmla="*/ 81159 h 84865"/>
                  <a:gd name="connsiteX17" fmla="*/ 27607 w 76813"/>
                  <a:gd name="connsiteY17" fmla="*/ 84865 h 84865"/>
                  <a:gd name="connsiteX18" fmla="*/ 11247 w 76813"/>
                  <a:gd name="connsiteY18" fmla="*/ 80008 h 84865"/>
                  <a:gd name="connsiteX19" fmla="*/ 5240 w 76813"/>
                  <a:gd name="connsiteY19" fmla="*/ 66460 h 84865"/>
                  <a:gd name="connsiteX20" fmla="*/ 10736 w 76813"/>
                  <a:gd name="connsiteY20" fmla="*/ 53935 h 84865"/>
                  <a:gd name="connsiteX21" fmla="*/ 27607 w 76813"/>
                  <a:gd name="connsiteY21" fmla="*/ 49206 h 84865"/>
                  <a:gd name="connsiteX22" fmla="*/ 39110 w 76813"/>
                  <a:gd name="connsiteY22" fmla="*/ 50868 h 84865"/>
                  <a:gd name="connsiteX23" fmla="*/ 39110 w 76813"/>
                  <a:gd name="connsiteY23" fmla="*/ 40388 h 84865"/>
                  <a:gd name="connsiteX24" fmla="*/ 3707 w 76813"/>
                  <a:gd name="connsiteY24" fmla="*/ 40388 h 84865"/>
                  <a:gd name="connsiteX25" fmla="*/ 3707 w 76813"/>
                  <a:gd name="connsiteY25" fmla="*/ 29396 h 84865"/>
                  <a:gd name="connsiteX26" fmla="*/ 39110 w 76813"/>
                  <a:gd name="connsiteY26" fmla="*/ 29396 h 84865"/>
                  <a:gd name="connsiteX27" fmla="*/ 39110 w 76813"/>
                  <a:gd name="connsiteY27" fmla="*/ 20832 h 84865"/>
                  <a:gd name="connsiteX28" fmla="*/ 0 w 76813"/>
                  <a:gd name="connsiteY28" fmla="*/ 20832 h 84865"/>
                  <a:gd name="connsiteX29" fmla="*/ 0 w 76813"/>
                  <a:gd name="connsiteY29" fmla="*/ 9713 h 84865"/>
                  <a:gd name="connsiteX30" fmla="*/ 38982 w 76813"/>
                  <a:gd name="connsiteY30" fmla="*/ 62370 h 84865"/>
                  <a:gd name="connsiteX31" fmla="*/ 28757 w 76813"/>
                  <a:gd name="connsiteY31" fmla="*/ 60070 h 84865"/>
                  <a:gd name="connsiteX32" fmla="*/ 20450 w 76813"/>
                  <a:gd name="connsiteY32" fmla="*/ 61604 h 84865"/>
                  <a:gd name="connsiteX33" fmla="*/ 17893 w 76813"/>
                  <a:gd name="connsiteY33" fmla="*/ 66460 h 84865"/>
                  <a:gd name="connsiteX34" fmla="*/ 20450 w 76813"/>
                  <a:gd name="connsiteY34" fmla="*/ 71829 h 84865"/>
                  <a:gd name="connsiteX35" fmla="*/ 27479 w 76813"/>
                  <a:gd name="connsiteY35" fmla="*/ 73746 h 84865"/>
                  <a:gd name="connsiteX36" fmla="*/ 36554 w 76813"/>
                  <a:gd name="connsiteY36" fmla="*/ 71445 h 84865"/>
                  <a:gd name="connsiteX37" fmla="*/ 38982 w 76813"/>
                  <a:gd name="connsiteY37" fmla="*/ 62498 h 8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813" h="84865">
                    <a:moveTo>
                      <a:pt x="0" y="9586"/>
                    </a:moveTo>
                    <a:lnTo>
                      <a:pt x="39110" y="9586"/>
                    </a:lnTo>
                    <a:lnTo>
                      <a:pt x="39110" y="0"/>
                    </a:lnTo>
                    <a:lnTo>
                      <a:pt x="51507" y="0"/>
                    </a:lnTo>
                    <a:lnTo>
                      <a:pt x="51507" y="9586"/>
                    </a:lnTo>
                    <a:lnTo>
                      <a:pt x="76814" y="9586"/>
                    </a:lnTo>
                    <a:lnTo>
                      <a:pt x="76814" y="20705"/>
                    </a:lnTo>
                    <a:lnTo>
                      <a:pt x="51507" y="20705"/>
                    </a:lnTo>
                    <a:lnTo>
                      <a:pt x="51507" y="29268"/>
                    </a:lnTo>
                    <a:lnTo>
                      <a:pt x="73107" y="29268"/>
                    </a:lnTo>
                    <a:lnTo>
                      <a:pt x="73107" y="40260"/>
                    </a:lnTo>
                    <a:lnTo>
                      <a:pt x="51507" y="40260"/>
                    </a:lnTo>
                    <a:lnTo>
                      <a:pt x="51507" y="56236"/>
                    </a:lnTo>
                    <a:cubicBezTo>
                      <a:pt x="58537" y="60198"/>
                      <a:pt x="66333" y="66077"/>
                      <a:pt x="74769" y="73618"/>
                    </a:cubicBezTo>
                    <a:lnTo>
                      <a:pt x="66972" y="82309"/>
                    </a:lnTo>
                    <a:cubicBezTo>
                      <a:pt x="61604" y="77325"/>
                      <a:pt x="56364" y="72979"/>
                      <a:pt x="50996" y="69273"/>
                    </a:cubicBezTo>
                    <a:cubicBezTo>
                      <a:pt x="49974" y="74768"/>
                      <a:pt x="47673" y="78731"/>
                      <a:pt x="43967" y="81159"/>
                    </a:cubicBezTo>
                    <a:cubicBezTo>
                      <a:pt x="40260" y="83587"/>
                      <a:pt x="34764" y="84865"/>
                      <a:pt x="27607" y="84865"/>
                    </a:cubicBezTo>
                    <a:cubicBezTo>
                      <a:pt x="20450" y="84865"/>
                      <a:pt x="15209" y="83204"/>
                      <a:pt x="11247" y="80008"/>
                    </a:cubicBezTo>
                    <a:cubicBezTo>
                      <a:pt x="7285" y="76813"/>
                      <a:pt x="5240" y="72212"/>
                      <a:pt x="5240" y="66460"/>
                    </a:cubicBezTo>
                    <a:cubicBezTo>
                      <a:pt x="5240" y="61221"/>
                      <a:pt x="7029" y="57131"/>
                      <a:pt x="10736" y="53935"/>
                    </a:cubicBezTo>
                    <a:cubicBezTo>
                      <a:pt x="14443" y="50740"/>
                      <a:pt x="20066" y="49206"/>
                      <a:pt x="27607" y="49206"/>
                    </a:cubicBezTo>
                    <a:cubicBezTo>
                      <a:pt x="31569" y="49206"/>
                      <a:pt x="35403" y="49717"/>
                      <a:pt x="39110" y="50868"/>
                    </a:cubicBezTo>
                    <a:lnTo>
                      <a:pt x="39110" y="40388"/>
                    </a:lnTo>
                    <a:lnTo>
                      <a:pt x="3707" y="40388"/>
                    </a:lnTo>
                    <a:lnTo>
                      <a:pt x="3707" y="29396"/>
                    </a:lnTo>
                    <a:lnTo>
                      <a:pt x="39110" y="29396"/>
                    </a:lnTo>
                    <a:lnTo>
                      <a:pt x="39110" y="20832"/>
                    </a:lnTo>
                    <a:lnTo>
                      <a:pt x="0" y="20832"/>
                    </a:lnTo>
                    <a:lnTo>
                      <a:pt x="0" y="9713"/>
                    </a:lnTo>
                    <a:close/>
                    <a:moveTo>
                      <a:pt x="38982" y="62370"/>
                    </a:moveTo>
                    <a:cubicBezTo>
                      <a:pt x="35148" y="60837"/>
                      <a:pt x="31697" y="60070"/>
                      <a:pt x="28757" y="60070"/>
                    </a:cubicBezTo>
                    <a:cubicBezTo>
                      <a:pt x="24923" y="60070"/>
                      <a:pt x="22111" y="60582"/>
                      <a:pt x="20450" y="61604"/>
                    </a:cubicBezTo>
                    <a:cubicBezTo>
                      <a:pt x="18788" y="62626"/>
                      <a:pt x="17893" y="64288"/>
                      <a:pt x="17893" y="66460"/>
                    </a:cubicBezTo>
                    <a:cubicBezTo>
                      <a:pt x="17893" y="68761"/>
                      <a:pt x="18788" y="70551"/>
                      <a:pt x="20450" y="71829"/>
                    </a:cubicBezTo>
                    <a:cubicBezTo>
                      <a:pt x="22111" y="73107"/>
                      <a:pt x="24412" y="73746"/>
                      <a:pt x="27479" y="73746"/>
                    </a:cubicBezTo>
                    <a:cubicBezTo>
                      <a:pt x="31952" y="73746"/>
                      <a:pt x="35020" y="72979"/>
                      <a:pt x="36554" y="71445"/>
                    </a:cubicBezTo>
                    <a:cubicBezTo>
                      <a:pt x="38215" y="69912"/>
                      <a:pt x="38982" y="66844"/>
                      <a:pt x="38982" y="62498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1533387E-9105-1EE7-8FB7-DC569FE6E081}"/>
                  </a:ext>
                </a:extLst>
              </p:cNvPr>
              <p:cNvSpPr/>
              <p:nvPr/>
            </p:nvSpPr>
            <p:spPr>
              <a:xfrm>
                <a:off x="4086031" y="5343829"/>
                <a:ext cx="85760" cy="83971"/>
              </a:xfrm>
              <a:custGeom>
                <a:avLst/>
                <a:gdLst>
                  <a:gd name="connsiteX0" fmla="*/ 0 w 85760"/>
                  <a:gd name="connsiteY0" fmla="*/ 29780 h 83971"/>
                  <a:gd name="connsiteX1" fmla="*/ 0 w 85760"/>
                  <a:gd name="connsiteY1" fmla="*/ 18661 h 83971"/>
                  <a:gd name="connsiteX2" fmla="*/ 7413 w 85760"/>
                  <a:gd name="connsiteY2" fmla="*/ 18661 h 83971"/>
                  <a:gd name="connsiteX3" fmla="*/ 14954 w 85760"/>
                  <a:gd name="connsiteY3" fmla="*/ 18661 h 83971"/>
                  <a:gd name="connsiteX4" fmla="*/ 14954 w 85760"/>
                  <a:gd name="connsiteY4" fmla="*/ 2173 h 83971"/>
                  <a:gd name="connsiteX5" fmla="*/ 27351 w 85760"/>
                  <a:gd name="connsiteY5" fmla="*/ 2173 h 83971"/>
                  <a:gd name="connsiteX6" fmla="*/ 27351 w 85760"/>
                  <a:gd name="connsiteY6" fmla="*/ 18533 h 83971"/>
                  <a:gd name="connsiteX7" fmla="*/ 59304 w 85760"/>
                  <a:gd name="connsiteY7" fmla="*/ 17894 h 83971"/>
                  <a:gd name="connsiteX8" fmla="*/ 59304 w 85760"/>
                  <a:gd name="connsiteY8" fmla="*/ 0 h 83971"/>
                  <a:gd name="connsiteX9" fmla="*/ 71446 w 85760"/>
                  <a:gd name="connsiteY9" fmla="*/ 0 h 83971"/>
                  <a:gd name="connsiteX10" fmla="*/ 71446 w 85760"/>
                  <a:gd name="connsiteY10" fmla="*/ 17382 h 83971"/>
                  <a:gd name="connsiteX11" fmla="*/ 78475 w 85760"/>
                  <a:gd name="connsiteY11" fmla="*/ 17127 h 83971"/>
                  <a:gd name="connsiteX12" fmla="*/ 85377 w 85760"/>
                  <a:gd name="connsiteY12" fmla="*/ 16871 h 83971"/>
                  <a:gd name="connsiteX13" fmla="*/ 85760 w 85760"/>
                  <a:gd name="connsiteY13" fmla="*/ 27990 h 83971"/>
                  <a:gd name="connsiteX14" fmla="*/ 71446 w 85760"/>
                  <a:gd name="connsiteY14" fmla="*/ 28629 h 83971"/>
                  <a:gd name="connsiteX15" fmla="*/ 71446 w 85760"/>
                  <a:gd name="connsiteY15" fmla="*/ 44606 h 83971"/>
                  <a:gd name="connsiteX16" fmla="*/ 68889 w 85760"/>
                  <a:gd name="connsiteY16" fmla="*/ 55342 h 83971"/>
                  <a:gd name="connsiteX17" fmla="*/ 59943 w 85760"/>
                  <a:gd name="connsiteY17" fmla="*/ 58409 h 83971"/>
                  <a:gd name="connsiteX18" fmla="*/ 49846 w 85760"/>
                  <a:gd name="connsiteY18" fmla="*/ 57259 h 83971"/>
                  <a:gd name="connsiteX19" fmla="*/ 39110 w 85760"/>
                  <a:gd name="connsiteY19" fmla="*/ 54830 h 83971"/>
                  <a:gd name="connsiteX20" fmla="*/ 41666 w 85760"/>
                  <a:gd name="connsiteY20" fmla="*/ 43456 h 83971"/>
                  <a:gd name="connsiteX21" fmla="*/ 56620 w 85760"/>
                  <a:gd name="connsiteY21" fmla="*/ 46267 h 83971"/>
                  <a:gd name="connsiteX22" fmla="*/ 58920 w 85760"/>
                  <a:gd name="connsiteY22" fmla="*/ 45628 h 83971"/>
                  <a:gd name="connsiteX23" fmla="*/ 59304 w 85760"/>
                  <a:gd name="connsiteY23" fmla="*/ 41410 h 83971"/>
                  <a:gd name="connsiteX24" fmla="*/ 59304 w 85760"/>
                  <a:gd name="connsiteY24" fmla="*/ 29268 h 83971"/>
                  <a:gd name="connsiteX25" fmla="*/ 27351 w 85760"/>
                  <a:gd name="connsiteY25" fmla="*/ 30035 h 83971"/>
                  <a:gd name="connsiteX26" fmla="*/ 27351 w 85760"/>
                  <a:gd name="connsiteY26" fmla="*/ 59304 h 83971"/>
                  <a:gd name="connsiteX27" fmla="*/ 28757 w 85760"/>
                  <a:gd name="connsiteY27" fmla="*/ 67867 h 83971"/>
                  <a:gd name="connsiteX28" fmla="*/ 34125 w 85760"/>
                  <a:gd name="connsiteY28" fmla="*/ 71446 h 83971"/>
                  <a:gd name="connsiteX29" fmla="*/ 47034 w 85760"/>
                  <a:gd name="connsiteY29" fmla="*/ 72468 h 83971"/>
                  <a:gd name="connsiteX30" fmla="*/ 75152 w 85760"/>
                  <a:gd name="connsiteY30" fmla="*/ 70551 h 83971"/>
                  <a:gd name="connsiteX31" fmla="*/ 76302 w 85760"/>
                  <a:gd name="connsiteY31" fmla="*/ 82054 h 83971"/>
                  <a:gd name="connsiteX32" fmla="*/ 47034 w 85760"/>
                  <a:gd name="connsiteY32" fmla="*/ 83971 h 83971"/>
                  <a:gd name="connsiteX33" fmla="*/ 26968 w 85760"/>
                  <a:gd name="connsiteY33" fmla="*/ 81799 h 83971"/>
                  <a:gd name="connsiteX34" fmla="*/ 17638 w 85760"/>
                  <a:gd name="connsiteY34" fmla="*/ 74641 h 83971"/>
                  <a:gd name="connsiteX35" fmla="*/ 14954 w 85760"/>
                  <a:gd name="connsiteY35" fmla="*/ 59304 h 83971"/>
                  <a:gd name="connsiteX36" fmla="*/ 14954 w 85760"/>
                  <a:gd name="connsiteY36" fmla="*/ 30163 h 83971"/>
                  <a:gd name="connsiteX37" fmla="*/ 7413 w 85760"/>
                  <a:gd name="connsiteY37" fmla="*/ 30163 h 83971"/>
                  <a:gd name="connsiteX38" fmla="*/ 0 w 85760"/>
                  <a:gd name="connsiteY38" fmla="*/ 30163 h 8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5760" h="83971">
                    <a:moveTo>
                      <a:pt x="0" y="29780"/>
                    </a:moveTo>
                    <a:lnTo>
                      <a:pt x="0" y="18661"/>
                    </a:lnTo>
                    <a:cubicBezTo>
                      <a:pt x="1662" y="18661"/>
                      <a:pt x="4090" y="18661"/>
                      <a:pt x="7413" y="18661"/>
                    </a:cubicBezTo>
                    <a:cubicBezTo>
                      <a:pt x="10736" y="18661"/>
                      <a:pt x="13292" y="18661"/>
                      <a:pt x="14954" y="18661"/>
                    </a:cubicBezTo>
                    <a:lnTo>
                      <a:pt x="14954" y="2173"/>
                    </a:lnTo>
                    <a:lnTo>
                      <a:pt x="27351" y="2173"/>
                    </a:lnTo>
                    <a:lnTo>
                      <a:pt x="27351" y="18533"/>
                    </a:lnTo>
                    <a:cubicBezTo>
                      <a:pt x="41794" y="18277"/>
                      <a:pt x="52402" y="18021"/>
                      <a:pt x="59304" y="17894"/>
                    </a:cubicBezTo>
                    <a:lnTo>
                      <a:pt x="59304" y="0"/>
                    </a:lnTo>
                    <a:lnTo>
                      <a:pt x="71446" y="0"/>
                    </a:lnTo>
                    <a:lnTo>
                      <a:pt x="71446" y="17382"/>
                    </a:lnTo>
                    <a:cubicBezTo>
                      <a:pt x="72979" y="17382"/>
                      <a:pt x="75408" y="17254"/>
                      <a:pt x="78475" y="17127"/>
                    </a:cubicBezTo>
                    <a:cubicBezTo>
                      <a:pt x="81543" y="17127"/>
                      <a:pt x="83843" y="16999"/>
                      <a:pt x="85377" y="16871"/>
                    </a:cubicBezTo>
                    <a:lnTo>
                      <a:pt x="85760" y="27990"/>
                    </a:lnTo>
                    <a:cubicBezTo>
                      <a:pt x="79498" y="28246"/>
                      <a:pt x="74769" y="28501"/>
                      <a:pt x="71446" y="28629"/>
                    </a:cubicBezTo>
                    <a:lnTo>
                      <a:pt x="71446" y="44606"/>
                    </a:lnTo>
                    <a:cubicBezTo>
                      <a:pt x="71446" y="49718"/>
                      <a:pt x="70551" y="53296"/>
                      <a:pt x="68889" y="55342"/>
                    </a:cubicBezTo>
                    <a:cubicBezTo>
                      <a:pt x="67100" y="57386"/>
                      <a:pt x="64160" y="58409"/>
                      <a:pt x="59943" y="58409"/>
                    </a:cubicBezTo>
                    <a:cubicBezTo>
                      <a:pt x="57770" y="58409"/>
                      <a:pt x="54319" y="58025"/>
                      <a:pt x="49846" y="57259"/>
                    </a:cubicBezTo>
                    <a:cubicBezTo>
                      <a:pt x="45372" y="56492"/>
                      <a:pt x="41794" y="55597"/>
                      <a:pt x="39110" y="54830"/>
                    </a:cubicBezTo>
                    <a:lnTo>
                      <a:pt x="41666" y="43456"/>
                    </a:lnTo>
                    <a:cubicBezTo>
                      <a:pt x="48568" y="45244"/>
                      <a:pt x="53552" y="46267"/>
                      <a:pt x="56620" y="46267"/>
                    </a:cubicBezTo>
                    <a:cubicBezTo>
                      <a:pt x="57898" y="46267"/>
                      <a:pt x="58665" y="46011"/>
                      <a:pt x="58920" y="45628"/>
                    </a:cubicBezTo>
                    <a:cubicBezTo>
                      <a:pt x="59176" y="45117"/>
                      <a:pt x="59304" y="43711"/>
                      <a:pt x="59304" y="41410"/>
                    </a:cubicBezTo>
                    <a:lnTo>
                      <a:pt x="59304" y="29268"/>
                    </a:lnTo>
                    <a:cubicBezTo>
                      <a:pt x="45245" y="29652"/>
                      <a:pt x="34636" y="29908"/>
                      <a:pt x="27351" y="30035"/>
                    </a:cubicBezTo>
                    <a:lnTo>
                      <a:pt x="27351" y="59304"/>
                    </a:lnTo>
                    <a:cubicBezTo>
                      <a:pt x="27351" y="63266"/>
                      <a:pt x="27862" y="66077"/>
                      <a:pt x="28757" y="67867"/>
                    </a:cubicBezTo>
                    <a:cubicBezTo>
                      <a:pt x="29652" y="69657"/>
                      <a:pt x="31441" y="70806"/>
                      <a:pt x="34125" y="71446"/>
                    </a:cubicBezTo>
                    <a:cubicBezTo>
                      <a:pt x="36809" y="72085"/>
                      <a:pt x="41027" y="72468"/>
                      <a:pt x="47034" y="72468"/>
                    </a:cubicBezTo>
                    <a:cubicBezTo>
                      <a:pt x="56492" y="72468"/>
                      <a:pt x="65822" y="71829"/>
                      <a:pt x="75152" y="70551"/>
                    </a:cubicBezTo>
                    <a:lnTo>
                      <a:pt x="76302" y="82054"/>
                    </a:lnTo>
                    <a:cubicBezTo>
                      <a:pt x="67228" y="83332"/>
                      <a:pt x="57514" y="83971"/>
                      <a:pt x="47034" y="83971"/>
                    </a:cubicBezTo>
                    <a:cubicBezTo>
                      <a:pt x="38087" y="83971"/>
                      <a:pt x="31441" y="83332"/>
                      <a:pt x="26968" y="81799"/>
                    </a:cubicBezTo>
                    <a:cubicBezTo>
                      <a:pt x="22495" y="80392"/>
                      <a:pt x="19427" y="77964"/>
                      <a:pt x="17638" y="74641"/>
                    </a:cubicBezTo>
                    <a:cubicBezTo>
                      <a:pt x="15848" y="71318"/>
                      <a:pt x="14954" y="66205"/>
                      <a:pt x="14954" y="59304"/>
                    </a:cubicBezTo>
                    <a:lnTo>
                      <a:pt x="14954" y="30163"/>
                    </a:lnTo>
                    <a:cubicBezTo>
                      <a:pt x="13292" y="30163"/>
                      <a:pt x="10736" y="30163"/>
                      <a:pt x="7413" y="30163"/>
                    </a:cubicBezTo>
                    <a:cubicBezTo>
                      <a:pt x="4090" y="30163"/>
                      <a:pt x="1662" y="30163"/>
                      <a:pt x="0" y="30163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91C9DEC4-900A-EE1C-F7E2-8804FA18F7C7}"/>
                  </a:ext>
                </a:extLst>
              </p:cNvPr>
              <p:cNvSpPr/>
              <p:nvPr/>
            </p:nvSpPr>
            <p:spPr>
              <a:xfrm>
                <a:off x="4186873" y="5350475"/>
                <a:ext cx="81415" cy="76047"/>
              </a:xfrm>
              <a:custGeom>
                <a:avLst/>
                <a:gdLst>
                  <a:gd name="connsiteX0" fmla="*/ 0 w 81415"/>
                  <a:gd name="connsiteY0" fmla="*/ 1917 h 76047"/>
                  <a:gd name="connsiteX1" fmla="*/ 80904 w 81415"/>
                  <a:gd name="connsiteY1" fmla="*/ 0 h 76047"/>
                  <a:gd name="connsiteX2" fmla="*/ 81415 w 81415"/>
                  <a:gd name="connsiteY2" fmla="*/ 11758 h 76047"/>
                  <a:gd name="connsiteX3" fmla="*/ 45884 w 81415"/>
                  <a:gd name="connsiteY3" fmla="*/ 22111 h 76047"/>
                  <a:gd name="connsiteX4" fmla="*/ 33870 w 81415"/>
                  <a:gd name="connsiteY4" fmla="*/ 42433 h 76047"/>
                  <a:gd name="connsiteX5" fmla="*/ 40516 w 81415"/>
                  <a:gd name="connsiteY5" fmla="*/ 58025 h 76047"/>
                  <a:gd name="connsiteX6" fmla="*/ 58154 w 81415"/>
                  <a:gd name="connsiteY6" fmla="*/ 63777 h 76047"/>
                  <a:gd name="connsiteX7" fmla="*/ 70168 w 81415"/>
                  <a:gd name="connsiteY7" fmla="*/ 62626 h 76047"/>
                  <a:gd name="connsiteX8" fmla="*/ 71702 w 81415"/>
                  <a:gd name="connsiteY8" fmla="*/ 74641 h 76047"/>
                  <a:gd name="connsiteX9" fmla="*/ 57514 w 81415"/>
                  <a:gd name="connsiteY9" fmla="*/ 76047 h 76047"/>
                  <a:gd name="connsiteX10" fmla="*/ 30035 w 81415"/>
                  <a:gd name="connsiteY10" fmla="*/ 67228 h 76047"/>
                  <a:gd name="connsiteX11" fmla="*/ 19811 w 81415"/>
                  <a:gd name="connsiteY11" fmla="*/ 43839 h 76047"/>
                  <a:gd name="connsiteX12" fmla="*/ 25434 w 81415"/>
                  <a:gd name="connsiteY12" fmla="*/ 26712 h 76047"/>
                  <a:gd name="connsiteX13" fmla="*/ 41411 w 81415"/>
                  <a:gd name="connsiteY13" fmla="*/ 13164 h 76047"/>
                  <a:gd name="connsiteX14" fmla="*/ 41411 w 81415"/>
                  <a:gd name="connsiteY14" fmla="*/ 12909 h 76047"/>
                  <a:gd name="connsiteX15" fmla="*/ 128 w 81415"/>
                  <a:gd name="connsiteY15" fmla="*/ 13803 h 76047"/>
                  <a:gd name="connsiteX16" fmla="*/ 128 w 81415"/>
                  <a:gd name="connsiteY16" fmla="*/ 2045 h 7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415" h="76047">
                    <a:moveTo>
                      <a:pt x="0" y="1917"/>
                    </a:moveTo>
                    <a:cubicBezTo>
                      <a:pt x="26457" y="1917"/>
                      <a:pt x="53425" y="1278"/>
                      <a:pt x="80904" y="0"/>
                    </a:cubicBezTo>
                    <a:lnTo>
                      <a:pt x="81415" y="11758"/>
                    </a:lnTo>
                    <a:cubicBezTo>
                      <a:pt x="65694" y="13036"/>
                      <a:pt x="53936" y="16487"/>
                      <a:pt x="45884" y="22111"/>
                    </a:cubicBezTo>
                    <a:cubicBezTo>
                      <a:pt x="37832" y="27735"/>
                      <a:pt x="33870" y="34509"/>
                      <a:pt x="33870" y="42433"/>
                    </a:cubicBezTo>
                    <a:cubicBezTo>
                      <a:pt x="33870" y="48951"/>
                      <a:pt x="36042" y="54191"/>
                      <a:pt x="40516" y="58025"/>
                    </a:cubicBezTo>
                    <a:cubicBezTo>
                      <a:pt x="44989" y="61860"/>
                      <a:pt x="50868" y="63777"/>
                      <a:pt x="58154" y="63777"/>
                    </a:cubicBezTo>
                    <a:cubicBezTo>
                      <a:pt x="61988" y="63777"/>
                      <a:pt x="65950" y="63393"/>
                      <a:pt x="70168" y="62626"/>
                    </a:cubicBezTo>
                    <a:lnTo>
                      <a:pt x="71702" y="74641"/>
                    </a:lnTo>
                    <a:cubicBezTo>
                      <a:pt x="66845" y="75535"/>
                      <a:pt x="62116" y="76047"/>
                      <a:pt x="57514" y="76047"/>
                    </a:cubicBezTo>
                    <a:cubicBezTo>
                      <a:pt x="46012" y="76047"/>
                      <a:pt x="36937" y="73107"/>
                      <a:pt x="30035" y="67228"/>
                    </a:cubicBezTo>
                    <a:cubicBezTo>
                      <a:pt x="23261" y="61349"/>
                      <a:pt x="19811" y="53552"/>
                      <a:pt x="19811" y="43839"/>
                    </a:cubicBezTo>
                    <a:cubicBezTo>
                      <a:pt x="19811" y="37831"/>
                      <a:pt x="21728" y="32080"/>
                      <a:pt x="25434" y="26712"/>
                    </a:cubicBezTo>
                    <a:cubicBezTo>
                      <a:pt x="29141" y="21344"/>
                      <a:pt x="34509" y="16871"/>
                      <a:pt x="41411" y="13164"/>
                    </a:cubicBezTo>
                    <a:lnTo>
                      <a:pt x="41411" y="12909"/>
                    </a:lnTo>
                    <a:cubicBezTo>
                      <a:pt x="27096" y="13548"/>
                      <a:pt x="13292" y="13803"/>
                      <a:pt x="128" y="13803"/>
                    </a:cubicBezTo>
                    <a:lnTo>
                      <a:pt x="128" y="2045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A79720E7-901D-AA31-B370-1F2A958AE1C4}"/>
                  </a:ext>
                </a:extLst>
              </p:cNvPr>
              <p:cNvSpPr/>
              <p:nvPr/>
            </p:nvSpPr>
            <p:spPr>
              <a:xfrm>
                <a:off x="4291293" y="5342678"/>
                <a:ext cx="62115" cy="88317"/>
              </a:xfrm>
              <a:custGeom>
                <a:avLst/>
                <a:gdLst>
                  <a:gd name="connsiteX0" fmla="*/ 50996 w 62115"/>
                  <a:gd name="connsiteY0" fmla="*/ 0 h 88317"/>
                  <a:gd name="connsiteX1" fmla="*/ 59048 w 62115"/>
                  <a:gd name="connsiteY1" fmla="*/ 9970 h 88317"/>
                  <a:gd name="connsiteX2" fmla="*/ 24284 w 62115"/>
                  <a:gd name="connsiteY2" fmla="*/ 34254 h 88317"/>
                  <a:gd name="connsiteX3" fmla="*/ 16743 w 62115"/>
                  <a:gd name="connsiteY3" fmla="*/ 39366 h 88317"/>
                  <a:gd name="connsiteX4" fmla="*/ 15081 w 62115"/>
                  <a:gd name="connsiteY4" fmla="*/ 42178 h 88317"/>
                  <a:gd name="connsiteX5" fmla="*/ 16615 w 62115"/>
                  <a:gd name="connsiteY5" fmla="*/ 44989 h 88317"/>
                  <a:gd name="connsiteX6" fmla="*/ 23517 w 62115"/>
                  <a:gd name="connsiteY6" fmla="*/ 49974 h 88317"/>
                  <a:gd name="connsiteX7" fmla="*/ 62115 w 62115"/>
                  <a:gd name="connsiteY7" fmla="*/ 78859 h 88317"/>
                  <a:gd name="connsiteX8" fmla="*/ 53296 w 62115"/>
                  <a:gd name="connsiteY8" fmla="*/ 88317 h 88317"/>
                  <a:gd name="connsiteX9" fmla="*/ 15848 w 62115"/>
                  <a:gd name="connsiteY9" fmla="*/ 60071 h 88317"/>
                  <a:gd name="connsiteX10" fmla="*/ 2556 w 62115"/>
                  <a:gd name="connsiteY10" fmla="*/ 49846 h 88317"/>
                  <a:gd name="connsiteX11" fmla="*/ 0 w 62115"/>
                  <a:gd name="connsiteY11" fmla="*/ 42178 h 88317"/>
                  <a:gd name="connsiteX12" fmla="*/ 2684 w 62115"/>
                  <a:gd name="connsiteY12" fmla="*/ 34126 h 88317"/>
                  <a:gd name="connsiteX13" fmla="*/ 16104 w 62115"/>
                  <a:gd name="connsiteY13" fmla="*/ 24412 h 88317"/>
                  <a:gd name="connsiteX14" fmla="*/ 50996 w 62115"/>
                  <a:gd name="connsiteY14" fmla="*/ 0 h 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115" h="88317">
                    <a:moveTo>
                      <a:pt x="50996" y="0"/>
                    </a:moveTo>
                    <a:lnTo>
                      <a:pt x="59048" y="9970"/>
                    </a:lnTo>
                    <a:cubicBezTo>
                      <a:pt x="46651" y="19299"/>
                      <a:pt x="35148" y="27351"/>
                      <a:pt x="24284" y="34254"/>
                    </a:cubicBezTo>
                    <a:cubicBezTo>
                      <a:pt x="20322" y="36809"/>
                      <a:pt x="17765" y="38471"/>
                      <a:pt x="16743" y="39366"/>
                    </a:cubicBezTo>
                    <a:cubicBezTo>
                      <a:pt x="15593" y="40260"/>
                      <a:pt x="15081" y="41283"/>
                      <a:pt x="15081" y="42178"/>
                    </a:cubicBezTo>
                    <a:cubicBezTo>
                      <a:pt x="15081" y="43073"/>
                      <a:pt x="15593" y="43967"/>
                      <a:pt x="16615" y="44989"/>
                    </a:cubicBezTo>
                    <a:cubicBezTo>
                      <a:pt x="17638" y="45884"/>
                      <a:pt x="19938" y="47546"/>
                      <a:pt x="23517" y="49974"/>
                    </a:cubicBezTo>
                    <a:cubicBezTo>
                      <a:pt x="36426" y="58665"/>
                      <a:pt x="49207" y="68379"/>
                      <a:pt x="62115" y="78859"/>
                    </a:cubicBezTo>
                    <a:lnTo>
                      <a:pt x="53296" y="88317"/>
                    </a:lnTo>
                    <a:cubicBezTo>
                      <a:pt x="40005" y="77581"/>
                      <a:pt x="27479" y="68123"/>
                      <a:pt x="15848" y="60071"/>
                    </a:cubicBezTo>
                    <a:cubicBezTo>
                      <a:pt x="8691" y="55087"/>
                      <a:pt x="4345" y="51764"/>
                      <a:pt x="2556" y="49846"/>
                    </a:cubicBezTo>
                    <a:cubicBezTo>
                      <a:pt x="895" y="47929"/>
                      <a:pt x="0" y="45373"/>
                      <a:pt x="0" y="42178"/>
                    </a:cubicBezTo>
                    <a:cubicBezTo>
                      <a:pt x="0" y="38727"/>
                      <a:pt x="895" y="36042"/>
                      <a:pt x="2684" y="34126"/>
                    </a:cubicBezTo>
                    <a:cubicBezTo>
                      <a:pt x="4473" y="32208"/>
                      <a:pt x="8947" y="29013"/>
                      <a:pt x="16104" y="24412"/>
                    </a:cubicBezTo>
                    <a:cubicBezTo>
                      <a:pt x="27990" y="16744"/>
                      <a:pt x="39621" y="8564"/>
                      <a:pt x="50996" y="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EFB6A258-C0EB-B8AA-E9CE-597C0141CD80}"/>
                  </a:ext>
                </a:extLst>
              </p:cNvPr>
              <p:cNvSpPr/>
              <p:nvPr/>
            </p:nvSpPr>
            <p:spPr>
              <a:xfrm>
                <a:off x="4380632" y="5338589"/>
                <a:ext cx="90745" cy="90360"/>
              </a:xfrm>
              <a:custGeom>
                <a:avLst/>
                <a:gdLst>
                  <a:gd name="connsiteX0" fmla="*/ 3195 w 90745"/>
                  <a:gd name="connsiteY0" fmla="*/ 27607 h 90360"/>
                  <a:gd name="connsiteX1" fmla="*/ 3195 w 90745"/>
                  <a:gd name="connsiteY1" fmla="*/ 16487 h 90360"/>
                  <a:gd name="connsiteX2" fmla="*/ 18788 w 90745"/>
                  <a:gd name="connsiteY2" fmla="*/ 16487 h 90360"/>
                  <a:gd name="connsiteX3" fmla="*/ 20833 w 90745"/>
                  <a:gd name="connsiteY3" fmla="*/ 4601 h 90360"/>
                  <a:gd name="connsiteX4" fmla="*/ 33359 w 90745"/>
                  <a:gd name="connsiteY4" fmla="*/ 5624 h 90360"/>
                  <a:gd name="connsiteX5" fmla="*/ 31442 w 90745"/>
                  <a:gd name="connsiteY5" fmla="*/ 16487 h 90360"/>
                  <a:gd name="connsiteX6" fmla="*/ 64288 w 90745"/>
                  <a:gd name="connsiteY6" fmla="*/ 16487 h 90360"/>
                  <a:gd name="connsiteX7" fmla="*/ 61349 w 90745"/>
                  <a:gd name="connsiteY7" fmla="*/ 10864 h 90360"/>
                  <a:gd name="connsiteX8" fmla="*/ 58793 w 90745"/>
                  <a:gd name="connsiteY8" fmla="*/ 6135 h 90360"/>
                  <a:gd name="connsiteX9" fmla="*/ 67995 w 90745"/>
                  <a:gd name="connsiteY9" fmla="*/ 1534 h 90360"/>
                  <a:gd name="connsiteX10" fmla="*/ 75408 w 90745"/>
                  <a:gd name="connsiteY10" fmla="*/ 15976 h 90360"/>
                  <a:gd name="connsiteX11" fmla="*/ 66205 w 90745"/>
                  <a:gd name="connsiteY11" fmla="*/ 20321 h 90360"/>
                  <a:gd name="connsiteX12" fmla="*/ 66205 w 90745"/>
                  <a:gd name="connsiteY12" fmla="*/ 27607 h 90360"/>
                  <a:gd name="connsiteX13" fmla="*/ 29141 w 90745"/>
                  <a:gd name="connsiteY13" fmla="*/ 27607 h 90360"/>
                  <a:gd name="connsiteX14" fmla="*/ 12398 w 90745"/>
                  <a:gd name="connsiteY14" fmla="*/ 90361 h 90360"/>
                  <a:gd name="connsiteX15" fmla="*/ 0 w 90745"/>
                  <a:gd name="connsiteY15" fmla="*/ 87549 h 90360"/>
                  <a:gd name="connsiteX16" fmla="*/ 16360 w 90745"/>
                  <a:gd name="connsiteY16" fmla="*/ 27607 h 90360"/>
                  <a:gd name="connsiteX17" fmla="*/ 2940 w 90745"/>
                  <a:gd name="connsiteY17" fmla="*/ 27607 h 90360"/>
                  <a:gd name="connsiteX18" fmla="*/ 81543 w 90745"/>
                  <a:gd name="connsiteY18" fmla="*/ 75535 h 90360"/>
                  <a:gd name="connsiteX19" fmla="*/ 83076 w 90745"/>
                  <a:gd name="connsiteY19" fmla="*/ 86655 h 90360"/>
                  <a:gd name="connsiteX20" fmla="*/ 62371 w 90745"/>
                  <a:gd name="connsiteY20" fmla="*/ 88572 h 90360"/>
                  <a:gd name="connsiteX21" fmla="*/ 40643 w 90745"/>
                  <a:gd name="connsiteY21" fmla="*/ 83587 h 90360"/>
                  <a:gd name="connsiteX22" fmla="*/ 32464 w 90745"/>
                  <a:gd name="connsiteY22" fmla="*/ 70806 h 90360"/>
                  <a:gd name="connsiteX23" fmla="*/ 42305 w 90745"/>
                  <a:gd name="connsiteY23" fmla="*/ 55597 h 90360"/>
                  <a:gd name="connsiteX24" fmla="*/ 51252 w 90745"/>
                  <a:gd name="connsiteY24" fmla="*/ 61349 h 90360"/>
                  <a:gd name="connsiteX25" fmla="*/ 46140 w 90745"/>
                  <a:gd name="connsiteY25" fmla="*/ 66333 h 90360"/>
                  <a:gd name="connsiteX26" fmla="*/ 44861 w 90745"/>
                  <a:gd name="connsiteY26" fmla="*/ 69656 h 90360"/>
                  <a:gd name="connsiteX27" fmla="*/ 49590 w 90745"/>
                  <a:gd name="connsiteY27" fmla="*/ 75279 h 90360"/>
                  <a:gd name="connsiteX28" fmla="*/ 62371 w 90745"/>
                  <a:gd name="connsiteY28" fmla="*/ 77453 h 90360"/>
                  <a:gd name="connsiteX29" fmla="*/ 81671 w 90745"/>
                  <a:gd name="connsiteY29" fmla="*/ 75535 h 90360"/>
                  <a:gd name="connsiteX30" fmla="*/ 40132 w 90745"/>
                  <a:gd name="connsiteY30" fmla="*/ 37703 h 90360"/>
                  <a:gd name="connsiteX31" fmla="*/ 80648 w 90745"/>
                  <a:gd name="connsiteY31" fmla="*/ 35403 h 90360"/>
                  <a:gd name="connsiteX32" fmla="*/ 80648 w 90745"/>
                  <a:gd name="connsiteY32" fmla="*/ 46395 h 90360"/>
                  <a:gd name="connsiteX33" fmla="*/ 40899 w 90745"/>
                  <a:gd name="connsiteY33" fmla="*/ 48696 h 90360"/>
                  <a:gd name="connsiteX34" fmla="*/ 40132 w 90745"/>
                  <a:gd name="connsiteY34" fmla="*/ 37703 h 90360"/>
                  <a:gd name="connsiteX35" fmla="*/ 90745 w 90745"/>
                  <a:gd name="connsiteY35" fmla="*/ 14826 h 90360"/>
                  <a:gd name="connsiteX36" fmla="*/ 81287 w 90745"/>
                  <a:gd name="connsiteY36" fmla="*/ 19299 h 90360"/>
                  <a:gd name="connsiteX37" fmla="*/ 73619 w 90745"/>
                  <a:gd name="connsiteY37" fmla="*/ 4729 h 90360"/>
                  <a:gd name="connsiteX38" fmla="*/ 83076 w 90745"/>
                  <a:gd name="connsiteY38" fmla="*/ 0 h 90360"/>
                  <a:gd name="connsiteX39" fmla="*/ 90745 w 90745"/>
                  <a:gd name="connsiteY39" fmla="*/ 14826 h 9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745" h="90360">
                    <a:moveTo>
                      <a:pt x="3195" y="27607"/>
                    </a:moveTo>
                    <a:lnTo>
                      <a:pt x="3195" y="16487"/>
                    </a:lnTo>
                    <a:lnTo>
                      <a:pt x="18788" y="16487"/>
                    </a:lnTo>
                    <a:cubicBezTo>
                      <a:pt x="19683" y="11247"/>
                      <a:pt x="20450" y="7284"/>
                      <a:pt x="20833" y="4601"/>
                    </a:cubicBezTo>
                    <a:lnTo>
                      <a:pt x="33359" y="5624"/>
                    </a:lnTo>
                    <a:cubicBezTo>
                      <a:pt x="32592" y="10480"/>
                      <a:pt x="31952" y="14059"/>
                      <a:pt x="31442" y="16487"/>
                    </a:cubicBezTo>
                    <a:lnTo>
                      <a:pt x="64288" y="16487"/>
                    </a:lnTo>
                    <a:cubicBezTo>
                      <a:pt x="63649" y="15209"/>
                      <a:pt x="62627" y="13292"/>
                      <a:pt x="61349" y="10864"/>
                    </a:cubicBezTo>
                    <a:cubicBezTo>
                      <a:pt x="60071" y="8435"/>
                      <a:pt x="59176" y="6901"/>
                      <a:pt x="58793" y="6135"/>
                    </a:cubicBezTo>
                    <a:lnTo>
                      <a:pt x="67995" y="1534"/>
                    </a:lnTo>
                    <a:cubicBezTo>
                      <a:pt x="70679" y="6646"/>
                      <a:pt x="73235" y="11374"/>
                      <a:pt x="75408" y="15976"/>
                    </a:cubicBezTo>
                    <a:lnTo>
                      <a:pt x="66205" y="20321"/>
                    </a:lnTo>
                    <a:lnTo>
                      <a:pt x="66205" y="27607"/>
                    </a:lnTo>
                    <a:lnTo>
                      <a:pt x="29141" y="27607"/>
                    </a:lnTo>
                    <a:cubicBezTo>
                      <a:pt x="24795" y="49462"/>
                      <a:pt x="19171" y="70423"/>
                      <a:pt x="12398" y="90361"/>
                    </a:cubicBezTo>
                    <a:lnTo>
                      <a:pt x="0" y="87549"/>
                    </a:lnTo>
                    <a:cubicBezTo>
                      <a:pt x="6646" y="67867"/>
                      <a:pt x="12142" y="47929"/>
                      <a:pt x="16360" y="27607"/>
                    </a:cubicBezTo>
                    <a:lnTo>
                      <a:pt x="2940" y="27607"/>
                    </a:lnTo>
                    <a:close/>
                    <a:moveTo>
                      <a:pt x="81543" y="75535"/>
                    </a:moveTo>
                    <a:lnTo>
                      <a:pt x="83076" y="86655"/>
                    </a:lnTo>
                    <a:cubicBezTo>
                      <a:pt x="76047" y="87933"/>
                      <a:pt x="69145" y="88572"/>
                      <a:pt x="62371" y="88572"/>
                    </a:cubicBezTo>
                    <a:cubicBezTo>
                      <a:pt x="53297" y="88572"/>
                      <a:pt x="46140" y="86911"/>
                      <a:pt x="40643" y="83587"/>
                    </a:cubicBezTo>
                    <a:cubicBezTo>
                      <a:pt x="35276" y="80264"/>
                      <a:pt x="32464" y="76046"/>
                      <a:pt x="32464" y="70806"/>
                    </a:cubicBezTo>
                    <a:cubicBezTo>
                      <a:pt x="32464" y="65567"/>
                      <a:pt x="35787" y="60710"/>
                      <a:pt x="42305" y="55597"/>
                    </a:cubicBezTo>
                    <a:lnTo>
                      <a:pt x="51252" y="61349"/>
                    </a:lnTo>
                    <a:cubicBezTo>
                      <a:pt x="48696" y="63521"/>
                      <a:pt x="47034" y="65183"/>
                      <a:pt x="46140" y="66333"/>
                    </a:cubicBezTo>
                    <a:cubicBezTo>
                      <a:pt x="45245" y="67483"/>
                      <a:pt x="44861" y="68634"/>
                      <a:pt x="44861" y="69656"/>
                    </a:cubicBezTo>
                    <a:cubicBezTo>
                      <a:pt x="44861" y="71957"/>
                      <a:pt x="46395" y="73874"/>
                      <a:pt x="49590" y="75279"/>
                    </a:cubicBezTo>
                    <a:cubicBezTo>
                      <a:pt x="52658" y="76813"/>
                      <a:pt x="57003" y="77453"/>
                      <a:pt x="62371" y="77453"/>
                    </a:cubicBezTo>
                    <a:cubicBezTo>
                      <a:pt x="68250" y="77453"/>
                      <a:pt x="74641" y="76813"/>
                      <a:pt x="81671" y="75535"/>
                    </a:cubicBezTo>
                    <a:close/>
                    <a:moveTo>
                      <a:pt x="40132" y="37703"/>
                    </a:moveTo>
                    <a:cubicBezTo>
                      <a:pt x="52913" y="36170"/>
                      <a:pt x="66461" y="35403"/>
                      <a:pt x="80648" y="35403"/>
                    </a:cubicBezTo>
                    <a:lnTo>
                      <a:pt x="80648" y="46395"/>
                    </a:lnTo>
                    <a:cubicBezTo>
                      <a:pt x="66717" y="46395"/>
                      <a:pt x="53424" y="47162"/>
                      <a:pt x="40899" y="48696"/>
                    </a:cubicBezTo>
                    <a:lnTo>
                      <a:pt x="40132" y="37703"/>
                    </a:lnTo>
                    <a:close/>
                    <a:moveTo>
                      <a:pt x="90745" y="14826"/>
                    </a:moveTo>
                    <a:lnTo>
                      <a:pt x="81287" y="19299"/>
                    </a:lnTo>
                    <a:cubicBezTo>
                      <a:pt x="77709" y="12525"/>
                      <a:pt x="75152" y="7668"/>
                      <a:pt x="73619" y="4729"/>
                    </a:cubicBezTo>
                    <a:lnTo>
                      <a:pt x="83076" y="0"/>
                    </a:lnTo>
                    <a:cubicBezTo>
                      <a:pt x="86144" y="5496"/>
                      <a:pt x="88700" y="10480"/>
                      <a:pt x="90745" y="14826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7AA738E7-D220-0695-1A7C-AA77EFE09B49}"/>
                  </a:ext>
                </a:extLst>
              </p:cNvPr>
              <p:cNvSpPr/>
              <p:nvPr/>
            </p:nvSpPr>
            <p:spPr>
              <a:xfrm>
                <a:off x="4482753" y="5343190"/>
                <a:ext cx="79881" cy="84226"/>
              </a:xfrm>
              <a:custGeom>
                <a:avLst/>
                <a:gdLst>
                  <a:gd name="connsiteX0" fmla="*/ 50485 w 79881"/>
                  <a:gd name="connsiteY0" fmla="*/ 39749 h 84226"/>
                  <a:gd name="connsiteX1" fmla="*/ 50485 w 79881"/>
                  <a:gd name="connsiteY1" fmla="*/ 39749 h 84226"/>
                  <a:gd name="connsiteX2" fmla="*/ 44989 w 79881"/>
                  <a:gd name="connsiteY2" fmla="*/ 23645 h 84226"/>
                  <a:gd name="connsiteX3" fmla="*/ 0 w 79881"/>
                  <a:gd name="connsiteY3" fmla="*/ 24283 h 84226"/>
                  <a:gd name="connsiteX4" fmla="*/ 0 w 79881"/>
                  <a:gd name="connsiteY4" fmla="*/ 13164 h 84226"/>
                  <a:gd name="connsiteX5" fmla="*/ 43072 w 79881"/>
                  <a:gd name="connsiteY5" fmla="*/ 12525 h 84226"/>
                  <a:gd name="connsiteX6" fmla="*/ 42049 w 79881"/>
                  <a:gd name="connsiteY6" fmla="*/ 767 h 84226"/>
                  <a:gd name="connsiteX7" fmla="*/ 54575 w 79881"/>
                  <a:gd name="connsiteY7" fmla="*/ 0 h 84226"/>
                  <a:gd name="connsiteX8" fmla="*/ 55597 w 79881"/>
                  <a:gd name="connsiteY8" fmla="*/ 12269 h 84226"/>
                  <a:gd name="connsiteX9" fmla="*/ 79498 w 79881"/>
                  <a:gd name="connsiteY9" fmla="*/ 11247 h 84226"/>
                  <a:gd name="connsiteX10" fmla="*/ 79881 w 79881"/>
                  <a:gd name="connsiteY10" fmla="*/ 22367 h 84226"/>
                  <a:gd name="connsiteX11" fmla="*/ 57514 w 79881"/>
                  <a:gd name="connsiteY11" fmla="*/ 23389 h 84226"/>
                  <a:gd name="connsiteX12" fmla="*/ 68889 w 79881"/>
                  <a:gd name="connsiteY12" fmla="*/ 48823 h 84226"/>
                  <a:gd name="connsiteX13" fmla="*/ 57003 w 79881"/>
                  <a:gd name="connsiteY13" fmla="*/ 54830 h 84226"/>
                  <a:gd name="connsiteX14" fmla="*/ 34125 w 79881"/>
                  <a:gd name="connsiteY14" fmla="*/ 47801 h 84226"/>
                  <a:gd name="connsiteX15" fmla="*/ 22494 w 79881"/>
                  <a:gd name="connsiteY15" fmla="*/ 50740 h 84226"/>
                  <a:gd name="connsiteX16" fmla="*/ 18404 w 79881"/>
                  <a:gd name="connsiteY16" fmla="*/ 58920 h 84226"/>
                  <a:gd name="connsiteX17" fmla="*/ 24539 w 79881"/>
                  <a:gd name="connsiteY17" fmla="*/ 69401 h 84226"/>
                  <a:gd name="connsiteX18" fmla="*/ 42688 w 79881"/>
                  <a:gd name="connsiteY18" fmla="*/ 73107 h 84226"/>
                  <a:gd name="connsiteX19" fmla="*/ 66589 w 79881"/>
                  <a:gd name="connsiteY19" fmla="*/ 70423 h 84226"/>
                  <a:gd name="connsiteX20" fmla="*/ 68634 w 79881"/>
                  <a:gd name="connsiteY20" fmla="*/ 81543 h 84226"/>
                  <a:gd name="connsiteX21" fmla="*/ 42688 w 79881"/>
                  <a:gd name="connsiteY21" fmla="*/ 84226 h 84226"/>
                  <a:gd name="connsiteX22" fmla="*/ 14570 w 79881"/>
                  <a:gd name="connsiteY22" fmla="*/ 77197 h 84226"/>
                  <a:gd name="connsiteX23" fmla="*/ 5368 w 79881"/>
                  <a:gd name="connsiteY23" fmla="*/ 58409 h 84226"/>
                  <a:gd name="connsiteX24" fmla="*/ 12781 w 79881"/>
                  <a:gd name="connsiteY24" fmla="*/ 42688 h 84226"/>
                  <a:gd name="connsiteX25" fmla="*/ 33486 w 79881"/>
                  <a:gd name="connsiteY25" fmla="*/ 36809 h 84226"/>
                  <a:gd name="connsiteX26" fmla="*/ 50357 w 79881"/>
                  <a:gd name="connsiteY26" fmla="*/ 40005 h 8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9881" h="84226">
                    <a:moveTo>
                      <a:pt x="50485" y="39749"/>
                    </a:moveTo>
                    <a:lnTo>
                      <a:pt x="50485" y="39749"/>
                    </a:lnTo>
                    <a:cubicBezTo>
                      <a:pt x="48184" y="35020"/>
                      <a:pt x="46395" y="29652"/>
                      <a:pt x="44989" y="23645"/>
                    </a:cubicBezTo>
                    <a:cubicBezTo>
                      <a:pt x="29780" y="24028"/>
                      <a:pt x="14826" y="24283"/>
                      <a:pt x="0" y="24283"/>
                    </a:cubicBezTo>
                    <a:lnTo>
                      <a:pt x="0" y="13164"/>
                    </a:lnTo>
                    <a:cubicBezTo>
                      <a:pt x="14187" y="13164"/>
                      <a:pt x="28629" y="12909"/>
                      <a:pt x="43072" y="12525"/>
                    </a:cubicBezTo>
                    <a:cubicBezTo>
                      <a:pt x="42561" y="8563"/>
                      <a:pt x="42177" y="4601"/>
                      <a:pt x="42049" y="767"/>
                    </a:cubicBezTo>
                    <a:lnTo>
                      <a:pt x="54575" y="0"/>
                    </a:lnTo>
                    <a:cubicBezTo>
                      <a:pt x="54830" y="4729"/>
                      <a:pt x="55086" y="8819"/>
                      <a:pt x="55597" y="12269"/>
                    </a:cubicBezTo>
                    <a:cubicBezTo>
                      <a:pt x="66077" y="11886"/>
                      <a:pt x="74130" y="11502"/>
                      <a:pt x="79498" y="11247"/>
                    </a:cubicBezTo>
                    <a:lnTo>
                      <a:pt x="79881" y="22367"/>
                    </a:lnTo>
                    <a:cubicBezTo>
                      <a:pt x="74896" y="22623"/>
                      <a:pt x="67484" y="23006"/>
                      <a:pt x="57514" y="23389"/>
                    </a:cubicBezTo>
                    <a:cubicBezTo>
                      <a:pt x="59559" y="31569"/>
                      <a:pt x="63394" y="40005"/>
                      <a:pt x="68889" y="48823"/>
                    </a:cubicBezTo>
                    <a:lnTo>
                      <a:pt x="57003" y="54830"/>
                    </a:lnTo>
                    <a:cubicBezTo>
                      <a:pt x="49973" y="50101"/>
                      <a:pt x="42305" y="47801"/>
                      <a:pt x="34125" y="47801"/>
                    </a:cubicBezTo>
                    <a:cubicBezTo>
                      <a:pt x="29141" y="47801"/>
                      <a:pt x="25306" y="48823"/>
                      <a:pt x="22494" y="50740"/>
                    </a:cubicBezTo>
                    <a:cubicBezTo>
                      <a:pt x="19682" y="52786"/>
                      <a:pt x="18404" y="55469"/>
                      <a:pt x="18404" y="58920"/>
                    </a:cubicBezTo>
                    <a:cubicBezTo>
                      <a:pt x="18404" y="63393"/>
                      <a:pt x="20449" y="66972"/>
                      <a:pt x="24539" y="69401"/>
                    </a:cubicBezTo>
                    <a:cubicBezTo>
                      <a:pt x="28629" y="71829"/>
                      <a:pt x="34636" y="73107"/>
                      <a:pt x="42688" y="73107"/>
                    </a:cubicBezTo>
                    <a:cubicBezTo>
                      <a:pt x="49846" y="73107"/>
                      <a:pt x="57898" y="72212"/>
                      <a:pt x="66589" y="70423"/>
                    </a:cubicBezTo>
                    <a:lnTo>
                      <a:pt x="68634" y="81543"/>
                    </a:lnTo>
                    <a:cubicBezTo>
                      <a:pt x="60326" y="83332"/>
                      <a:pt x="51635" y="84226"/>
                      <a:pt x="42688" y="84226"/>
                    </a:cubicBezTo>
                    <a:cubicBezTo>
                      <a:pt x="30035" y="84226"/>
                      <a:pt x="20705" y="81926"/>
                      <a:pt x="14570" y="77197"/>
                    </a:cubicBezTo>
                    <a:cubicBezTo>
                      <a:pt x="8435" y="72468"/>
                      <a:pt x="5368" y="66205"/>
                      <a:pt x="5368" y="58409"/>
                    </a:cubicBezTo>
                    <a:cubicBezTo>
                      <a:pt x="5368" y="51891"/>
                      <a:pt x="7796" y="46650"/>
                      <a:pt x="12781" y="42688"/>
                    </a:cubicBezTo>
                    <a:cubicBezTo>
                      <a:pt x="17765" y="38726"/>
                      <a:pt x="24667" y="36809"/>
                      <a:pt x="33486" y="36809"/>
                    </a:cubicBezTo>
                    <a:cubicBezTo>
                      <a:pt x="39237" y="36809"/>
                      <a:pt x="44861" y="37831"/>
                      <a:pt x="50357" y="40005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8B872FD3-D317-995B-8237-D72947DE5C85}"/>
                  </a:ext>
                </a:extLst>
              </p:cNvPr>
              <p:cNvSpPr/>
              <p:nvPr/>
            </p:nvSpPr>
            <p:spPr>
              <a:xfrm>
                <a:off x="4581805" y="5352520"/>
                <a:ext cx="80647" cy="74513"/>
              </a:xfrm>
              <a:custGeom>
                <a:avLst/>
                <a:gdLst>
                  <a:gd name="connsiteX0" fmla="*/ 17765 w 80647"/>
                  <a:gd name="connsiteY0" fmla="*/ 2300 h 74513"/>
                  <a:gd name="connsiteX1" fmla="*/ 13292 w 80647"/>
                  <a:gd name="connsiteY1" fmla="*/ 35404 h 74513"/>
                  <a:gd name="connsiteX2" fmla="*/ 16743 w 80647"/>
                  <a:gd name="connsiteY2" fmla="*/ 53808 h 74513"/>
                  <a:gd name="connsiteX3" fmla="*/ 23645 w 80647"/>
                  <a:gd name="connsiteY3" fmla="*/ 61221 h 74513"/>
                  <a:gd name="connsiteX4" fmla="*/ 30291 w 80647"/>
                  <a:gd name="connsiteY4" fmla="*/ 55598 h 74513"/>
                  <a:gd name="connsiteX5" fmla="*/ 38471 w 80647"/>
                  <a:gd name="connsiteY5" fmla="*/ 39622 h 74513"/>
                  <a:gd name="connsiteX6" fmla="*/ 49973 w 80647"/>
                  <a:gd name="connsiteY6" fmla="*/ 44095 h 74513"/>
                  <a:gd name="connsiteX7" fmla="*/ 37320 w 80647"/>
                  <a:gd name="connsiteY7" fmla="*/ 66461 h 74513"/>
                  <a:gd name="connsiteX8" fmla="*/ 22622 w 80647"/>
                  <a:gd name="connsiteY8" fmla="*/ 74513 h 74513"/>
                  <a:gd name="connsiteX9" fmla="*/ 7157 w 80647"/>
                  <a:gd name="connsiteY9" fmla="*/ 63138 h 74513"/>
                  <a:gd name="connsiteX10" fmla="*/ 0 w 80647"/>
                  <a:gd name="connsiteY10" fmla="*/ 35532 h 74513"/>
                  <a:gd name="connsiteX11" fmla="*/ 4984 w 80647"/>
                  <a:gd name="connsiteY11" fmla="*/ 1023 h 74513"/>
                  <a:gd name="connsiteX12" fmla="*/ 17765 w 80647"/>
                  <a:gd name="connsiteY12" fmla="*/ 2556 h 74513"/>
                  <a:gd name="connsiteX13" fmla="*/ 54958 w 80647"/>
                  <a:gd name="connsiteY13" fmla="*/ 3579 h 74513"/>
                  <a:gd name="connsiteX14" fmla="*/ 67100 w 80647"/>
                  <a:gd name="connsiteY14" fmla="*/ 0 h 74513"/>
                  <a:gd name="connsiteX15" fmla="*/ 80648 w 80647"/>
                  <a:gd name="connsiteY15" fmla="*/ 63777 h 74513"/>
                  <a:gd name="connsiteX16" fmla="*/ 67611 w 80647"/>
                  <a:gd name="connsiteY16" fmla="*/ 63777 h 74513"/>
                  <a:gd name="connsiteX17" fmla="*/ 64288 w 80647"/>
                  <a:gd name="connsiteY17" fmla="*/ 32208 h 74513"/>
                  <a:gd name="connsiteX18" fmla="*/ 55086 w 80647"/>
                  <a:gd name="connsiteY18" fmla="*/ 3579 h 7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647" h="74513">
                    <a:moveTo>
                      <a:pt x="17765" y="2300"/>
                    </a:moveTo>
                    <a:cubicBezTo>
                      <a:pt x="14698" y="12653"/>
                      <a:pt x="13292" y="23645"/>
                      <a:pt x="13292" y="35404"/>
                    </a:cubicBezTo>
                    <a:cubicBezTo>
                      <a:pt x="13292" y="42689"/>
                      <a:pt x="14442" y="48823"/>
                      <a:pt x="16743" y="53808"/>
                    </a:cubicBezTo>
                    <a:cubicBezTo>
                      <a:pt x="19044" y="58793"/>
                      <a:pt x="21344" y="61221"/>
                      <a:pt x="23645" y="61221"/>
                    </a:cubicBezTo>
                    <a:cubicBezTo>
                      <a:pt x="25306" y="61221"/>
                      <a:pt x="27479" y="59304"/>
                      <a:pt x="30291" y="55598"/>
                    </a:cubicBezTo>
                    <a:cubicBezTo>
                      <a:pt x="33103" y="51891"/>
                      <a:pt x="35787" y="46523"/>
                      <a:pt x="38471" y="39622"/>
                    </a:cubicBezTo>
                    <a:lnTo>
                      <a:pt x="49973" y="44095"/>
                    </a:lnTo>
                    <a:cubicBezTo>
                      <a:pt x="46651" y="53552"/>
                      <a:pt x="42433" y="61093"/>
                      <a:pt x="37320" y="66461"/>
                    </a:cubicBezTo>
                    <a:cubicBezTo>
                      <a:pt x="32208" y="71829"/>
                      <a:pt x="27351" y="74513"/>
                      <a:pt x="22622" y="74513"/>
                    </a:cubicBezTo>
                    <a:cubicBezTo>
                      <a:pt x="16999" y="74513"/>
                      <a:pt x="11886" y="70679"/>
                      <a:pt x="7157" y="63138"/>
                    </a:cubicBezTo>
                    <a:cubicBezTo>
                      <a:pt x="2428" y="55470"/>
                      <a:pt x="0" y="46267"/>
                      <a:pt x="0" y="35532"/>
                    </a:cubicBezTo>
                    <a:cubicBezTo>
                      <a:pt x="0" y="23261"/>
                      <a:pt x="1661" y="11631"/>
                      <a:pt x="4984" y="1023"/>
                    </a:cubicBezTo>
                    <a:lnTo>
                      <a:pt x="17765" y="2556"/>
                    </a:lnTo>
                    <a:close/>
                    <a:moveTo>
                      <a:pt x="54958" y="3579"/>
                    </a:moveTo>
                    <a:lnTo>
                      <a:pt x="67100" y="0"/>
                    </a:lnTo>
                    <a:cubicBezTo>
                      <a:pt x="76047" y="18149"/>
                      <a:pt x="80648" y="39366"/>
                      <a:pt x="80648" y="63777"/>
                    </a:cubicBezTo>
                    <a:lnTo>
                      <a:pt x="67611" y="63777"/>
                    </a:lnTo>
                    <a:cubicBezTo>
                      <a:pt x="67611" y="53169"/>
                      <a:pt x="66461" y="42689"/>
                      <a:pt x="64288" y="32208"/>
                    </a:cubicBezTo>
                    <a:cubicBezTo>
                      <a:pt x="62115" y="21728"/>
                      <a:pt x="59048" y="12142"/>
                      <a:pt x="55086" y="35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149D1922-3A3B-6FCC-49CE-3CBEB8A7F92D}"/>
                  </a:ext>
                </a:extLst>
              </p:cNvPr>
              <p:cNvSpPr/>
              <p:nvPr/>
            </p:nvSpPr>
            <p:spPr>
              <a:xfrm>
                <a:off x="4675234" y="5398787"/>
                <a:ext cx="32207" cy="32208"/>
              </a:xfrm>
              <a:custGeom>
                <a:avLst/>
                <a:gdLst>
                  <a:gd name="connsiteX0" fmla="*/ 4729 w 32207"/>
                  <a:gd name="connsiteY0" fmla="*/ 27479 h 32208"/>
                  <a:gd name="connsiteX1" fmla="*/ 0 w 32207"/>
                  <a:gd name="connsiteY1" fmla="*/ 16104 h 32208"/>
                  <a:gd name="connsiteX2" fmla="*/ 4729 w 32207"/>
                  <a:gd name="connsiteY2" fmla="*/ 4729 h 32208"/>
                  <a:gd name="connsiteX3" fmla="*/ 16104 w 32207"/>
                  <a:gd name="connsiteY3" fmla="*/ 0 h 32208"/>
                  <a:gd name="connsiteX4" fmla="*/ 27479 w 32207"/>
                  <a:gd name="connsiteY4" fmla="*/ 4729 h 32208"/>
                  <a:gd name="connsiteX5" fmla="*/ 32208 w 32207"/>
                  <a:gd name="connsiteY5" fmla="*/ 16104 h 32208"/>
                  <a:gd name="connsiteX6" fmla="*/ 27479 w 32207"/>
                  <a:gd name="connsiteY6" fmla="*/ 27479 h 32208"/>
                  <a:gd name="connsiteX7" fmla="*/ 16104 w 32207"/>
                  <a:gd name="connsiteY7" fmla="*/ 32208 h 32208"/>
                  <a:gd name="connsiteX8" fmla="*/ 4729 w 32207"/>
                  <a:gd name="connsiteY8" fmla="*/ 27479 h 32208"/>
                  <a:gd name="connsiteX9" fmla="*/ 11119 w 32207"/>
                  <a:gd name="connsiteY9" fmla="*/ 11119 h 32208"/>
                  <a:gd name="connsiteX10" fmla="*/ 9074 w 32207"/>
                  <a:gd name="connsiteY10" fmla="*/ 16104 h 32208"/>
                  <a:gd name="connsiteX11" fmla="*/ 11119 w 32207"/>
                  <a:gd name="connsiteY11" fmla="*/ 21089 h 32208"/>
                  <a:gd name="connsiteX12" fmla="*/ 16104 w 32207"/>
                  <a:gd name="connsiteY12" fmla="*/ 23134 h 32208"/>
                  <a:gd name="connsiteX13" fmla="*/ 21089 w 32207"/>
                  <a:gd name="connsiteY13" fmla="*/ 21089 h 32208"/>
                  <a:gd name="connsiteX14" fmla="*/ 23134 w 32207"/>
                  <a:gd name="connsiteY14" fmla="*/ 16104 h 32208"/>
                  <a:gd name="connsiteX15" fmla="*/ 21089 w 32207"/>
                  <a:gd name="connsiteY15" fmla="*/ 11119 h 32208"/>
                  <a:gd name="connsiteX16" fmla="*/ 16104 w 32207"/>
                  <a:gd name="connsiteY16" fmla="*/ 9075 h 32208"/>
                  <a:gd name="connsiteX17" fmla="*/ 11119 w 32207"/>
                  <a:gd name="connsiteY17" fmla="*/ 11119 h 3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07" h="32208">
                    <a:moveTo>
                      <a:pt x="4729" y="27479"/>
                    </a:moveTo>
                    <a:cubicBezTo>
                      <a:pt x="1534" y="24284"/>
                      <a:pt x="0" y="20577"/>
                      <a:pt x="0" y="16104"/>
                    </a:cubicBezTo>
                    <a:cubicBezTo>
                      <a:pt x="0" y="11631"/>
                      <a:pt x="1534" y="7924"/>
                      <a:pt x="4729" y="4729"/>
                    </a:cubicBezTo>
                    <a:cubicBezTo>
                      <a:pt x="7924" y="1534"/>
                      <a:pt x="11631" y="0"/>
                      <a:pt x="16104" y="0"/>
                    </a:cubicBezTo>
                    <a:cubicBezTo>
                      <a:pt x="20577" y="0"/>
                      <a:pt x="24284" y="1534"/>
                      <a:pt x="27479" y="4729"/>
                    </a:cubicBezTo>
                    <a:cubicBezTo>
                      <a:pt x="30674" y="7924"/>
                      <a:pt x="32208" y="11631"/>
                      <a:pt x="32208" y="16104"/>
                    </a:cubicBezTo>
                    <a:cubicBezTo>
                      <a:pt x="32208" y="20577"/>
                      <a:pt x="30674" y="24412"/>
                      <a:pt x="27479" y="27479"/>
                    </a:cubicBezTo>
                    <a:cubicBezTo>
                      <a:pt x="24284" y="30675"/>
                      <a:pt x="20577" y="32208"/>
                      <a:pt x="16104" y="32208"/>
                    </a:cubicBezTo>
                    <a:cubicBezTo>
                      <a:pt x="11631" y="32208"/>
                      <a:pt x="7924" y="30675"/>
                      <a:pt x="4729" y="27479"/>
                    </a:cubicBezTo>
                    <a:close/>
                    <a:moveTo>
                      <a:pt x="11119" y="11119"/>
                    </a:moveTo>
                    <a:cubicBezTo>
                      <a:pt x="9713" y="12526"/>
                      <a:pt x="9074" y="14187"/>
                      <a:pt x="9074" y="16104"/>
                    </a:cubicBezTo>
                    <a:cubicBezTo>
                      <a:pt x="9074" y="18022"/>
                      <a:pt x="9713" y="19683"/>
                      <a:pt x="11119" y="21089"/>
                    </a:cubicBezTo>
                    <a:cubicBezTo>
                      <a:pt x="12525" y="22495"/>
                      <a:pt x="14187" y="23134"/>
                      <a:pt x="16104" y="23134"/>
                    </a:cubicBezTo>
                    <a:cubicBezTo>
                      <a:pt x="18021" y="23134"/>
                      <a:pt x="19682" y="22495"/>
                      <a:pt x="21089" y="21089"/>
                    </a:cubicBezTo>
                    <a:cubicBezTo>
                      <a:pt x="22494" y="19683"/>
                      <a:pt x="23134" y="18022"/>
                      <a:pt x="23134" y="16104"/>
                    </a:cubicBezTo>
                    <a:cubicBezTo>
                      <a:pt x="23134" y="14187"/>
                      <a:pt x="22494" y="12526"/>
                      <a:pt x="21089" y="11119"/>
                    </a:cubicBezTo>
                    <a:cubicBezTo>
                      <a:pt x="19810" y="9842"/>
                      <a:pt x="18149" y="9075"/>
                      <a:pt x="16104" y="9075"/>
                    </a:cubicBezTo>
                    <a:cubicBezTo>
                      <a:pt x="14059" y="9075"/>
                      <a:pt x="12398" y="9714"/>
                      <a:pt x="11119" y="1111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5BBF1E04-8D45-F340-32EE-68ADB4CDBEA8}"/>
                </a:ext>
              </a:extLst>
            </p:cNvPr>
            <p:cNvSpPr/>
            <p:nvPr/>
          </p:nvSpPr>
          <p:spPr>
            <a:xfrm>
              <a:off x="2648426" y="5310598"/>
              <a:ext cx="135989" cy="142124"/>
            </a:xfrm>
            <a:custGeom>
              <a:avLst/>
              <a:gdLst>
                <a:gd name="connsiteX0" fmla="*/ 135990 w 135989"/>
                <a:gd name="connsiteY0" fmla="*/ 41538 h 142124"/>
                <a:gd name="connsiteX1" fmla="*/ 70935 w 135989"/>
                <a:gd name="connsiteY1" fmla="*/ 41538 h 142124"/>
                <a:gd name="connsiteX2" fmla="*/ 70935 w 135989"/>
                <a:gd name="connsiteY2" fmla="*/ 0 h 142124"/>
                <a:gd name="connsiteX3" fmla="*/ 0 w 135989"/>
                <a:gd name="connsiteY3" fmla="*/ 71062 h 142124"/>
                <a:gd name="connsiteX4" fmla="*/ 70935 w 135989"/>
                <a:gd name="connsiteY4" fmla="*/ 142124 h 142124"/>
                <a:gd name="connsiteX5" fmla="*/ 70935 w 135989"/>
                <a:gd name="connsiteY5" fmla="*/ 100586 h 142124"/>
                <a:gd name="connsiteX6" fmla="*/ 135990 w 135989"/>
                <a:gd name="connsiteY6" fmla="*/ 100586 h 142124"/>
                <a:gd name="connsiteX7" fmla="*/ 135990 w 135989"/>
                <a:gd name="connsiteY7" fmla="*/ 41538 h 14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89" h="142124">
                  <a:moveTo>
                    <a:pt x="135990" y="41538"/>
                  </a:moveTo>
                  <a:lnTo>
                    <a:pt x="70935" y="41538"/>
                  </a:lnTo>
                  <a:lnTo>
                    <a:pt x="70935" y="0"/>
                  </a:lnTo>
                  <a:lnTo>
                    <a:pt x="0" y="71062"/>
                  </a:lnTo>
                  <a:lnTo>
                    <a:pt x="70935" y="142124"/>
                  </a:lnTo>
                  <a:lnTo>
                    <a:pt x="70935" y="100586"/>
                  </a:lnTo>
                  <a:lnTo>
                    <a:pt x="135990" y="100586"/>
                  </a:lnTo>
                  <a:lnTo>
                    <a:pt x="135990" y="41538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561C4722-8480-4920-8DE3-F7CCDBB0DB1C}"/>
                </a:ext>
              </a:extLst>
            </p:cNvPr>
            <p:cNvSpPr/>
            <p:nvPr/>
          </p:nvSpPr>
          <p:spPr>
            <a:xfrm>
              <a:off x="1103588" y="5394570"/>
              <a:ext cx="1917" cy="1021"/>
            </a:xfrm>
            <a:custGeom>
              <a:avLst/>
              <a:gdLst>
                <a:gd name="connsiteX0" fmla="*/ 1917 w 1917"/>
                <a:gd name="connsiteY0" fmla="*/ 894 h 1021"/>
                <a:gd name="connsiteX1" fmla="*/ 1917 w 1917"/>
                <a:gd name="connsiteY1" fmla="*/ 639 h 1021"/>
                <a:gd name="connsiteX2" fmla="*/ 0 w 1917"/>
                <a:gd name="connsiteY2" fmla="*/ 0 h 1021"/>
                <a:gd name="connsiteX3" fmla="*/ 256 w 1917"/>
                <a:gd name="connsiteY3" fmla="*/ 383 h 1021"/>
                <a:gd name="connsiteX4" fmla="*/ 1917 w 1917"/>
                <a:gd name="connsiteY4" fmla="*/ 1022 h 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" h="1021">
                  <a:moveTo>
                    <a:pt x="1917" y="894"/>
                  </a:moveTo>
                  <a:cubicBezTo>
                    <a:pt x="1917" y="894"/>
                    <a:pt x="1917" y="639"/>
                    <a:pt x="1917" y="639"/>
                  </a:cubicBezTo>
                  <a:cubicBezTo>
                    <a:pt x="1278" y="383"/>
                    <a:pt x="639" y="127"/>
                    <a:pt x="0" y="0"/>
                  </a:cubicBezTo>
                  <a:cubicBezTo>
                    <a:pt x="0" y="127"/>
                    <a:pt x="256" y="383"/>
                    <a:pt x="256" y="383"/>
                  </a:cubicBezTo>
                  <a:cubicBezTo>
                    <a:pt x="895" y="639"/>
                    <a:pt x="1406" y="767"/>
                    <a:pt x="1917" y="1022"/>
                  </a:cubicBezTo>
                  <a:close/>
                </a:path>
              </a:pathLst>
            </a:custGeom>
            <a:solidFill>
              <a:srgbClr val="A0C9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07" name="グラフィックス 4">
              <a:extLst>
                <a:ext uri="{FF2B5EF4-FFF2-40B4-BE49-F238E27FC236}">
                  <a16:creationId xmlns:a16="http://schemas.microsoft.com/office/drawing/2014/main" id="{5FBD78D9-813E-6130-6A4E-59B745E2294B}"/>
                </a:ext>
              </a:extLst>
            </p:cNvPr>
            <p:cNvGrpSpPr/>
            <p:nvPr/>
          </p:nvGrpSpPr>
          <p:grpSpPr>
            <a:xfrm>
              <a:off x="409708" y="5156076"/>
              <a:ext cx="708833" cy="588181"/>
              <a:chOff x="409708" y="5156076"/>
              <a:chExt cx="708833" cy="588181"/>
            </a:xfrm>
          </p:grpSpPr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45FE4C21-1E39-AD9F-1C09-314DB090C4E1}"/>
                  </a:ext>
                </a:extLst>
              </p:cNvPr>
              <p:cNvSpPr/>
              <p:nvPr/>
            </p:nvSpPr>
            <p:spPr>
              <a:xfrm>
                <a:off x="740736" y="5552697"/>
                <a:ext cx="175948" cy="103704"/>
              </a:xfrm>
              <a:custGeom>
                <a:avLst/>
                <a:gdLst>
                  <a:gd name="connsiteX0" fmla="*/ 0 w 175948"/>
                  <a:gd name="connsiteY0" fmla="*/ 55443 h 103704"/>
                  <a:gd name="connsiteX1" fmla="*/ 90873 w 175948"/>
                  <a:gd name="connsiteY1" fmla="*/ 54293 h 103704"/>
                  <a:gd name="connsiteX2" fmla="*/ 106466 w 175948"/>
                  <a:gd name="connsiteY2" fmla="*/ 101 h 103704"/>
                  <a:gd name="connsiteX3" fmla="*/ 127810 w 175948"/>
                  <a:gd name="connsiteY3" fmla="*/ 31542 h 103704"/>
                  <a:gd name="connsiteX4" fmla="*/ 154522 w 175948"/>
                  <a:gd name="connsiteY4" fmla="*/ 13266 h 103704"/>
                  <a:gd name="connsiteX5" fmla="*/ 145192 w 175948"/>
                  <a:gd name="connsiteY5" fmla="*/ 54676 h 103704"/>
                  <a:gd name="connsiteX6" fmla="*/ 170626 w 175948"/>
                  <a:gd name="connsiteY6" fmla="*/ 79982 h 103704"/>
                  <a:gd name="connsiteX7" fmla="*/ 4985 w 175948"/>
                  <a:gd name="connsiteY7" fmla="*/ 91996 h 103704"/>
                  <a:gd name="connsiteX8" fmla="*/ 0 w 175948"/>
                  <a:gd name="connsiteY8" fmla="*/ 55571 h 10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48" h="103704">
                    <a:moveTo>
                      <a:pt x="0" y="55443"/>
                    </a:moveTo>
                    <a:cubicBezTo>
                      <a:pt x="0" y="55443"/>
                      <a:pt x="81415" y="65412"/>
                      <a:pt x="90873" y="54293"/>
                    </a:cubicBezTo>
                    <a:cubicBezTo>
                      <a:pt x="100203" y="43046"/>
                      <a:pt x="75152" y="3808"/>
                      <a:pt x="106466" y="101"/>
                    </a:cubicBezTo>
                    <a:cubicBezTo>
                      <a:pt x="124742" y="-2072"/>
                      <a:pt x="127810" y="31542"/>
                      <a:pt x="127810" y="31542"/>
                    </a:cubicBezTo>
                    <a:cubicBezTo>
                      <a:pt x="134073" y="996"/>
                      <a:pt x="148387" y="4319"/>
                      <a:pt x="154522" y="13266"/>
                    </a:cubicBezTo>
                    <a:cubicBezTo>
                      <a:pt x="162446" y="24896"/>
                      <a:pt x="150432" y="46369"/>
                      <a:pt x="145192" y="54676"/>
                    </a:cubicBezTo>
                    <a:cubicBezTo>
                      <a:pt x="163213" y="36399"/>
                      <a:pt x="186602" y="60428"/>
                      <a:pt x="170626" y="79982"/>
                    </a:cubicBezTo>
                    <a:cubicBezTo>
                      <a:pt x="133945" y="125099"/>
                      <a:pt x="4985" y="91996"/>
                      <a:pt x="4985" y="91996"/>
                    </a:cubicBezTo>
                    <a:lnTo>
                      <a:pt x="0" y="55571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209" name="グラフィックス 4">
                <a:extLst>
                  <a:ext uri="{FF2B5EF4-FFF2-40B4-BE49-F238E27FC236}">
                    <a16:creationId xmlns:a16="http://schemas.microsoft.com/office/drawing/2014/main" id="{B3E981B3-3192-41B2-3379-608956791981}"/>
                  </a:ext>
                </a:extLst>
              </p:cNvPr>
              <p:cNvGrpSpPr/>
              <p:nvPr/>
            </p:nvGrpSpPr>
            <p:grpSpPr>
              <a:xfrm>
                <a:off x="791604" y="5336671"/>
                <a:ext cx="289361" cy="137906"/>
                <a:chOff x="791604" y="5336671"/>
                <a:chExt cx="289361" cy="137906"/>
              </a:xfrm>
              <a:solidFill>
                <a:srgbClr val="FFFFFF"/>
              </a:solidFill>
            </p:grpSpPr>
            <p:grpSp>
              <p:nvGrpSpPr>
                <p:cNvPr id="210" name="グラフィックス 4">
                  <a:extLst>
                    <a:ext uri="{FF2B5EF4-FFF2-40B4-BE49-F238E27FC236}">
                      <a16:creationId xmlns:a16="http://schemas.microsoft.com/office/drawing/2014/main" id="{E05E6522-E69D-6D75-89D0-CBE3E38F8DB6}"/>
                    </a:ext>
                  </a:extLst>
                </p:cNvPr>
                <p:cNvGrpSpPr/>
                <p:nvPr/>
              </p:nvGrpSpPr>
              <p:grpSpPr>
                <a:xfrm>
                  <a:off x="828797" y="5407606"/>
                  <a:ext cx="222133" cy="66972"/>
                  <a:chOff x="828797" y="5407606"/>
                  <a:chExt cx="222133" cy="66972"/>
                </a:xfrm>
                <a:solidFill>
                  <a:srgbClr val="FFFFFF"/>
                </a:solidFill>
              </p:grpSpPr>
              <p:sp>
                <p:nvSpPr>
                  <p:cNvPr id="211" name="フリーフォーム: 図形 210">
                    <a:extLst>
                      <a:ext uri="{FF2B5EF4-FFF2-40B4-BE49-F238E27FC236}">
                        <a16:creationId xmlns:a16="http://schemas.microsoft.com/office/drawing/2014/main" id="{E5769E14-F31C-F1C4-FA79-AD5A769B0CF0}"/>
                      </a:ext>
                    </a:extLst>
                  </p:cNvPr>
                  <p:cNvSpPr/>
                  <p:nvPr/>
                </p:nvSpPr>
                <p:spPr>
                  <a:xfrm>
                    <a:off x="1013993" y="5433679"/>
                    <a:ext cx="36937" cy="40898"/>
                  </a:xfrm>
                  <a:custGeom>
                    <a:avLst/>
                    <a:gdLst>
                      <a:gd name="connsiteX0" fmla="*/ 511 w 36937"/>
                      <a:gd name="connsiteY0" fmla="*/ 31569 h 40898"/>
                      <a:gd name="connsiteX1" fmla="*/ 6263 w 36937"/>
                      <a:gd name="connsiteY1" fmla="*/ 19938 h 40898"/>
                      <a:gd name="connsiteX2" fmla="*/ 10864 w 36937"/>
                      <a:gd name="connsiteY2" fmla="*/ 7796 h 40898"/>
                      <a:gd name="connsiteX3" fmla="*/ 19811 w 36937"/>
                      <a:gd name="connsiteY3" fmla="*/ 0 h 40898"/>
                      <a:gd name="connsiteX4" fmla="*/ 27096 w 36937"/>
                      <a:gd name="connsiteY4" fmla="*/ 8307 h 40898"/>
                      <a:gd name="connsiteX5" fmla="*/ 32336 w 36937"/>
                      <a:gd name="connsiteY5" fmla="*/ 18532 h 40898"/>
                      <a:gd name="connsiteX6" fmla="*/ 35531 w 36937"/>
                      <a:gd name="connsiteY6" fmla="*/ 29651 h 40898"/>
                      <a:gd name="connsiteX7" fmla="*/ 36937 w 36937"/>
                      <a:gd name="connsiteY7" fmla="*/ 40899 h 40898"/>
                      <a:gd name="connsiteX8" fmla="*/ 24540 w 36937"/>
                      <a:gd name="connsiteY8" fmla="*/ 40899 h 40898"/>
                      <a:gd name="connsiteX9" fmla="*/ 12142 w 36937"/>
                      <a:gd name="connsiteY9" fmla="*/ 39621 h 40898"/>
                      <a:gd name="connsiteX10" fmla="*/ 0 w 36937"/>
                      <a:gd name="connsiteY10" fmla="*/ 36936 h 40898"/>
                      <a:gd name="connsiteX11" fmla="*/ 511 w 36937"/>
                      <a:gd name="connsiteY11" fmla="*/ 31569 h 40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937" h="40898">
                        <a:moveTo>
                          <a:pt x="511" y="31569"/>
                        </a:moveTo>
                        <a:lnTo>
                          <a:pt x="6263" y="19938"/>
                        </a:lnTo>
                        <a:lnTo>
                          <a:pt x="10864" y="7796"/>
                        </a:lnTo>
                        <a:lnTo>
                          <a:pt x="19811" y="0"/>
                        </a:lnTo>
                        <a:lnTo>
                          <a:pt x="27096" y="8307"/>
                        </a:lnTo>
                        <a:lnTo>
                          <a:pt x="32336" y="18532"/>
                        </a:lnTo>
                        <a:lnTo>
                          <a:pt x="35531" y="29651"/>
                        </a:lnTo>
                        <a:lnTo>
                          <a:pt x="36937" y="40899"/>
                        </a:lnTo>
                        <a:lnTo>
                          <a:pt x="24540" y="40899"/>
                        </a:lnTo>
                        <a:lnTo>
                          <a:pt x="12142" y="39621"/>
                        </a:lnTo>
                        <a:lnTo>
                          <a:pt x="0" y="36936"/>
                        </a:lnTo>
                        <a:lnTo>
                          <a:pt x="511" y="315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2" name="フリーフォーム: 図形 211">
                    <a:extLst>
                      <a:ext uri="{FF2B5EF4-FFF2-40B4-BE49-F238E27FC236}">
                        <a16:creationId xmlns:a16="http://schemas.microsoft.com/office/drawing/2014/main" id="{B71A3438-B03D-E1E0-5BA9-6FD7575F62F9}"/>
                      </a:ext>
                    </a:extLst>
                  </p:cNvPr>
                  <p:cNvSpPr/>
                  <p:nvPr/>
                </p:nvSpPr>
                <p:spPr>
                  <a:xfrm>
                    <a:off x="958396" y="5419620"/>
                    <a:ext cx="36937" cy="41794"/>
                  </a:xfrm>
                  <a:custGeom>
                    <a:avLst/>
                    <a:gdLst>
                      <a:gd name="connsiteX0" fmla="*/ 511 w 36937"/>
                      <a:gd name="connsiteY0" fmla="*/ 31442 h 41794"/>
                      <a:gd name="connsiteX1" fmla="*/ 6518 w 36937"/>
                      <a:gd name="connsiteY1" fmla="*/ 20066 h 41794"/>
                      <a:gd name="connsiteX2" fmla="*/ 11631 w 36937"/>
                      <a:gd name="connsiteY2" fmla="*/ 8052 h 41794"/>
                      <a:gd name="connsiteX3" fmla="*/ 20705 w 36937"/>
                      <a:gd name="connsiteY3" fmla="*/ 0 h 41794"/>
                      <a:gd name="connsiteX4" fmla="*/ 28246 w 36937"/>
                      <a:gd name="connsiteY4" fmla="*/ 8691 h 41794"/>
                      <a:gd name="connsiteX5" fmla="*/ 32336 w 36937"/>
                      <a:gd name="connsiteY5" fmla="*/ 19427 h 41794"/>
                      <a:gd name="connsiteX6" fmla="*/ 35659 w 36937"/>
                      <a:gd name="connsiteY6" fmla="*/ 30419 h 41794"/>
                      <a:gd name="connsiteX7" fmla="*/ 36937 w 36937"/>
                      <a:gd name="connsiteY7" fmla="*/ 41794 h 41794"/>
                      <a:gd name="connsiteX8" fmla="*/ 24412 w 36937"/>
                      <a:gd name="connsiteY8" fmla="*/ 40899 h 41794"/>
                      <a:gd name="connsiteX9" fmla="*/ 12142 w 36937"/>
                      <a:gd name="connsiteY9" fmla="*/ 39622 h 41794"/>
                      <a:gd name="connsiteX10" fmla="*/ 0 w 36937"/>
                      <a:gd name="connsiteY10" fmla="*/ 37065 h 41794"/>
                      <a:gd name="connsiteX11" fmla="*/ 511 w 36937"/>
                      <a:gd name="connsiteY11" fmla="*/ 31442 h 41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937" h="41794">
                        <a:moveTo>
                          <a:pt x="511" y="31442"/>
                        </a:moveTo>
                        <a:lnTo>
                          <a:pt x="6518" y="20066"/>
                        </a:lnTo>
                        <a:lnTo>
                          <a:pt x="11631" y="8052"/>
                        </a:lnTo>
                        <a:lnTo>
                          <a:pt x="20705" y="0"/>
                        </a:lnTo>
                        <a:lnTo>
                          <a:pt x="28246" y="8691"/>
                        </a:lnTo>
                        <a:lnTo>
                          <a:pt x="32336" y="19427"/>
                        </a:lnTo>
                        <a:lnTo>
                          <a:pt x="35659" y="30419"/>
                        </a:lnTo>
                        <a:lnTo>
                          <a:pt x="36937" y="41794"/>
                        </a:lnTo>
                        <a:lnTo>
                          <a:pt x="24412" y="40899"/>
                        </a:lnTo>
                        <a:lnTo>
                          <a:pt x="12142" y="39622"/>
                        </a:lnTo>
                        <a:lnTo>
                          <a:pt x="0" y="37065"/>
                        </a:lnTo>
                        <a:lnTo>
                          <a:pt x="511" y="314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3" name="フリーフォーム: 図形 212">
                    <a:extLst>
                      <a:ext uri="{FF2B5EF4-FFF2-40B4-BE49-F238E27FC236}">
                        <a16:creationId xmlns:a16="http://schemas.microsoft.com/office/drawing/2014/main" id="{1FD2A46A-9D33-418F-350B-433D9F88E1C0}"/>
                      </a:ext>
                    </a:extLst>
                  </p:cNvPr>
                  <p:cNvSpPr/>
                  <p:nvPr/>
                </p:nvSpPr>
                <p:spPr>
                  <a:xfrm>
                    <a:off x="893469" y="5412335"/>
                    <a:ext cx="36425" cy="42688"/>
                  </a:xfrm>
                  <a:custGeom>
                    <a:avLst/>
                    <a:gdLst>
                      <a:gd name="connsiteX0" fmla="*/ 895 w 36425"/>
                      <a:gd name="connsiteY0" fmla="*/ 29780 h 42688"/>
                      <a:gd name="connsiteX1" fmla="*/ 7541 w 36425"/>
                      <a:gd name="connsiteY1" fmla="*/ 18661 h 42688"/>
                      <a:gd name="connsiteX2" fmla="*/ 13292 w 36425"/>
                      <a:gd name="connsiteY2" fmla="*/ 6902 h 42688"/>
                      <a:gd name="connsiteX3" fmla="*/ 23006 w 36425"/>
                      <a:gd name="connsiteY3" fmla="*/ 0 h 42688"/>
                      <a:gd name="connsiteX4" fmla="*/ 30035 w 36425"/>
                      <a:gd name="connsiteY4" fmla="*/ 8819 h 42688"/>
                      <a:gd name="connsiteX5" fmla="*/ 33486 w 36425"/>
                      <a:gd name="connsiteY5" fmla="*/ 19810 h 42688"/>
                      <a:gd name="connsiteX6" fmla="*/ 36042 w 36425"/>
                      <a:gd name="connsiteY6" fmla="*/ 31058 h 42688"/>
                      <a:gd name="connsiteX7" fmla="*/ 36426 w 36425"/>
                      <a:gd name="connsiteY7" fmla="*/ 42689 h 42688"/>
                      <a:gd name="connsiteX8" fmla="*/ 24028 w 36425"/>
                      <a:gd name="connsiteY8" fmla="*/ 40771 h 42688"/>
                      <a:gd name="connsiteX9" fmla="*/ 11759 w 36425"/>
                      <a:gd name="connsiteY9" fmla="*/ 38599 h 42688"/>
                      <a:gd name="connsiteX10" fmla="*/ 0 w 36425"/>
                      <a:gd name="connsiteY10" fmla="*/ 35020 h 42688"/>
                      <a:gd name="connsiteX11" fmla="*/ 895 w 36425"/>
                      <a:gd name="connsiteY11" fmla="*/ 29780 h 4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25" h="42688">
                        <a:moveTo>
                          <a:pt x="895" y="29780"/>
                        </a:moveTo>
                        <a:lnTo>
                          <a:pt x="7541" y="18661"/>
                        </a:lnTo>
                        <a:lnTo>
                          <a:pt x="13292" y="6902"/>
                        </a:lnTo>
                        <a:lnTo>
                          <a:pt x="23006" y="0"/>
                        </a:lnTo>
                        <a:lnTo>
                          <a:pt x="30035" y="8819"/>
                        </a:lnTo>
                        <a:lnTo>
                          <a:pt x="33486" y="19810"/>
                        </a:lnTo>
                        <a:lnTo>
                          <a:pt x="36042" y="31058"/>
                        </a:lnTo>
                        <a:lnTo>
                          <a:pt x="36426" y="42689"/>
                        </a:lnTo>
                        <a:lnTo>
                          <a:pt x="24028" y="40771"/>
                        </a:lnTo>
                        <a:lnTo>
                          <a:pt x="11759" y="38599"/>
                        </a:lnTo>
                        <a:lnTo>
                          <a:pt x="0" y="35020"/>
                        </a:lnTo>
                        <a:lnTo>
                          <a:pt x="895" y="297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14" name="フリーフォーム: 図形 213">
                    <a:extLst>
                      <a:ext uri="{FF2B5EF4-FFF2-40B4-BE49-F238E27FC236}">
                        <a16:creationId xmlns:a16="http://schemas.microsoft.com/office/drawing/2014/main" id="{926A1658-2B6A-E959-A3CE-5A5757E33D58}"/>
                      </a:ext>
                    </a:extLst>
                  </p:cNvPr>
                  <p:cNvSpPr/>
                  <p:nvPr/>
                </p:nvSpPr>
                <p:spPr>
                  <a:xfrm>
                    <a:off x="828797" y="5407606"/>
                    <a:ext cx="36553" cy="42943"/>
                  </a:xfrm>
                  <a:custGeom>
                    <a:avLst/>
                    <a:gdLst>
                      <a:gd name="connsiteX0" fmla="*/ 1534 w 36553"/>
                      <a:gd name="connsiteY0" fmla="*/ 28502 h 42943"/>
                      <a:gd name="connsiteX1" fmla="*/ 8819 w 36553"/>
                      <a:gd name="connsiteY1" fmla="*/ 17894 h 42943"/>
                      <a:gd name="connsiteX2" fmla="*/ 15465 w 36553"/>
                      <a:gd name="connsiteY2" fmla="*/ 6518 h 42943"/>
                      <a:gd name="connsiteX3" fmla="*/ 25179 w 36553"/>
                      <a:gd name="connsiteY3" fmla="*/ 0 h 42943"/>
                      <a:gd name="connsiteX4" fmla="*/ 31186 w 36553"/>
                      <a:gd name="connsiteY4" fmla="*/ 9331 h 42943"/>
                      <a:gd name="connsiteX5" fmla="*/ 34764 w 36553"/>
                      <a:gd name="connsiteY5" fmla="*/ 20194 h 42943"/>
                      <a:gd name="connsiteX6" fmla="*/ 36554 w 36553"/>
                      <a:gd name="connsiteY6" fmla="*/ 31697 h 42943"/>
                      <a:gd name="connsiteX7" fmla="*/ 36170 w 36553"/>
                      <a:gd name="connsiteY7" fmla="*/ 42944 h 42943"/>
                      <a:gd name="connsiteX8" fmla="*/ 23900 w 36553"/>
                      <a:gd name="connsiteY8" fmla="*/ 40643 h 42943"/>
                      <a:gd name="connsiteX9" fmla="*/ 11886 w 36553"/>
                      <a:gd name="connsiteY9" fmla="*/ 37960 h 42943"/>
                      <a:gd name="connsiteX10" fmla="*/ 0 w 36553"/>
                      <a:gd name="connsiteY10" fmla="*/ 33870 h 42943"/>
                      <a:gd name="connsiteX11" fmla="*/ 1534 w 36553"/>
                      <a:gd name="connsiteY11" fmla="*/ 28502 h 4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553" h="42943">
                        <a:moveTo>
                          <a:pt x="1534" y="28502"/>
                        </a:moveTo>
                        <a:lnTo>
                          <a:pt x="8819" y="17894"/>
                        </a:lnTo>
                        <a:lnTo>
                          <a:pt x="15465" y="6518"/>
                        </a:lnTo>
                        <a:lnTo>
                          <a:pt x="25179" y="0"/>
                        </a:lnTo>
                        <a:lnTo>
                          <a:pt x="31186" y="9331"/>
                        </a:lnTo>
                        <a:lnTo>
                          <a:pt x="34764" y="20194"/>
                        </a:lnTo>
                        <a:lnTo>
                          <a:pt x="36554" y="31697"/>
                        </a:lnTo>
                        <a:lnTo>
                          <a:pt x="36170" y="42944"/>
                        </a:lnTo>
                        <a:lnTo>
                          <a:pt x="23900" y="40643"/>
                        </a:lnTo>
                        <a:lnTo>
                          <a:pt x="11886" y="37960"/>
                        </a:lnTo>
                        <a:lnTo>
                          <a:pt x="0" y="33870"/>
                        </a:lnTo>
                        <a:lnTo>
                          <a:pt x="1534" y="285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15" name="フリーフォーム: 図形 214">
                  <a:extLst>
                    <a:ext uri="{FF2B5EF4-FFF2-40B4-BE49-F238E27FC236}">
                      <a16:creationId xmlns:a16="http://schemas.microsoft.com/office/drawing/2014/main" id="{81DE6623-C094-3F19-1F38-408E6C91EEDB}"/>
                    </a:ext>
                  </a:extLst>
                </p:cNvPr>
                <p:cNvSpPr/>
                <p:nvPr/>
              </p:nvSpPr>
              <p:spPr>
                <a:xfrm>
                  <a:off x="791604" y="5383577"/>
                  <a:ext cx="36937" cy="42177"/>
                </a:xfrm>
                <a:custGeom>
                  <a:avLst/>
                  <a:gdLst>
                    <a:gd name="connsiteX0" fmla="*/ 1150 w 36937"/>
                    <a:gd name="connsiteY0" fmla="*/ 11247 h 42177"/>
                    <a:gd name="connsiteX1" fmla="*/ 7029 w 36937"/>
                    <a:gd name="connsiteY1" fmla="*/ 22878 h 42177"/>
                    <a:gd name="connsiteX2" fmla="*/ 12653 w 36937"/>
                    <a:gd name="connsiteY2" fmla="*/ 34637 h 42177"/>
                    <a:gd name="connsiteX3" fmla="*/ 22111 w 36937"/>
                    <a:gd name="connsiteY3" fmla="*/ 42177 h 42177"/>
                    <a:gd name="connsiteX4" fmla="*/ 29013 w 36937"/>
                    <a:gd name="connsiteY4" fmla="*/ 33231 h 42177"/>
                    <a:gd name="connsiteX5" fmla="*/ 33231 w 36937"/>
                    <a:gd name="connsiteY5" fmla="*/ 22623 h 42177"/>
                    <a:gd name="connsiteX6" fmla="*/ 36298 w 36937"/>
                    <a:gd name="connsiteY6" fmla="*/ 11375 h 42177"/>
                    <a:gd name="connsiteX7" fmla="*/ 36937 w 36937"/>
                    <a:gd name="connsiteY7" fmla="*/ 0 h 42177"/>
                    <a:gd name="connsiteX8" fmla="*/ 24412 w 36937"/>
                    <a:gd name="connsiteY8" fmla="*/ 767 h 42177"/>
                    <a:gd name="connsiteX9" fmla="*/ 12142 w 36937"/>
                    <a:gd name="connsiteY9" fmla="*/ 2812 h 42177"/>
                    <a:gd name="connsiteX10" fmla="*/ 0 w 36937"/>
                    <a:gd name="connsiteY10" fmla="*/ 6007 h 42177"/>
                    <a:gd name="connsiteX11" fmla="*/ 1150 w 36937"/>
                    <a:gd name="connsiteY11" fmla="*/ 11247 h 4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937" h="42177">
                      <a:moveTo>
                        <a:pt x="1150" y="11247"/>
                      </a:moveTo>
                      <a:lnTo>
                        <a:pt x="7029" y="22878"/>
                      </a:lnTo>
                      <a:lnTo>
                        <a:pt x="12653" y="34637"/>
                      </a:lnTo>
                      <a:lnTo>
                        <a:pt x="22111" y="42177"/>
                      </a:lnTo>
                      <a:lnTo>
                        <a:pt x="29013" y="33231"/>
                      </a:lnTo>
                      <a:lnTo>
                        <a:pt x="33231" y="22623"/>
                      </a:lnTo>
                      <a:lnTo>
                        <a:pt x="36298" y="11375"/>
                      </a:lnTo>
                      <a:lnTo>
                        <a:pt x="36937" y="0"/>
                      </a:lnTo>
                      <a:lnTo>
                        <a:pt x="24412" y="767"/>
                      </a:lnTo>
                      <a:lnTo>
                        <a:pt x="12142" y="2812"/>
                      </a:lnTo>
                      <a:lnTo>
                        <a:pt x="0" y="6007"/>
                      </a:lnTo>
                      <a:lnTo>
                        <a:pt x="1150" y="11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6" name="フリーフォーム: 図形 215">
                  <a:extLst>
                    <a:ext uri="{FF2B5EF4-FFF2-40B4-BE49-F238E27FC236}">
                      <a16:creationId xmlns:a16="http://schemas.microsoft.com/office/drawing/2014/main" id="{33D50A9E-39FC-B99B-1468-6F84014D981D}"/>
                    </a:ext>
                  </a:extLst>
                </p:cNvPr>
                <p:cNvSpPr/>
                <p:nvPr/>
              </p:nvSpPr>
              <p:spPr>
                <a:xfrm>
                  <a:off x="861388" y="5381789"/>
                  <a:ext cx="36681" cy="42049"/>
                </a:xfrm>
                <a:custGeom>
                  <a:avLst/>
                  <a:gdLst>
                    <a:gd name="connsiteX0" fmla="*/ 1023 w 36681"/>
                    <a:gd name="connsiteY0" fmla="*/ 11119 h 42049"/>
                    <a:gd name="connsiteX1" fmla="*/ 7285 w 36681"/>
                    <a:gd name="connsiteY1" fmla="*/ 22494 h 42049"/>
                    <a:gd name="connsiteX2" fmla="*/ 12653 w 36681"/>
                    <a:gd name="connsiteY2" fmla="*/ 34508 h 42049"/>
                    <a:gd name="connsiteX3" fmla="*/ 22111 w 36681"/>
                    <a:gd name="connsiteY3" fmla="*/ 42049 h 42049"/>
                    <a:gd name="connsiteX4" fmla="*/ 28885 w 36681"/>
                    <a:gd name="connsiteY4" fmla="*/ 32974 h 42049"/>
                    <a:gd name="connsiteX5" fmla="*/ 33231 w 36681"/>
                    <a:gd name="connsiteY5" fmla="*/ 22367 h 42049"/>
                    <a:gd name="connsiteX6" fmla="*/ 36298 w 36681"/>
                    <a:gd name="connsiteY6" fmla="*/ 11247 h 42049"/>
                    <a:gd name="connsiteX7" fmla="*/ 36681 w 36681"/>
                    <a:gd name="connsiteY7" fmla="*/ 0 h 42049"/>
                    <a:gd name="connsiteX8" fmla="*/ 24284 w 36681"/>
                    <a:gd name="connsiteY8" fmla="*/ 639 h 42049"/>
                    <a:gd name="connsiteX9" fmla="*/ 12014 w 36681"/>
                    <a:gd name="connsiteY9" fmla="*/ 2811 h 42049"/>
                    <a:gd name="connsiteX10" fmla="*/ 0 w 36681"/>
                    <a:gd name="connsiteY10" fmla="*/ 5879 h 42049"/>
                    <a:gd name="connsiteX11" fmla="*/ 1023 w 36681"/>
                    <a:gd name="connsiteY11" fmla="*/ 11119 h 42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" h="42049">
                      <a:moveTo>
                        <a:pt x="1023" y="11119"/>
                      </a:moveTo>
                      <a:lnTo>
                        <a:pt x="7285" y="22494"/>
                      </a:lnTo>
                      <a:lnTo>
                        <a:pt x="12653" y="34508"/>
                      </a:lnTo>
                      <a:lnTo>
                        <a:pt x="22111" y="42049"/>
                      </a:lnTo>
                      <a:lnTo>
                        <a:pt x="28885" y="32974"/>
                      </a:lnTo>
                      <a:lnTo>
                        <a:pt x="33231" y="22367"/>
                      </a:lnTo>
                      <a:lnTo>
                        <a:pt x="36298" y="11247"/>
                      </a:lnTo>
                      <a:lnTo>
                        <a:pt x="36681" y="0"/>
                      </a:lnTo>
                      <a:lnTo>
                        <a:pt x="24284" y="639"/>
                      </a:lnTo>
                      <a:lnTo>
                        <a:pt x="12014" y="2811"/>
                      </a:lnTo>
                      <a:lnTo>
                        <a:pt x="0" y="5879"/>
                      </a:lnTo>
                      <a:lnTo>
                        <a:pt x="1023" y="11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7" name="フリーフォーム: 図形 216">
                  <a:extLst>
                    <a:ext uri="{FF2B5EF4-FFF2-40B4-BE49-F238E27FC236}">
                      <a16:creationId xmlns:a16="http://schemas.microsoft.com/office/drawing/2014/main" id="{B5D33491-FCDE-03BC-76A8-205FA2B737DA}"/>
                    </a:ext>
                  </a:extLst>
                </p:cNvPr>
                <p:cNvSpPr/>
                <p:nvPr/>
              </p:nvSpPr>
              <p:spPr>
                <a:xfrm>
                  <a:off x="926827" y="5376548"/>
                  <a:ext cx="36681" cy="41922"/>
                </a:xfrm>
                <a:custGeom>
                  <a:avLst/>
                  <a:gdLst>
                    <a:gd name="connsiteX0" fmla="*/ 639 w 36681"/>
                    <a:gd name="connsiteY0" fmla="*/ 11375 h 41922"/>
                    <a:gd name="connsiteX1" fmla="*/ 6902 w 36681"/>
                    <a:gd name="connsiteY1" fmla="*/ 22623 h 41922"/>
                    <a:gd name="connsiteX2" fmla="*/ 12781 w 36681"/>
                    <a:gd name="connsiteY2" fmla="*/ 34381 h 41922"/>
                    <a:gd name="connsiteX3" fmla="*/ 21983 w 36681"/>
                    <a:gd name="connsiteY3" fmla="*/ 41922 h 41922"/>
                    <a:gd name="connsiteX4" fmla="*/ 29013 w 36681"/>
                    <a:gd name="connsiteY4" fmla="*/ 33103 h 41922"/>
                    <a:gd name="connsiteX5" fmla="*/ 32975 w 36681"/>
                    <a:gd name="connsiteY5" fmla="*/ 22367 h 41922"/>
                    <a:gd name="connsiteX6" fmla="*/ 36170 w 36681"/>
                    <a:gd name="connsiteY6" fmla="*/ 11247 h 41922"/>
                    <a:gd name="connsiteX7" fmla="*/ 36681 w 36681"/>
                    <a:gd name="connsiteY7" fmla="*/ 0 h 41922"/>
                    <a:gd name="connsiteX8" fmla="*/ 24284 w 36681"/>
                    <a:gd name="connsiteY8" fmla="*/ 639 h 41922"/>
                    <a:gd name="connsiteX9" fmla="*/ 11886 w 36681"/>
                    <a:gd name="connsiteY9" fmla="*/ 2684 h 41922"/>
                    <a:gd name="connsiteX10" fmla="*/ 0 w 36681"/>
                    <a:gd name="connsiteY10" fmla="*/ 6007 h 41922"/>
                    <a:gd name="connsiteX11" fmla="*/ 639 w 36681"/>
                    <a:gd name="connsiteY11" fmla="*/ 11375 h 4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" h="41922">
                      <a:moveTo>
                        <a:pt x="639" y="11375"/>
                      </a:moveTo>
                      <a:lnTo>
                        <a:pt x="6902" y="22623"/>
                      </a:lnTo>
                      <a:lnTo>
                        <a:pt x="12781" y="34381"/>
                      </a:lnTo>
                      <a:lnTo>
                        <a:pt x="21983" y="41922"/>
                      </a:lnTo>
                      <a:lnTo>
                        <a:pt x="29013" y="33103"/>
                      </a:lnTo>
                      <a:lnTo>
                        <a:pt x="32975" y="22367"/>
                      </a:lnTo>
                      <a:lnTo>
                        <a:pt x="36170" y="11247"/>
                      </a:lnTo>
                      <a:lnTo>
                        <a:pt x="36681" y="0"/>
                      </a:lnTo>
                      <a:lnTo>
                        <a:pt x="24284" y="639"/>
                      </a:lnTo>
                      <a:lnTo>
                        <a:pt x="11886" y="2684"/>
                      </a:lnTo>
                      <a:lnTo>
                        <a:pt x="0" y="6007"/>
                      </a:lnTo>
                      <a:lnTo>
                        <a:pt x="639" y="11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8" name="フリーフォーム: 図形 217">
                  <a:extLst>
                    <a:ext uri="{FF2B5EF4-FFF2-40B4-BE49-F238E27FC236}">
                      <a16:creationId xmlns:a16="http://schemas.microsoft.com/office/drawing/2014/main" id="{794ACC44-C1C9-0260-45F3-11BCC797BF1B}"/>
                    </a:ext>
                  </a:extLst>
                </p:cNvPr>
                <p:cNvSpPr/>
                <p:nvPr/>
              </p:nvSpPr>
              <p:spPr>
                <a:xfrm>
                  <a:off x="987153" y="5360700"/>
                  <a:ext cx="36553" cy="41921"/>
                </a:xfrm>
                <a:custGeom>
                  <a:avLst/>
                  <a:gdLst>
                    <a:gd name="connsiteX0" fmla="*/ 895 w 36553"/>
                    <a:gd name="connsiteY0" fmla="*/ 11119 h 41921"/>
                    <a:gd name="connsiteX1" fmla="*/ 6902 w 36553"/>
                    <a:gd name="connsiteY1" fmla="*/ 22623 h 41921"/>
                    <a:gd name="connsiteX2" fmla="*/ 12398 w 36553"/>
                    <a:gd name="connsiteY2" fmla="*/ 34509 h 41921"/>
                    <a:gd name="connsiteX3" fmla="*/ 21855 w 36553"/>
                    <a:gd name="connsiteY3" fmla="*/ 41921 h 41921"/>
                    <a:gd name="connsiteX4" fmla="*/ 28629 w 36553"/>
                    <a:gd name="connsiteY4" fmla="*/ 32975 h 41921"/>
                    <a:gd name="connsiteX5" fmla="*/ 33231 w 36553"/>
                    <a:gd name="connsiteY5" fmla="*/ 22367 h 41921"/>
                    <a:gd name="connsiteX6" fmla="*/ 35915 w 36553"/>
                    <a:gd name="connsiteY6" fmla="*/ 11119 h 41921"/>
                    <a:gd name="connsiteX7" fmla="*/ 36554 w 36553"/>
                    <a:gd name="connsiteY7" fmla="*/ 0 h 41921"/>
                    <a:gd name="connsiteX8" fmla="*/ 24156 w 36553"/>
                    <a:gd name="connsiteY8" fmla="*/ 1023 h 41921"/>
                    <a:gd name="connsiteX9" fmla="*/ 11758 w 36553"/>
                    <a:gd name="connsiteY9" fmla="*/ 2428 h 41921"/>
                    <a:gd name="connsiteX10" fmla="*/ 0 w 36553"/>
                    <a:gd name="connsiteY10" fmla="*/ 6007 h 41921"/>
                    <a:gd name="connsiteX11" fmla="*/ 895 w 36553"/>
                    <a:gd name="connsiteY11" fmla="*/ 11119 h 4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553" h="41921">
                      <a:moveTo>
                        <a:pt x="895" y="11119"/>
                      </a:moveTo>
                      <a:lnTo>
                        <a:pt x="6902" y="22623"/>
                      </a:lnTo>
                      <a:lnTo>
                        <a:pt x="12398" y="34509"/>
                      </a:lnTo>
                      <a:lnTo>
                        <a:pt x="21855" y="41921"/>
                      </a:lnTo>
                      <a:lnTo>
                        <a:pt x="28629" y="32975"/>
                      </a:lnTo>
                      <a:lnTo>
                        <a:pt x="33231" y="22367"/>
                      </a:lnTo>
                      <a:lnTo>
                        <a:pt x="35915" y="11119"/>
                      </a:lnTo>
                      <a:lnTo>
                        <a:pt x="36554" y="0"/>
                      </a:lnTo>
                      <a:lnTo>
                        <a:pt x="24156" y="1023"/>
                      </a:lnTo>
                      <a:lnTo>
                        <a:pt x="11758" y="2428"/>
                      </a:lnTo>
                      <a:lnTo>
                        <a:pt x="0" y="6007"/>
                      </a:lnTo>
                      <a:lnTo>
                        <a:pt x="895" y="11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19" name="フリーフォーム: 図形 218">
                  <a:extLst>
                    <a:ext uri="{FF2B5EF4-FFF2-40B4-BE49-F238E27FC236}">
                      <a16:creationId xmlns:a16="http://schemas.microsoft.com/office/drawing/2014/main" id="{DBBCB4D6-40BB-F088-B764-5D99D1E93255}"/>
                    </a:ext>
                  </a:extLst>
                </p:cNvPr>
                <p:cNvSpPr/>
                <p:nvPr/>
              </p:nvSpPr>
              <p:spPr>
                <a:xfrm>
                  <a:off x="1044795" y="5336671"/>
                  <a:ext cx="36170" cy="44477"/>
                </a:xfrm>
                <a:custGeom>
                  <a:avLst/>
                  <a:gdLst>
                    <a:gd name="connsiteX0" fmla="*/ 1789 w 36170"/>
                    <a:gd name="connsiteY0" fmla="*/ 19555 h 44477"/>
                    <a:gd name="connsiteX1" fmla="*/ 10353 w 36170"/>
                    <a:gd name="connsiteY1" fmla="*/ 29141 h 44477"/>
                    <a:gd name="connsiteX2" fmla="*/ 18788 w 36170"/>
                    <a:gd name="connsiteY2" fmla="*/ 39110 h 44477"/>
                    <a:gd name="connsiteX3" fmla="*/ 29524 w 36170"/>
                    <a:gd name="connsiteY3" fmla="*/ 44478 h 44477"/>
                    <a:gd name="connsiteX4" fmla="*/ 34253 w 36170"/>
                    <a:gd name="connsiteY4" fmla="*/ 34125 h 44477"/>
                    <a:gd name="connsiteX5" fmla="*/ 36170 w 36170"/>
                    <a:gd name="connsiteY5" fmla="*/ 22751 h 44477"/>
                    <a:gd name="connsiteX6" fmla="*/ 36042 w 36170"/>
                    <a:gd name="connsiteY6" fmla="*/ 11119 h 44477"/>
                    <a:gd name="connsiteX7" fmla="*/ 34125 w 36170"/>
                    <a:gd name="connsiteY7" fmla="*/ 0 h 44477"/>
                    <a:gd name="connsiteX8" fmla="*/ 22239 w 36170"/>
                    <a:gd name="connsiteY8" fmla="*/ 3706 h 44477"/>
                    <a:gd name="connsiteX9" fmla="*/ 10608 w 36170"/>
                    <a:gd name="connsiteY9" fmla="*/ 8308 h 44477"/>
                    <a:gd name="connsiteX10" fmla="*/ 0 w 36170"/>
                    <a:gd name="connsiteY10" fmla="*/ 14571 h 44477"/>
                    <a:gd name="connsiteX11" fmla="*/ 1789 w 36170"/>
                    <a:gd name="connsiteY11" fmla="*/ 19555 h 4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70" h="44477">
                      <a:moveTo>
                        <a:pt x="1789" y="19555"/>
                      </a:moveTo>
                      <a:lnTo>
                        <a:pt x="10353" y="29141"/>
                      </a:lnTo>
                      <a:lnTo>
                        <a:pt x="18788" y="39110"/>
                      </a:lnTo>
                      <a:lnTo>
                        <a:pt x="29524" y="44478"/>
                      </a:lnTo>
                      <a:lnTo>
                        <a:pt x="34253" y="34125"/>
                      </a:lnTo>
                      <a:lnTo>
                        <a:pt x="36170" y="22751"/>
                      </a:lnTo>
                      <a:lnTo>
                        <a:pt x="36042" y="11119"/>
                      </a:lnTo>
                      <a:lnTo>
                        <a:pt x="34125" y="0"/>
                      </a:lnTo>
                      <a:lnTo>
                        <a:pt x="22239" y="3706"/>
                      </a:lnTo>
                      <a:lnTo>
                        <a:pt x="10608" y="8308"/>
                      </a:lnTo>
                      <a:lnTo>
                        <a:pt x="0" y="14571"/>
                      </a:lnTo>
                      <a:lnTo>
                        <a:pt x="1789" y="19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AC72B744-AB97-1258-1529-62AF866B8DB7}"/>
                  </a:ext>
                </a:extLst>
              </p:cNvPr>
              <p:cNvSpPr/>
              <p:nvPr/>
            </p:nvSpPr>
            <p:spPr>
              <a:xfrm>
                <a:off x="409708" y="5156076"/>
                <a:ext cx="708833" cy="588181"/>
              </a:xfrm>
              <a:custGeom>
                <a:avLst/>
                <a:gdLst>
                  <a:gd name="connsiteX0" fmla="*/ 381768 w 708833"/>
                  <a:gd name="connsiteY0" fmla="*/ 587925 h 588181"/>
                  <a:gd name="connsiteX1" fmla="*/ 369370 w 708833"/>
                  <a:gd name="connsiteY1" fmla="*/ 587031 h 588181"/>
                  <a:gd name="connsiteX2" fmla="*/ 356973 w 708833"/>
                  <a:gd name="connsiteY2" fmla="*/ 588181 h 588181"/>
                  <a:gd name="connsiteX3" fmla="*/ 344703 w 708833"/>
                  <a:gd name="connsiteY3" fmla="*/ 586775 h 588181"/>
                  <a:gd name="connsiteX4" fmla="*/ 332433 w 708833"/>
                  <a:gd name="connsiteY4" fmla="*/ 587669 h 588181"/>
                  <a:gd name="connsiteX5" fmla="*/ 320164 w 708833"/>
                  <a:gd name="connsiteY5" fmla="*/ 587797 h 588181"/>
                  <a:gd name="connsiteX6" fmla="*/ 307894 w 708833"/>
                  <a:gd name="connsiteY6" fmla="*/ 587031 h 588181"/>
                  <a:gd name="connsiteX7" fmla="*/ 295624 w 708833"/>
                  <a:gd name="connsiteY7" fmla="*/ 588053 h 588181"/>
                  <a:gd name="connsiteX8" fmla="*/ 283227 w 708833"/>
                  <a:gd name="connsiteY8" fmla="*/ 587925 h 588181"/>
                  <a:gd name="connsiteX9" fmla="*/ 270957 w 708833"/>
                  <a:gd name="connsiteY9" fmla="*/ 587925 h 588181"/>
                  <a:gd name="connsiteX10" fmla="*/ 258687 w 708833"/>
                  <a:gd name="connsiteY10" fmla="*/ 587925 h 588181"/>
                  <a:gd name="connsiteX11" fmla="*/ 246417 w 708833"/>
                  <a:gd name="connsiteY11" fmla="*/ 587797 h 588181"/>
                  <a:gd name="connsiteX12" fmla="*/ 234020 w 708833"/>
                  <a:gd name="connsiteY12" fmla="*/ 587797 h 588181"/>
                  <a:gd name="connsiteX13" fmla="*/ 221750 w 708833"/>
                  <a:gd name="connsiteY13" fmla="*/ 587286 h 588181"/>
                  <a:gd name="connsiteX14" fmla="*/ 209480 w 708833"/>
                  <a:gd name="connsiteY14" fmla="*/ 587031 h 588181"/>
                  <a:gd name="connsiteX15" fmla="*/ 197083 w 708833"/>
                  <a:gd name="connsiteY15" fmla="*/ 588181 h 588181"/>
                  <a:gd name="connsiteX16" fmla="*/ 184813 w 708833"/>
                  <a:gd name="connsiteY16" fmla="*/ 587286 h 588181"/>
                  <a:gd name="connsiteX17" fmla="*/ 172543 w 708833"/>
                  <a:gd name="connsiteY17" fmla="*/ 587925 h 588181"/>
                  <a:gd name="connsiteX18" fmla="*/ 160274 w 708833"/>
                  <a:gd name="connsiteY18" fmla="*/ 587797 h 588181"/>
                  <a:gd name="connsiteX19" fmla="*/ 148004 w 708833"/>
                  <a:gd name="connsiteY19" fmla="*/ 586903 h 588181"/>
                  <a:gd name="connsiteX20" fmla="*/ 135734 w 708833"/>
                  <a:gd name="connsiteY20" fmla="*/ 587031 h 588181"/>
                  <a:gd name="connsiteX21" fmla="*/ 123336 w 708833"/>
                  <a:gd name="connsiteY21" fmla="*/ 587286 h 588181"/>
                  <a:gd name="connsiteX22" fmla="*/ 111067 w 708833"/>
                  <a:gd name="connsiteY22" fmla="*/ 587542 h 588181"/>
                  <a:gd name="connsiteX23" fmla="*/ 98669 w 708833"/>
                  <a:gd name="connsiteY23" fmla="*/ 586775 h 588181"/>
                  <a:gd name="connsiteX24" fmla="*/ 86399 w 708833"/>
                  <a:gd name="connsiteY24" fmla="*/ 587158 h 588181"/>
                  <a:gd name="connsiteX25" fmla="*/ 74002 w 708833"/>
                  <a:gd name="connsiteY25" fmla="*/ 588053 h 588181"/>
                  <a:gd name="connsiteX26" fmla="*/ 61732 w 708833"/>
                  <a:gd name="connsiteY26" fmla="*/ 587031 h 588181"/>
                  <a:gd name="connsiteX27" fmla="*/ 49335 w 708833"/>
                  <a:gd name="connsiteY27" fmla="*/ 587797 h 588181"/>
                  <a:gd name="connsiteX28" fmla="*/ 37065 w 708833"/>
                  <a:gd name="connsiteY28" fmla="*/ 587286 h 588181"/>
                  <a:gd name="connsiteX29" fmla="*/ 24667 w 708833"/>
                  <a:gd name="connsiteY29" fmla="*/ 586775 h 588181"/>
                  <a:gd name="connsiteX30" fmla="*/ 12270 w 708833"/>
                  <a:gd name="connsiteY30" fmla="*/ 587925 h 588181"/>
                  <a:gd name="connsiteX31" fmla="*/ 0 w 708833"/>
                  <a:gd name="connsiteY31" fmla="*/ 587286 h 588181"/>
                  <a:gd name="connsiteX32" fmla="*/ 256 w 708833"/>
                  <a:gd name="connsiteY32" fmla="*/ 575528 h 588181"/>
                  <a:gd name="connsiteX33" fmla="*/ 639 w 708833"/>
                  <a:gd name="connsiteY33" fmla="*/ 563641 h 588181"/>
                  <a:gd name="connsiteX34" fmla="*/ 895 w 708833"/>
                  <a:gd name="connsiteY34" fmla="*/ 551755 h 588181"/>
                  <a:gd name="connsiteX35" fmla="*/ 1406 w 708833"/>
                  <a:gd name="connsiteY35" fmla="*/ 539741 h 588181"/>
                  <a:gd name="connsiteX36" fmla="*/ 3067 w 708833"/>
                  <a:gd name="connsiteY36" fmla="*/ 527855 h 588181"/>
                  <a:gd name="connsiteX37" fmla="*/ 3706 w 708833"/>
                  <a:gd name="connsiteY37" fmla="*/ 515968 h 588181"/>
                  <a:gd name="connsiteX38" fmla="*/ 3579 w 708833"/>
                  <a:gd name="connsiteY38" fmla="*/ 503954 h 588181"/>
                  <a:gd name="connsiteX39" fmla="*/ 4473 w 708833"/>
                  <a:gd name="connsiteY39" fmla="*/ 492068 h 588181"/>
                  <a:gd name="connsiteX40" fmla="*/ 5496 w 708833"/>
                  <a:gd name="connsiteY40" fmla="*/ 480182 h 588181"/>
                  <a:gd name="connsiteX41" fmla="*/ 5240 w 708833"/>
                  <a:gd name="connsiteY41" fmla="*/ 468168 h 588181"/>
                  <a:gd name="connsiteX42" fmla="*/ 6263 w 708833"/>
                  <a:gd name="connsiteY42" fmla="*/ 456281 h 588181"/>
                  <a:gd name="connsiteX43" fmla="*/ 6902 w 708833"/>
                  <a:gd name="connsiteY43" fmla="*/ 444267 h 588181"/>
                  <a:gd name="connsiteX44" fmla="*/ 6518 w 708833"/>
                  <a:gd name="connsiteY44" fmla="*/ 432125 h 588181"/>
                  <a:gd name="connsiteX45" fmla="*/ 8052 w 708833"/>
                  <a:gd name="connsiteY45" fmla="*/ 420239 h 588181"/>
                  <a:gd name="connsiteX46" fmla="*/ 8947 w 708833"/>
                  <a:gd name="connsiteY46" fmla="*/ 407586 h 588181"/>
                  <a:gd name="connsiteX47" fmla="*/ 11247 w 708833"/>
                  <a:gd name="connsiteY47" fmla="*/ 395316 h 588181"/>
                  <a:gd name="connsiteX48" fmla="*/ 13037 w 708833"/>
                  <a:gd name="connsiteY48" fmla="*/ 382791 h 588181"/>
                  <a:gd name="connsiteX49" fmla="*/ 16871 w 708833"/>
                  <a:gd name="connsiteY49" fmla="*/ 370776 h 588181"/>
                  <a:gd name="connsiteX50" fmla="*/ 20322 w 708833"/>
                  <a:gd name="connsiteY50" fmla="*/ 358762 h 588181"/>
                  <a:gd name="connsiteX51" fmla="*/ 24156 w 708833"/>
                  <a:gd name="connsiteY51" fmla="*/ 346620 h 588181"/>
                  <a:gd name="connsiteX52" fmla="*/ 29652 w 708833"/>
                  <a:gd name="connsiteY52" fmla="*/ 335373 h 588181"/>
                  <a:gd name="connsiteX53" fmla="*/ 35148 w 708833"/>
                  <a:gd name="connsiteY53" fmla="*/ 323998 h 588181"/>
                  <a:gd name="connsiteX54" fmla="*/ 41283 w 708833"/>
                  <a:gd name="connsiteY54" fmla="*/ 313006 h 588181"/>
                  <a:gd name="connsiteX55" fmla="*/ 46778 w 708833"/>
                  <a:gd name="connsiteY55" fmla="*/ 301631 h 588181"/>
                  <a:gd name="connsiteX56" fmla="*/ 53680 w 708833"/>
                  <a:gd name="connsiteY56" fmla="*/ 291023 h 588181"/>
                  <a:gd name="connsiteX57" fmla="*/ 61604 w 708833"/>
                  <a:gd name="connsiteY57" fmla="*/ 281182 h 588181"/>
                  <a:gd name="connsiteX58" fmla="*/ 68762 w 708833"/>
                  <a:gd name="connsiteY58" fmla="*/ 270829 h 588181"/>
                  <a:gd name="connsiteX59" fmla="*/ 76558 w 708833"/>
                  <a:gd name="connsiteY59" fmla="*/ 260987 h 588181"/>
                  <a:gd name="connsiteX60" fmla="*/ 84866 w 708833"/>
                  <a:gd name="connsiteY60" fmla="*/ 251530 h 588181"/>
                  <a:gd name="connsiteX61" fmla="*/ 93429 w 708833"/>
                  <a:gd name="connsiteY61" fmla="*/ 242200 h 588181"/>
                  <a:gd name="connsiteX62" fmla="*/ 101353 w 708833"/>
                  <a:gd name="connsiteY62" fmla="*/ 232486 h 588181"/>
                  <a:gd name="connsiteX63" fmla="*/ 110300 w 708833"/>
                  <a:gd name="connsiteY63" fmla="*/ 223667 h 588181"/>
                  <a:gd name="connsiteX64" fmla="*/ 119502 w 708833"/>
                  <a:gd name="connsiteY64" fmla="*/ 214976 h 588181"/>
                  <a:gd name="connsiteX65" fmla="*/ 129088 w 708833"/>
                  <a:gd name="connsiteY65" fmla="*/ 206796 h 588181"/>
                  <a:gd name="connsiteX66" fmla="*/ 139313 w 708833"/>
                  <a:gd name="connsiteY66" fmla="*/ 199256 h 588181"/>
                  <a:gd name="connsiteX67" fmla="*/ 131005 w 708833"/>
                  <a:gd name="connsiteY67" fmla="*/ 189925 h 588181"/>
                  <a:gd name="connsiteX68" fmla="*/ 124742 w 708833"/>
                  <a:gd name="connsiteY68" fmla="*/ 179445 h 588181"/>
                  <a:gd name="connsiteX69" fmla="*/ 117841 w 708833"/>
                  <a:gd name="connsiteY69" fmla="*/ 169476 h 588181"/>
                  <a:gd name="connsiteX70" fmla="*/ 112600 w 708833"/>
                  <a:gd name="connsiteY70" fmla="*/ 158612 h 588181"/>
                  <a:gd name="connsiteX71" fmla="*/ 108127 w 708833"/>
                  <a:gd name="connsiteY71" fmla="*/ 147365 h 588181"/>
                  <a:gd name="connsiteX72" fmla="*/ 104548 w 708833"/>
                  <a:gd name="connsiteY72" fmla="*/ 135734 h 588181"/>
                  <a:gd name="connsiteX73" fmla="*/ 102759 w 708833"/>
                  <a:gd name="connsiteY73" fmla="*/ 123848 h 588181"/>
                  <a:gd name="connsiteX74" fmla="*/ 101737 w 708833"/>
                  <a:gd name="connsiteY74" fmla="*/ 111834 h 588181"/>
                  <a:gd name="connsiteX75" fmla="*/ 103270 w 708833"/>
                  <a:gd name="connsiteY75" fmla="*/ 99819 h 588181"/>
                  <a:gd name="connsiteX76" fmla="*/ 107871 w 708833"/>
                  <a:gd name="connsiteY76" fmla="*/ 88700 h 588181"/>
                  <a:gd name="connsiteX77" fmla="*/ 115284 w 708833"/>
                  <a:gd name="connsiteY77" fmla="*/ 79370 h 588181"/>
                  <a:gd name="connsiteX78" fmla="*/ 125254 w 708833"/>
                  <a:gd name="connsiteY78" fmla="*/ 73108 h 588181"/>
                  <a:gd name="connsiteX79" fmla="*/ 136884 w 708833"/>
                  <a:gd name="connsiteY79" fmla="*/ 71318 h 588181"/>
                  <a:gd name="connsiteX80" fmla="*/ 148643 w 708833"/>
                  <a:gd name="connsiteY80" fmla="*/ 72980 h 588181"/>
                  <a:gd name="connsiteX81" fmla="*/ 161296 w 708833"/>
                  <a:gd name="connsiteY81" fmla="*/ 79498 h 588181"/>
                  <a:gd name="connsiteX82" fmla="*/ 171649 w 708833"/>
                  <a:gd name="connsiteY82" fmla="*/ 88956 h 588181"/>
                  <a:gd name="connsiteX83" fmla="*/ 180723 w 708833"/>
                  <a:gd name="connsiteY83" fmla="*/ 99181 h 588181"/>
                  <a:gd name="connsiteX84" fmla="*/ 177784 w 708833"/>
                  <a:gd name="connsiteY84" fmla="*/ 88061 h 588181"/>
                  <a:gd name="connsiteX85" fmla="*/ 177911 w 708833"/>
                  <a:gd name="connsiteY85" fmla="*/ 76175 h 588181"/>
                  <a:gd name="connsiteX86" fmla="*/ 180723 w 708833"/>
                  <a:gd name="connsiteY86" fmla="*/ 64544 h 588181"/>
                  <a:gd name="connsiteX87" fmla="*/ 187753 w 708833"/>
                  <a:gd name="connsiteY87" fmla="*/ 55086 h 588181"/>
                  <a:gd name="connsiteX88" fmla="*/ 198105 w 708833"/>
                  <a:gd name="connsiteY88" fmla="*/ 48568 h 588181"/>
                  <a:gd name="connsiteX89" fmla="*/ 209736 w 708833"/>
                  <a:gd name="connsiteY89" fmla="*/ 44350 h 588181"/>
                  <a:gd name="connsiteX90" fmla="*/ 222006 w 708833"/>
                  <a:gd name="connsiteY90" fmla="*/ 44861 h 588181"/>
                  <a:gd name="connsiteX91" fmla="*/ 233509 w 708833"/>
                  <a:gd name="connsiteY91" fmla="*/ 49206 h 588181"/>
                  <a:gd name="connsiteX92" fmla="*/ 242839 w 708833"/>
                  <a:gd name="connsiteY92" fmla="*/ 57386 h 588181"/>
                  <a:gd name="connsiteX93" fmla="*/ 251018 w 708833"/>
                  <a:gd name="connsiteY93" fmla="*/ 66461 h 588181"/>
                  <a:gd name="connsiteX94" fmla="*/ 257792 w 708833"/>
                  <a:gd name="connsiteY94" fmla="*/ 76686 h 588181"/>
                  <a:gd name="connsiteX95" fmla="*/ 262777 w 708833"/>
                  <a:gd name="connsiteY95" fmla="*/ 87933 h 588181"/>
                  <a:gd name="connsiteX96" fmla="*/ 268017 w 708833"/>
                  <a:gd name="connsiteY96" fmla="*/ 99053 h 588181"/>
                  <a:gd name="connsiteX97" fmla="*/ 271979 w 708833"/>
                  <a:gd name="connsiteY97" fmla="*/ 110684 h 588181"/>
                  <a:gd name="connsiteX98" fmla="*/ 275047 w 708833"/>
                  <a:gd name="connsiteY98" fmla="*/ 122570 h 588181"/>
                  <a:gd name="connsiteX99" fmla="*/ 277859 w 708833"/>
                  <a:gd name="connsiteY99" fmla="*/ 134456 h 588181"/>
                  <a:gd name="connsiteX100" fmla="*/ 276964 w 708833"/>
                  <a:gd name="connsiteY100" fmla="*/ 146598 h 588181"/>
                  <a:gd name="connsiteX101" fmla="*/ 281182 w 708833"/>
                  <a:gd name="connsiteY101" fmla="*/ 135478 h 588181"/>
                  <a:gd name="connsiteX102" fmla="*/ 287061 w 708833"/>
                  <a:gd name="connsiteY102" fmla="*/ 124998 h 588181"/>
                  <a:gd name="connsiteX103" fmla="*/ 295369 w 708833"/>
                  <a:gd name="connsiteY103" fmla="*/ 116563 h 588181"/>
                  <a:gd name="connsiteX104" fmla="*/ 305721 w 708833"/>
                  <a:gd name="connsiteY104" fmla="*/ 110684 h 588181"/>
                  <a:gd name="connsiteX105" fmla="*/ 316713 w 708833"/>
                  <a:gd name="connsiteY105" fmla="*/ 106721 h 588181"/>
                  <a:gd name="connsiteX106" fmla="*/ 328343 w 708833"/>
                  <a:gd name="connsiteY106" fmla="*/ 105699 h 588181"/>
                  <a:gd name="connsiteX107" fmla="*/ 339974 w 708833"/>
                  <a:gd name="connsiteY107" fmla="*/ 107361 h 588181"/>
                  <a:gd name="connsiteX108" fmla="*/ 349560 w 708833"/>
                  <a:gd name="connsiteY108" fmla="*/ 114518 h 588181"/>
                  <a:gd name="connsiteX109" fmla="*/ 358123 w 708833"/>
                  <a:gd name="connsiteY109" fmla="*/ 125765 h 588181"/>
                  <a:gd name="connsiteX110" fmla="*/ 367326 w 708833"/>
                  <a:gd name="connsiteY110" fmla="*/ 136246 h 588181"/>
                  <a:gd name="connsiteX111" fmla="*/ 371288 w 708833"/>
                  <a:gd name="connsiteY111" fmla="*/ 124998 h 588181"/>
                  <a:gd name="connsiteX112" fmla="*/ 378062 w 708833"/>
                  <a:gd name="connsiteY112" fmla="*/ 115157 h 588181"/>
                  <a:gd name="connsiteX113" fmla="*/ 385986 w 708833"/>
                  <a:gd name="connsiteY113" fmla="*/ 106594 h 588181"/>
                  <a:gd name="connsiteX114" fmla="*/ 395316 w 708833"/>
                  <a:gd name="connsiteY114" fmla="*/ 99436 h 588181"/>
                  <a:gd name="connsiteX115" fmla="*/ 406435 w 708833"/>
                  <a:gd name="connsiteY115" fmla="*/ 94963 h 588181"/>
                  <a:gd name="connsiteX116" fmla="*/ 418322 w 708833"/>
                  <a:gd name="connsiteY116" fmla="*/ 95346 h 588181"/>
                  <a:gd name="connsiteX117" fmla="*/ 429952 w 708833"/>
                  <a:gd name="connsiteY117" fmla="*/ 96624 h 588181"/>
                  <a:gd name="connsiteX118" fmla="*/ 441327 w 708833"/>
                  <a:gd name="connsiteY118" fmla="*/ 100458 h 588181"/>
                  <a:gd name="connsiteX119" fmla="*/ 449891 w 708833"/>
                  <a:gd name="connsiteY119" fmla="*/ 108383 h 588181"/>
                  <a:gd name="connsiteX120" fmla="*/ 455259 w 708833"/>
                  <a:gd name="connsiteY120" fmla="*/ 118224 h 588181"/>
                  <a:gd name="connsiteX121" fmla="*/ 458454 w 708833"/>
                  <a:gd name="connsiteY121" fmla="*/ 106466 h 588181"/>
                  <a:gd name="connsiteX122" fmla="*/ 464461 w 708833"/>
                  <a:gd name="connsiteY122" fmla="*/ 95985 h 588181"/>
                  <a:gd name="connsiteX123" fmla="*/ 472257 w 708833"/>
                  <a:gd name="connsiteY123" fmla="*/ 86783 h 588181"/>
                  <a:gd name="connsiteX124" fmla="*/ 483632 w 708833"/>
                  <a:gd name="connsiteY124" fmla="*/ 82310 h 588181"/>
                  <a:gd name="connsiteX125" fmla="*/ 495135 w 708833"/>
                  <a:gd name="connsiteY125" fmla="*/ 86016 h 588181"/>
                  <a:gd name="connsiteX126" fmla="*/ 505744 w 708833"/>
                  <a:gd name="connsiteY126" fmla="*/ 91767 h 588181"/>
                  <a:gd name="connsiteX127" fmla="*/ 514435 w 708833"/>
                  <a:gd name="connsiteY127" fmla="*/ 100330 h 588181"/>
                  <a:gd name="connsiteX128" fmla="*/ 522614 w 708833"/>
                  <a:gd name="connsiteY128" fmla="*/ 109405 h 588181"/>
                  <a:gd name="connsiteX129" fmla="*/ 522487 w 708833"/>
                  <a:gd name="connsiteY129" fmla="*/ 96368 h 588181"/>
                  <a:gd name="connsiteX130" fmla="*/ 523509 w 708833"/>
                  <a:gd name="connsiteY130" fmla="*/ 83460 h 588181"/>
                  <a:gd name="connsiteX131" fmla="*/ 523893 w 708833"/>
                  <a:gd name="connsiteY131" fmla="*/ 70679 h 588181"/>
                  <a:gd name="connsiteX132" fmla="*/ 525554 w 708833"/>
                  <a:gd name="connsiteY132" fmla="*/ 57898 h 588181"/>
                  <a:gd name="connsiteX133" fmla="*/ 528877 w 708833"/>
                  <a:gd name="connsiteY133" fmla="*/ 45500 h 588181"/>
                  <a:gd name="connsiteX134" fmla="*/ 532328 w 708833"/>
                  <a:gd name="connsiteY134" fmla="*/ 33230 h 588181"/>
                  <a:gd name="connsiteX135" fmla="*/ 537952 w 708833"/>
                  <a:gd name="connsiteY135" fmla="*/ 21856 h 588181"/>
                  <a:gd name="connsiteX136" fmla="*/ 546132 w 708833"/>
                  <a:gd name="connsiteY136" fmla="*/ 12142 h 588181"/>
                  <a:gd name="connsiteX137" fmla="*/ 556740 w 708833"/>
                  <a:gd name="connsiteY137" fmla="*/ 5496 h 588181"/>
                  <a:gd name="connsiteX138" fmla="*/ 569265 w 708833"/>
                  <a:gd name="connsiteY138" fmla="*/ 2812 h 588181"/>
                  <a:gd name="connsiteX139" fmla="*/ 581024 w 708833"/>
                  <a:gd name="connsiteY139" fmla="*/ 7541 h 588181"/>
                  <a:gd name="connsiteX140" fmla="*/ 591887 w 708833"/>
                  <a:gd name="connsiteY140" fmla="*/ 14187 h 588181"/>
                  <a:gd name="connsiteX141" fmla="*/ 600067 w 708833"/>
                  <a:gd name="connsiteY141" fmla="*/ 24156 h 588181"/>
                  <a:gd name="connsiteX142" fmla="*/ 605052 w 708833"/>
                  <a:gd name="connsiteY142" fmla="*/ 36042 h 588181"/>
                  <a:gd name="connsiteX143" fmla="*/ 609909 w 708833"/>
                  <a:gd name="connsiteY143" fmla="*/ 47801 h 588181"/>
                  <a:gd name="connsiteX144" fmla="*/ 612976 w 708833"/>
                  <a:gd name="connsiteY144" fmla="*/ 60199 h 588181"/>
                  <a:gd name="connsiteX145" fmla="*/ 615021 w 708833"/>
                  <a:gd name="connsiteY145" fmla="*/ 72852 h 588181"/>
                  <a:gd name="connsiteX146" fmla="*/ 615660 w 708833"/>
                  <a:gd name="connsiteY146" fmla="*/ 59815 h 588181"/>
                  <a:gd name="connsiteX147" fmla="*/ 617577 w 708833"/>
                  <a:gd name="connsiteY147" fmla="*/ 47162 h 588181"/>
                  <a:gd name="connsiteX148" fmla="*/ 618983 w 708833"/>
                  <a:gd name="connsiteY148" fmla="*/ 34253 h 588181"/>
                  <a:gd name="connsiteX149" fmla="*/ 623584 w 708833"/>
                  <a:gd name="connsiteY149" fmla="*/ 22239 h 588181"/>
                  <a:gd name="connsiteX150" fmla="*/ 630358 w 708833"/>
                  <a:gd name="connsiteY150" fmla="*/ 11247 h 588181"/>
                  <a:gd name="connsiteX151" fmla="*/ 639944 w 708833"/>
                  <a:gd name="connsiteY151" fmla="*/ 2684 h 588181"/>
                  <a:gd name="connsiteX152" fmla="*/ 652214 w 708833"/>
                  <a:gd name="connsiteY152" fmla="*/ 0 h 588181"/>
                  <a:gd name="connsiteX153" fmla="*/ 664483 w 708833"/>
                  <a:gd name="connsiteY153" fmla="*/ 2812 h 588181"/>
                  <a:gd name="connsiteX154" fmla="*/ 675092 w 708833"/>
                  <a:gd name="connsiteY154" fmla="*/ 9970 h 588181"/>
                  <a:gd name="connsiteX155" fmla="*/ 682760 w 708833"/>
                  <a:gd name="connsiteY155" fmla="*/ 20322 h 588181"/>
                  <a:gd name="connsiteX156" fmla="*/ 688895 w 708833"/>
                  <a:gd name="connsiteY156" fmla="*/ 31058 h 588181"/>
                  <a:gd name="connsiteX157" fmla="*/ 693241 w 708833"/>
                  <a:gd name="connsiteY157" fmla="*/ 42561 h 588181"/>
                  <a:gd name="connsiteX158" fmla="*/ 697714 w 708833"/>
                  <a:gd name="connsiteY158" fmla="*/ 54063 h 588181"/>
                  <a:gd name="connsiteX159" fmla="*/ 700526 w 708833"/>
                  <a:gd name="connsiteY159" fmla="*/ 66077 h 588181"/>
                  <a:gd name="connsiteX160" fmla="*/ 702187 w 708833"/>
                  <a:gd name="connsiteY160" fmla="*/ 78348 h 588181"/>
                  <a:gd name="connsiteX161" fmla="*/ 704488 w 708833"/>
                  <a:gd name="connsiteY161" fmla="*/ 90490 h 588181"/>
                  <a:gd name="connsiteX162" fmla="*/ 706916 w 708833"/>
                  <a:gd name="connsiteY162" fmla="*/ 102632 h 588181"/>
                  <a:gd name="connsiteX163" fmla="*/ 707683 w 708833"/>
                  <a:gd name="connsiteY163" fmla="*/ 115029 h 588181"/>
                  <a:gd name="connsiteX164" fmla="*/ 708833 w 708833"/>
                  <a:gd name="connsiteY164" fmla="*/ 127171 h 588181"/>
                  <a:gd name="connsiteX165" fmla="*/ 706788 w 708833"/>
                  <a:gd name="connsiteY165" fmla="*/ 140975 h 588181"/>
                  <a:gd name="connsiteX166" fmla="*/ 697714 w 708833"/>
                  <a:gd name="connsiteY166" fmla="*/ 151582 h 588181"/>
                  <a:gd name="connsiteX167" fmla="*/ 688384 w 708833"/>
                  <a:gd name="connsiteY167" fmla="*/ 161935 h 588181"/>
                  <a:gd name="connsiteX168" fmla="*/ 680332 w 708833"/>
                  <a:gd name="connsiteY168" fmla="*/ 171521 h 588181"/>
                  <a:gd name="connsiteX169" fmla="*/ 671769 w 708833"/>
                  <a:gd name="connsiteY169" fmla="*/ 180723 h 588181"/>
                  <a:gd name="connsiteX170" fmla="*/ 661544 w 708833"/>
                  <a:gd name="connsiteY170" fmla="*/ 187881 h 588181"/>
                  <a:gd name="connsiteX171" fmla="*/ 651958 w 708833"/>
                  <a:gd name="connsiteY171" fmla="*/ 195933 h 588181"/>
                  <a:gd name="connsiteX172" fmla="*/ 641350 w 708833"/>
                  <a:gd name="connsiteY172" fmla="*/ 202578 h 588181"/>
                  <a:gd name="connsiteX173" fmla="*/ 630742 w 708833"/>
                  <a:gd name="connsiteY173" fmla="*/ 209225 h 588181"/>
                  <a:gd name="connsiteX174" fmla="*/ 619622 w 708833"/>
                  <a:gd name="connsiteY174" fmla="*/ 214976 h 588181"/>
                  <a:gd name="connsiteX175" fmla="*/ 607864 w 708833"/>
                  <a:gd name="connsiteY175" fmla="*/ 219194 h 588181"/>
                  <a:gd name="connsiteX176" fmla="*/ 596489 w 708833"/>
                  <a:gd name="connsiteY176" fmla="*/ 224562 h 588181"/>
                  <a:gd name="connsiteX177" fmla="*/ 584474 w 708833"/>
                  <a:gd name="connsiteY177" fmla="*/ 227885 h 588181"/>
                  <a:gd name="connsiteX178" fmla="*/ 572588 w 708833"/>
                  <a:gd name="connsiteY178" fmla="*/ 231847 h 588181"/>
                  <a:gd name="connsiteX179" fmla="*/ 560574 w 708833"/>
                  <a:gd name="connsiteY179" fmla="*/ 235298 h 588181"/>
                  <a:gd name="connsiteX180" fmla="*/ 548176 w 708833"/>
                  <a:gd name="connsiteY180" fmla="*/ 236959 h 588181"/>
                  <a:gd name="connsiteX181" fmla="*/ 535907 w 708833"/>
                  <a:gd name="connsiteY181" fmla="*/ 239133 h 588181"/>
                  <a:gd name="connsiteX182" fmla="*/ 523637 w 708833"/>
                  <a:gd name="connsiteY182" fmla="*/ 241816 h 588181"/>
                  <a:gd name="connsiteX183" fmla="*/ 511239 w 708833"/>
                  <a:gd name="connsiteY183" fmla="*/ 243606 h 588181"/>
                  <a:gd name="connsiteX184" fmla="*/ 498842 w 708833"/>
                  <a:gd name="connsiteY184" fmla="*/ 244884 h 588181"/>
                  <a:gd name="connsiteX185" fmla="*/ 486316 w 708833"/>
                  <a:gd name="connsiteY185" fmla="*/ 245267 h 588181"/>
                  <a:gd name="connsiteX186" fmla="*/ 473919 w 708833"/>
                  <a:gd name="connsiteY186" fmla="*/ 246673 h 588181"/>
                  <a:gd name="connsiteX187" fmla="*/ 461393 w 708833"/>
                  <a:gd name="connsiteY187" fmla="*/ 248207 h 588181"/>
                  <a:gd name="connsiteX188" fmla="*/ 448868 w 708833"/>
                  <a:gd name="connsiteY188" fmla="*/ 248207 h 588181"/>
                  <a:gd name="connsiteX189" fmla="*/ 436343 w 708833"/>
                  <a:gd name="connsiteY189" fmla="*/ 248718 h 588181"/>
                  <a:gd name="connsiteX190" fmla="*/ 423945 w 708833"/>
                  <a:gd name="connsiteY190" fmla="*/ 249613 h 588181"/>
                  <a:gd name="connsiteX191" fmla="*/ 411420 w 708833"/>
                  <a:gd name="connsiteY191" fmla="*/ 249229 h 588181"/>
                  <a:gd name="connsiteX192" fmla="*/ 398894 w 708833"/>
                  <a:gd name="connsiteY192" fmla="*/ 249485 h 588181"/>
                  <a:gd name="connsiteX193" fmla="*/ 386369 w 708833"/>
                  <a:gd name="connsiteY193" fmla="*/ 250763 h 588181"/>
                  <a:gd name="connsiteX194" fmla="*/ 373844 w 708833"/>
                  <a:gd name="connsiteY194" fmla="*/ 250635 h 588181"/>
                  <a:gd name="connsiteX195" fmla="*/ 361446 w 708833"/>
                  <a:gd name="connsiteY195" fmla="*/ 250891 h 588181"/>
                  <a:gd name="connsiteX196" fmla="*/ 349049 w 708833"/>
                  <a:gd name="connsiteY196" fmla="*/ 252041 h 588181"/>
                  <a:gd name="connsiteX197" fmla="*/ 336651 w 708833"/>
                  <a:gd name="connsiteY197" fmla="*/ 252424 h 588181"/>
                  <a:gd name="connsiteX198" fmla="*/ 334734 w 708833"/>
                  <a:gd name="connsiteY198" fmla="*/ 265972 h 588181"/>
                  <a:gd name="connsiteX199" fmla="*/ 346748 w 708833"/>
                  <a:gd name="connsiteY199" fmla="*/ 268273 h 588181"/>
                  <a:gd name="connsiteX200" fmla="*/ 359018 w 708833"/>
                  <a:gd name="connsiteY200" fmla="*/ 269423 h 588181"/>
                  <a:gd name="connsiteX201" fmla="*/ 371160 w 708833"/>
                  <a:gd name="connsiteY201" fmla="*/ 271852 h 588181"/>
                  <a:gd name="connsiteX202" fmla="*/ 383174 w 708833"/>
                  <a:gd name="connsiteY202" fmla="*/ 274535 h 588181"/>
                  <a:gd name="connsiteX203" fmla="*/ 395316 w 708833"/>
                  <a:gd name="connsiteY203" fmla="*/ 275942 h 588181"/>
                  <a:gd name="connsiteX204" fmla="*/ 407586 w 708833"/>
                  <a:gd name="connsiteY204" fmla="*/ 277475 h 588181"/>
                  <a:gd name="connsiteX205" fmla="*/ 419855 w 708833"/>
                  <a:gd name="connsiteY205" fmla="*/ 278497 h 588181"/>
                  <a:gd name="connsiteX206" fmla="*/ 431997 w 708833"/>
                  <a:gd name="connsiteY206" fmla="*/ 279520 h 588181"/>
                  <a:gd name="connsiteX207" fmla="*/ 444139 w 708833"/>
                  <a:gd name="connsiteY207" fmla="*/ 281182 h 588181"/>
                  <a:gd name="connsiteX208" fmla="*/ 456409 w 708833"/>
                  <a:gd name="connsiteY208" fmla="*/ 282587 h 588181"/>
                  <a:gd name="connsiteX209" fmla="*/ 468551 w 708833"/>
                  <a:gd name="connsiteY209" fmla="*/ 283866 h 588181"/>
                  <a:gd name="connsiteX210" fmla="*/ 480821 w 708833"/>
                  <a:gd name="connsiteY210" fmla="*/ 283738 h 588181"/>
                  <a:gd name="connsiteX211" fmla="*/ 492963 w 708833"/>
                  <a:gd name="connsiteY211" fmla="*/ 284888 h 588181"/>
                  <a:gd name="connsiteX212" fmla="*/ 505232 w 708833"/>
                  <a:gd name="connsiteY212" fmla="*/ 285783 h 588181"/>
                  <a:gd name="connsiteX213" fmla="*/ 517502 w 708833"/>
                  <a:gd name="connsiteY213" fmla="*/ 286805 h 588181"/>
                  <a:gd name="connsiteX214" fmla="*/ 529644 w 708833"/>
                  <a:gd name="connsiteY214" fmla="*/ 287700 h 588181"/>
                  <a:gd name="connsiteX215" fmla="*/ 541914 w 708833"/>
                  <a:gd name="connsiteY215" fmla="*/ 288467 h 588181"/>
                  <a:gd name="connsiteX216" fmla="*/ 554056 w 708833"/>
                  <a:gd name="connsiteY216" fmla="*/ 290256 h 588181"/>
                  <a:gd name="connsiteX217" fmla="*/ 566198 w 708833"/>
                  <a:gd name="connsiteY217" fmla="*/ 291662 h 588181"/>
                  <a:gd name="connsiteX218" fmla="*/ 578340 w 708833"/>
                  <a:gd name="connsiteY218" fmla="*/ 292685 h 588181"/>
                  <a:gd name="connsiteX219" fmla="*/ 590354 w 708833"/>
                  <a:gd name="connsiteY219" fmla="*/ 294985 h 588181"/>
                  <a:gd name="connsiteX220" fmla="*/ 602368 w 708833"/>
                  <a:gd name="connsiteY220" fmla="*/ 297030 h 588181"/>
                  <a:gd name="connsiteX221" fmla="*/ 614510 w 708833"/>
                  <a:gd name="connsiteY221" fmla="*/ 298819 h 588181"/>
                  <a:gd name="connsiteX222" fmla="*/ 626013 w 708833"/>
                  <a:gd name="connsiteY222" fmla="*/ 302526 h 588181"/>
                  <a:gd name="connsiteX223" fmla="*/ 640455 w 708833"/>
                  <a:gd name="connsiteY223" fmla="*/ 306872 h 588181"/>
                  <a:gd name="connsiteX224" fmla="*/ 649913 w 708833"/>
                  <a:gd name="connsiteY224" fmla="*/ 318119 h 588181"/>
                  <a:gd name="connsiteX225" fmla="*/ 654898 w 708833"/>
                  <a:gd name="connsiteY225" fmla="*/ 328727 h 588181"/>
                  <a:gd name="connsiteX226" fmla="*/ 659627 w 708833"/>
                  <a:gd name="connsiteY226" fmla="*/ 339719 h 588181"/>
                  <a:gd name="connsiteX227" fmla="*/ 661160 w 708833"/>
                  <a:gd name="connsiteY227" fmla="*/ 351605 h 588181"/>
                  <a:gd name="connsiteX228" fmla="*/ 662311 w 708833"/>
                  <a:gd name="connsiteY228" fmla="*/ 363363 h 588181"/>
                  <a:gd name="connsiteX229" fmla="*/ 659115 w 708833"/>
                  <a:gd name="connsiteY229" fmla="*/ 374867 h 588181"/>
                  <a:gd name="connsiteX230" fmla="*/ 651447 w 708833"/>
                  <a:gd name="connsiteY230" fmla="*/ 383941 h 588181"/>
                  <a:gd name="connsiteX231" fmla="*/ 640839 w 708833"/>
                  <a:gd name="connsiteY231" fmla="*/ 389181 h 588181"/>
                  <a:gd name="connsiteX232" fmla="*/ 630230 w 708833"/>
                  <a:gd name="connsiteY232" fmla="*/ 394421 h 588181"/>
                  <a:gd name="connsiteX233" fmla="*/ 618728 w 708833"/>
                  <a:gd name="connsiteY233" fmla="*/ 397361 h 588181"/>
                  <a:gd name="connsiteX234" fmla="*/ 606969 w 708833"/>
                  <a:gd name="connsiteY234" fmla="*/ 399023 h 588181"/>
                  <a:gd name="connsiteX235" fmla="*/ 594955 w 708833"/>
                  <a:gd name="connsiteY235" fmla="*/ 401323 h 588181"/>
                  <a:gd name="connsiteX236" fmla="*/ 582685 w 708833"/>
                  <a:gd name="connsiteY236" fmla="*/ 402090 h 588181"/>
                  <a:gd name="connsiteX237" fmla="*/ 570415 w 708833"/>
                  <a:gd name="connsiteY237" fmla="*/ 401323 h 588181"/>
                  <a:gd name="connsiteX238" fmla="*/ 558018 w 708833"/>
                  <a:gd name="connsiteY238" fmla="*/ 402218 h 588181"/>
                  <a:gd name="connsiteX239" fmla="*/ 545748 w 708833"/>
                  <a:gd name="connsiteY239" fmla="*/ 401067 h 588181"/>
                  <a:gd name="connsiteX240" fmla="*/ 533478 w 708833"/>
                  <a:gd name="connsiteY240" fmla="*/ 400812 h 588181"/>
                  <a:gd name="connsiteX241" fmla="*/ 521209 w 708833"/>
                  <a:gd name="connsiteY241" fmla="*/ 400173 h 588181"/>
                  <a:gd name="connsiteX242" fmla="*/ 508939 w 708833"/>
                  <a:gd name="connsiteY242" fmla="*/ 399534 h 588181"/>
                  <a:gd name="connsiteX243" fmla="*/ 496669 w 708833"/>
                  <a:gd name="connsiteY243" fmla="*/ 399150 h 588181"/>
                  <a:gd name="connsiteX244" fmla="*/ 484399 w 708833"/>
                  <a:gd name="connsiteY244" fmla="*/ 398639 h 588181"/>
                  <a:gd name="connsiteX245" fmla="*/ 472130 w 708833"/>
                  <a:gd name="connsiteY245" fmla="*/ 397616 h 588181"/>
                  <a:gd name="connsiteX246" fmla="*/ 459860 w 708833"/>
                  <a:gd name="connsiteY246" fmla="*/ 395700 h 588181"/>
                  <a:gd name="connsiteX247" fmla="*/ 447462 w 708833"/>
                  <a:gd name="connsiteY247" fmla="*/ 395188 h 588181"/>
                  <a:gd name="connsiteX248" fmla="*/ 435065 w 708833"/>
                  <a:gd name="connsiteY248" fmla="*/ 394805 h 588181"/>
                  <a:gd name="connsiteX249" fmla="*/ 422795 w 708833"/>
                  <a:gd name="connsiteY249" fmla="*/ 392887 h 588181"/>
                  <a:gd name="connsiteX250" fmla="*/ 410525 w 708833"/>
                  <a:gd name="connsiteY250" fmla="*/ 392121 h 588181"/>
                  <a:gd name="connsiteX251" fmla="*/ 398128 w 708833"/>
                  <a:gd name="connsiteY251" fmla="*/ 390971 h 588181"/>
                  <a:gd name="connsiteX252" fmla="*/ 385730 w 708833"/>
                  <a:gd name="connsiteY252" fmla="*/ 391098 h 588181"/>
                  <a:gd name="connsiteX253" fmla="*/ 373588 w 708833"/>
                  <a:gd name="connsiteY253" fmla="*/ 388925 h 588181"/>
                  <a:gd name="connsiteX254" fmla="*/ 361191 w 708833"/>
                  <a:gd name="connsiteY254" fmla="*/ 388925 h 588181"/>
                  <a:gd name="connsiteX255" fmla="*/ 348921 w 708833"/>
                  <a:gd name="connsiteY255" fmla="*/ 387775 h 588181"/>
                  <a:gd name="connsiteX256" fmla="*/ 336651 w 708833"/>
                  <a:gd name="connsiteY256" fmla="*/ 387392 h 588181"/>
                  <a:gd name="connsiteX257" fmla="*/ 324381 w 708833"/>
                  <a:gd name="connsiteY257" fmla="*/ 388031 h 588181"/>
                  <a:gd name="connsiteX258" fmla="*/ 312751 w 708833"/>
                  <a:gd name="connsiteY258" fmla="*/ 388414 h 588181"/>
                  <a:gd name="connsiteX259" fmla="*/ 321186 w 708833"/>
                  <a:gd name="connsiteY259" fmla="*/ 397488 h 588181"/>
                  <a:gd name="connsiteX260" fmla="*/ 329494 w 708833"/>
                  <a:gd name="connsiteY260" fmla="*/ 406947 h 588181"/>
                  <a:gd name="connsiteX261" fmla="*/ 337546 w 708833"/>
                  <a:gd name="connsiteY261" fmla="*/ 416788 h 588181"/>
                  <a:gd name="connsiteX262" fmla="*/ 343936 w 708833"/>
                  <a:gd name="connsiteY262" fmla="*/ 427907 h 588181"/>
                  <a:gd name="connsiteX263" fmla="*/ 349304 w 708833"/>
                  <a:gd name="connsiteY263" fmla="*/ 439410 h 588181"/>
                  <a:gd name="connsiteX264" fmla="*/ 354417 w 708833"/>
                  <a:gd name="connsiteY264" fmla="*/ 451041 h 588181"/>
                  <a:gd name="connsiteX265" fmla="*/ 359273 w 708833"/>
                  <a:gd name="connsiteY265" fmla="*/ 462672 h 588181"/>
                  <a:gd name="connsiteX266" fmla="*/ 362852 w 708833"/>
                  <a:gd name="connsiteY266" fmla="*/ 474942 h 588181"/>
                  <a:gd name="connsiteX267" fmla="*/ 367453 w 708833"/>
                  <a:gd name="connsiteY267" fmla="*/ 486828 h 588181"/>
                  <a:gd name="connsiteX268" fmla="*/ 369626 w 708833"/>
                  <a:gd name="connsiteY268" fmla="*/ 499353 h 588181"/>
                  <a:gd name="connsiteX269" fmla="*/ 373205 w 708833"/>
                  <a:gd name="connsiteY269" fmla="*/ 511495 h 588181"/>
                  <a:gd name="connsiteX270" fmla="*/ 374483 w 708833"/>
                  <a:gd name="connsiteY270" fmla="*/ 524148 h 588181"/>
                  <a:gd name="connsiteX271" fmla="*/ 377167 w 708833"/>
                  <a:gd name="connsiteY271" fmla="*/ 536673 h 588181"/>
                  <a:gd name="connsiteX272" fmla="*/ 378062 w 708833"/>
                  <a:gd name="connsiteY272" fmla="*/ 549326 h 588181"/>
                  <a:gd name="connsiteX273" fmla="*/ 380107 w 708833"/>
                  <a:gd name="connsiteY273" fmla="*/ 561980 h 588181"/>
                  <a:gd name="connsiteX274" fmla="*/ 381257 w 708833"/>
                  <a:gd name="connsiteY274" fmla="*/ 574633 h 588181"/>
                  <a:gd name="connsiteX275" fmla="*/ 381768 w 708833"/>
                  <a:gd name="connsiteY275" fmla="*/ 587925 h 58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</a:cxnLst>
                <a:rect l="l" t="t" r="r" b="b"/>
                <a:pathLst>
                  <a:path w="708833" h="588181">
                    <a:moveTo>
                      <a:pt x="381768" y="587925"/>
                    </a:moveTo>
                    <a:lnTo>
                      <a:pt x="369370" y="587031"/>
                    </a:lnTo>
                    <a:lnTo>
                      <a:pt x="356973" y="588181"/>
                    </a:lnTo>
                    <a:lnTo>
                      <a:pt x="344703" y="586775"/>
                    </a:lnTo>
                    <a:lnTo>
                      <a:pt x="332433" y="587669"/>
                    </a:lnTo>
                    <a:lnTo>
                      <a:pt x="320164" y="587797"/>
                    </a:lnTo>
                    <a:lnTo>
                      <a:pt x="307894" y="587031"/>
                    </a:lnTo>
                    <a:lnTo>
                      <a:pt x="295624" y="588053"/>
                    </a:lnTo>
                    <a:lnTo>
                      <a:pt x="283227" y="587925"/>
                    </a:lnTo>
                    <a:lnTo>
                      <a:pt x="270957" y="587925"/>
                    </a:lnTo>
                    <a:lnTo>
                      <a:pt x="258687" y="587925"/>
                    </a:lnTo>
                    <a:lnTo>
                      <a:pt x="246417" y="587797"/>
                    </a:lnTo>
                    <a:lnTo>
                      <a:pt x="234020" y="587797"/>
                    </a:lnTo>
                    <a:lnTo>
                      <a:pt x="221750" y="587286"/>
                    </a:lnTo>
                    <a:lnTo>
                      <a:pt x="209480" y="587031"/>
                    </a:lnTo>
                    <a:lnTo>
                      <a:pt x="197083" y="588181"/>
                    </a:lnTo>
                    <a:lnTo>
                      <a:pt x="184813" y="587286"/>
                    </a:lnTo>
                    <a:lnTo>
                      <a:pt x="172543" y="587925"/>
                    </a:lnTo>
                    <a:lnTo>
                      <a:pt x="160274" y="587797"/>
                    </a:lnTo>
                    <a:lnTo>
                      <a:pt x="148004" y="586903"/>
                    </a:lnTo>
                    <a:lnTo>
                      <a:pt x="135734" y="587031"/>
                    </a:lnTo>
                    <a:lnTo>
                      <a:pt x="123336" y="587286"/>
                    </a:lnTo>
                    <a:lnTo>
                      <a:pt x="111067" y="587542"/>
                    </a:lnTo>
                    <a:lnTo>
                      <a:pt x="98669" y="586775"/>
                    </a:lnTo>
                    <a:lnTo>
                      <a:pt x="86399" y="587158"/>
                    </a:lnTo>
                    <a:lnTo>
                      <a:pt x="74002" y="588053"/>
                    </a:lnTo>
                    <a:lnTo>
                      <a:pt x="61732" y="587031"/>
                    </a:lnTo>
                    <a:lnTo>
                      <a:pt x="49335" y="587797"/>
                    </a:lnTo>
                    <a:lnTo>
                      <a:pt x="37065" y="587286"/>
                    </a:lnTo>
                    <a:lnTo>
                      <a:pt x="24667" y="586775"/>
                    </a:lnTo>
                    <a:lnTo>
                      <a:pt x="12270" y="587925"/>
                    </a:lnTo>
                    <a:lnTo>
                      <a:pt x="0" y="587286"/>
                    </a:lnTo>
                    <a:lnTo>
                      <a:pt x="256" y="575528"/>
                    </a:lnTo>
                    <a:lnTo>
                      <a:pt x="639" y="563641"/>
                    </a:lnTo>
                    <a:lnTo>
                      <a:pt x="895" y="551755"/>
                    </a:lnTo>
                    <a:lnTo>
                      <a:pt x="1406" y="539741"/>
                    </a:lnTo>
                    <a:lnTo>
                      <a:pt x="3067" y="527855"/>
                    </a:lnTo>
                    <a:lnTo>
                      <a:pt x="3706" y="515968"/>
                    </a:lnTo>
                    <a:lnTo>
                      <a:pt x="3579" y="503954"/>
                    </a:lnTo>
                    <a:lnTo>
                      <a:pt x="4473" y="492068"/>
                    </a:lnTo>
                    <a:lnTo>
                      <a:pt x="5496" y="480182"/>
                    </a:lnTo>
                    <a:lnTo>
                      <a:pt x="5240" y="468168"/>
                    </a:lnTo>
                    <a:lnTo>
                      <a:pt x="6263" y="456281"/>
                    </a:lnTo>
                    <a:lnTo>
                      <a:pt x="6902" y="444267"/>
                    </a:lnTo>
                    <a:lnTo>
                      <a:pt x="6518" y="432125"/>
                    </a:lnTo>
                    <a:lnTo>
                      <a:pt x="8052" y="420239"/>
                    </a:lnTo>
                    <a:lnTo>
                      <a:pt x="8947" y="407586"/>
                    </a:lnTo>
                    <a:lnTo>
                      <a:pt x="11247" y="395316"/>
                    </a:lnTo>
                    <a:lnTo>
                      <a:pt x="13037" y="382791"/>
                    </a:lnTo>
                    <a:lnTo>
                      <a:pt x="16871" y="370776"/>
                    </a:lnTo>
                    <a:lnTo>
                      <a:pt x="20322" y="358762"/>
                    </a:lnTo>
                    <a:lnTo>
                      <a:pt x="24156" y="346620"/>
                    </a:lnTo>
                    <a:lnTo>
                      <a:pt x="29652" y="335373"/>
                    </a:lnTo>
                    <a:lnTo>
                      <a:pt x="35148" y="323998"/>
                    </a:lnTo>
                    <a:lnTo>
                      <a:pt x="41283" y="313006"/>
                    </a:lnTo>
                    <a:lnTo>
                      <a:pt x="46778" y="301631"/>
                    </a:lnTo>
                    <a:lnTo>
                      <a:pt x="53680" y="291023"/>
                    </a:lnTo>
                    <a:lnTo>
                      <a:pt x="61604" y="281182"/>
                    </a:lnTo>
                    <a:lnTo>
                      <a:pt x="68762" y="270829"/>
                    </a:lnTo>
                    <a:lnTo>
                      <a:pt x="76558" y="260987"/>
                    </a:lnTo>
                    <a:lnTo>
                      <a:pt x="84866" y="251530"/>
                    </a:lnTo>
                    <a:lnTo>
                      <a:pt x="93429" y="242200"/>
                    </a:lnTo>
                    <a:lnTo>
                      <a:pt x="101353" y="232486"/>
                    </a:lnTo>
                    <a:lnTo>
                      <a:pt x="110300" y="223667"/>
                    </a:lnTo>
                    <a:lnTo>
                      <a:pt x="119502" y="214976"/>
                    </a:lnTo>
                    <a:lnTo>
                      <a:pt x="129088" y="206796"/>
                    </a:lnTo>
                    <a:lnTo>
                      <a:pt x="139313" y="199256"/>
                    </a:lnTo>
                    <a:lnTo>
                      <a:pt x="131005" y="189925"/>
                    </a:lnTo>
                    <a:lnTo>
                      <a:pt x="124742" y="179445"/>
                    </a:lnTo>
                    <a:lnTo>
                      <a:pt x="117841" y="169476"/>
                    </a:lnTo>
                    <a:lnTo>
                      <a:pt x="112600" y="158612"/>
                    </a:lnTo>
                    <a:lnTo>
                      <a:pt x="108127" y="147365"/>
                    </a:lnTo>
                    <a:lnTo>
                      <a:pt x="104548" y="135734"/>
                    </a:lnTo>
                    <a:lnTo>
                      <a:pt x="102759" y="123848"/>
                    </a:lnTo>
                    <a:lnTo>
                      <a:pt x="101737" y="111834"/>
                    </a:lnTo>
                    <a:lnTo>
                      <a:pt x="103270" y="99819"/>
                    </a:lnTo>
                    <a:lnTo>
                      <a:pt x="107871" y="88700"/>
                    </a:lnTo>
                    <a:lnTo>
                      <a:pt x="115284" y="79370"/>
                    </a:lnTo>
                    <a:lnTo>
                      <a:pt x="125254" y="73108"/>
                    </a:lnTo>
                    <a:lnTo>
                      <a:pt x="136884" y="71318"/>
                    </a:lnTo>
                    <a:lnTo>
                      <a:pt x="148643" y="72980"/>
                    </a:lnTo>
                    <a:lnTo>
                      <a:pt x="161296" y="79498"/>
                    </a:lnTo>
                    <a:lnTo>
                      <a:pt x="171649" y="88956"/>
                    </a:lnTo>
                    <a:lnTo>
                      <a:pt x="180723" y="99181"/>
                    </a:lnTo>
                    <a:lnTo>
                      <a:pt x="177784" y="88061"/>
                    </a:lnTo>
                    <a:lnTo>
                      <a:pt x="177911" y="76175"/>
                    </a:lnTo>
                    <a:lnTo>
                      <a:pt x="180723" y="64544"/>
                    </a:lnTo>
                    <a:lnTo>
                      <a:pt x="187753" y="55086"/>
                    </a:lnTo>
                    <a:lnTo>
                      <a:pt x="198105" y="48568"/>
                    </a:lnTo>
                    <a:lnTo>
                      <a:pt x="209736" y="44350"/>
                    </a:lnTo>
                    <a:lnTo>
                      <a:pt x="222006" y="44861"/>
                    </a:lnTo>
                    <a:lnTo>
                      <a:pt x="233509" y="49206"/>
                    </a:lnTo>
                    <a:lnTo>
                      <a:pt x="242839" y="57386"/>
                    </a:lnTo>
                    <a:lnTo>
                      <a:pt x="251018" y="66461"/>
                    </a:lnTo>
                    <a:lnTo>
                      <a:pt x="257792" y="76686"/>
                    </a:lnTo>
                    <a:lnTo>
                      <a:pt x="262777" y="87933"/>
                    </a:lnTo>
                    <a:lnTo>
                      <a:pt x="268017" y="99053"/>
                    </a:lnTo>
                    <a:lnTo>
                      <a:pt x="271979" y="110684"/>
                    </a:lnTo>
                    <a:lnTo>
                      <a:pt x="275047" y="122570"/>
                    </a:lnTo>
                    <a:lnTo>
                      <a:pt x="277859" y="134456"/>
                    </a:lnTo>
                    <a:lnTo>
                      <a:pt x="276964" y="146598"/>
                    </a:lnTo>
                    <a:lnTo>
                      <a:pt x="281182" y="135478"/>
                    </a:lnTo>
                    <a:lnTo>
                      <a:pt x="287061" y="124998"/>
                    </a:lnTo>
                    <a:lnTo>
                      <a:pt x="295369" y="116563"/>
                    </a:lnTo>
                    <a:lnTo>
                      <a:pt x="305721" y="110684"/>
                    </a:lnTo>
                    <a:lnTo>
                      <a:pt x="316713" y="106721"/>
                    </a:lnTo>
                    <a:lnTo>
                      <a:pt x="328343" y="105699"/>
                    </a:lnTo>
                    <a:lnTo>
                      <a:pt x="339974" y="107361"/>
                    </a:lnTo>
                    <a:lnTo>
                      <a:pt x="349560" y="114518"/>
                    </a:lnTo>
                    <a:lnTo>
                      <a:pt x="358123" y="125765"/>
                    </a:lnTo>
                    <a:lnTo>
                      <a:pt x="367326" y="136246"/>
                    </a:lnTo>
                    <a:lnTo>
                      <a:pt x="371288" y="124998"/>
                    </a:lnTo>
                    <a:lnTo>
                      <a:pt x="378062" y="115157"/>
                    </a:lnTo>
                    <a:lnTo>
                      <a:pt x="385986" y="106594"/>
                    </a:lnTo>
                    <a:lnTo>
                      <a:pt x="395316" y="99436"/>
                    </a:lnTo>
                    <a:lnTo>
                      <a:pt x="406435" y="94963"/>
                    </a:lnTo>
                    <a:lnTo>
                      <a:pt x="418322" y="95346"/>
                    </a:lnTo>
                    <a:lnTo>
                      <a:pt x="429952" y="96624"/>
                    </a:lnTo>
                    <a:lnTo>
                      <a:pt x="441327" y="100458"/>
                    </a:lnTo>
                    <a:lnTo>
                      <a:pt x="449891" y="108383"/>
                    </a:lnTo>
                    <a:lnTo>
                      <a:pt x="455259" y="118224"/>
                    </a:lnTo>
                    <a:lnTo>
                      <a:pt x="458454" y="106466"/>
                    </a:lnTo>
                    <a:lnTo>
                      <a:pt x="464461" y="95985"/>
                    </a:lnTo>
                    <a:lnTo>
                      <a:pt x="472257" y="86783"/>
                    </a:lnTo>
                    <a:lnTo>
                      <a:pt x="483632" y="82310"/>
                    </a:lnTo>
                    <a:lnTo>
                      <a:pt x="495135" y="86016"/>
                    </a:lnTo>
                    <a:lnTo>
                      <a:pt x="505744" y="91767"/>
                    </a:lnTo>
                    <a:lnTo>
                      <a:pt x="514435" y="100330"/>
                    </a:lnTo>
                    <a:lnTo>
                      <a:pt x="522614" y="109405"/>
                    </a:lnTo>
                    <a:lnTo>
                      <a:pt x="522487" y="96368"/>
                    </a:lnTo>
                    <a:lnTo>
                      <a:pt x="523509" y="83460"/>
                    </a:lnTo>
                    <a:lnTo>
                      <a:pt x="523893" y="70679"/>
                    </a:lnTo>
                    <a:lnTo>
                      <a:pt x="525554" y="57898"/>
                    </a:lnTo>
                    <a:lnTo>
                      <a:pt x="528877" y="45500"/>
                    </a:lnTo>
                    <a:lnTo>
                      <a:pt x="532328" y="33230"/>
                    </a:lnTo>
                    <a:lnTo>
                      <a:pt x="537952" y="21856"/>
                    </a:lnTo>
                    <a:lnTo>
                      <a:pt x="546132" y="12142"/>
                    </a:lnTo>
                    <a:lnTo>
                      <a:pt x="556740" y="5496"/>
                    </a:lnTo>
                    <a:lnTo>
                      <a:pt x="569265" y="2812"/>
                    </a:lnTo>
                    <a:lnTo>
                      <a:pt x="581024" y="7541"/>
                    </a:lnTo>
                    <a:lnTo>
                      <a:pt x="591887" y="14187"/>
                    </a:lnTo>
                    <a:lnTo>
                      <a:pt x="600067" y="24156"/>
                    </a:lnTo>
                    <a:lnTo>
                      <a:pt x="605052" y="36042"/>
                    </a:lnTo>
                    <a:lnTo>
                      <a:pt x="609909" y="47801"/>
                    </a:lnTo>
                    <a:lnTo>
                      <a:pt x="612976" y="60199"/>
                    </a:lnTo>
                    <a:lnTo>
                      <a:pt x="615021" y="72852"/>
                    </a:lnTo>
                    <a:lnTo>
                      <a:pt x="615660" y="59815"/>
                    </a:lnTo>
                    <a:lnTo>
                      <a:pt x="617577" y="47162"/>
                    </a:lnTo>
                    <a:lnTo>
                      <a:pt x="618983" y="34253"/>
                    </a:lnTo>
                    <a:lnTo>
                      <a:pt x="623584" y="22239"/>
                    </a:lnTo>
                    <a:lnTo>
                      <a:pt x="630358" y="11247"/>
                    </a:lnTo>
                    <a:lnTo>
                      <a:pt x="639944" y="2684"/>
                    </a:lnTo>
                    <a:lnTo>
                      <a:pt x="652214" y="0"/>
                    </a:lnTo>
                    <a:lnTo>
                      <a:pt x="664483" y="2812"/>
                    </a:lnTo>
                    <a:lnTo>
                      <a:pt x="675092" y="9970"/>
                    </a:lnTo>
                    <a:lnTo>
                      <a:pt x="682760" y="20322"/>
                    </a:lnTo>
                    <a:lnTo>
                      <a:pt x="688895" y="31058"/>
                    </a:lnTo>
                    <a:lnTo>
                      <a:pt x="693241" y="42561"/>
                    </a:lnTo>
                    <a:lnTo>
                      <a:pt x="697714" y="54063"/>
                    </a:lnTo>
                    <a:lnTo>
                      <a:pt x="700526" y="66077"/>
                    </a:lnTo>
                    <a:lnTo>
                      <a:pt x="702187" y="78348"/>
                    </a:lnTo>
                    <a:lnTo>
                      <a:pt x="704488" y="90490"/>
                    </a:lnTo>
                    <a:lnTo>
                      <a:pt x="706916" y="102632"/>
                    </a:lnTo>
                    <a:lnTo>
                      <a:pt x="707683" y="115029"/>
                    </a:lnTo>
                    <a:lnTo>
                      <a:pt x="708833" y="127171"/>
                    </a:lnTo>
                    <a:lnTo>
                      <a:pt x="706788" y="140975"/>
                    </a:lnTo>
                    <a:lnTo>
                      <a:pt x="697714" y="151582"/>
                    </a:lnTo>
                    <a:lnTo>
                      <a:pt x="688384" y="161935"/>
                    </a:lnTo>
                    <a:lnTo>
                      <a:pt x="680332" y="171521"/>
                    </a:lnTo>
                    <a:lnTo>
                      <a:pt x="671769" y="180723"/>
                    </a:lnTo>
                    <a:lnTo>
                      <a:pt x="661544" y="187881"/>
                    </a:lnTo>
                    <a:lnTo>
                      <a:pt x="651958" y="195933"/>
                    </a:lnTo>
                    <a:lnTo>
                      <a:pt x="641350" y="202578"/>
                    </a:lnTo>
                    <a:lnTo>
                      <a:pt x="630742" y="209225"/>
                    </a:lnTo>
                    <a:lnTo>
                      <a:pt x="619622" y="214976"/>
                    </a:lnTo>
                    <a:lnTo>
                      <a:pt x="607864" y="219194"/>
                    </a:lnTo>
                    <a:lnTo>
                      <a:pt x="596489" y="224562"/>
                    </a:lnTo>
                    <a:lnTo>
                      <a:pt x="584474" y="227885"/>
                    </a:lnTo>
                    <a:lnTo>
                      <a:pt x="572588" y="231847"/>
                    </a:lnTo>
                    <a:lnTo>
                      <a:pt x="560574" y="235298"/>
                    </a:lnTo>
                    <a:lnTo>
                      <a:pt x="548176" y="236959"/>
                    </a:lnTo>
                    <a:lnTo>
                      <a:pt x="535907" y="239133"/>
                    </a:lnTo>
                    <a:lnTo>
                      <a:pt x="523637" y="241816"/>
                    </a:lnTo>
                    <a:lnTo>
                      <a:pt x="511239" y="243606"/>
                    </a:lnTo>
                    <a:lnTo>
                      <a:pt x="498842" y="244884"/>
                    </a:lnTo>
                    <a:lnTo>
                      <a:pt x="486316" y="245267"/>
                    </a:lnTo>
                    <a:lnTo>
                      <a:pt x="473919" y="246673"/>
                    </a:lnTo>
                    <a:lnTo>
                      <a:pt x="461393" y="248207"/>
                    </a:lnTo>
                    <a:lnTo>
                      <a:pt x="448868" y="248207"/>
                    </a:lnTo>
                    <a:lnTo>
                      <a:pt x="436343" y="248718"/>
                    </a:lnTo>
                    <a:lnTo>
                      <a:pt x="423945" y="249613"/>
                    </a:lnTo>
                    <a:lnTo>
                      <a:pt x="411420" y="249229"/>
                    </a:lnTo>
                    <a:lnTo>
                      <a:pt x="398894" y="249485"/>
                    </a:lnTo>
                    <a:lnTo>
                      <a:pt x="386369" y="250763"/>
                    </a:lnTo>
                    <a:lnTo>
                      <a:pt x="373844" y="250635"/>
                    </a:lnTo>
                    <a:lnTo>
                      <a:pt x="361446" y="250891"/>
                    </a:lnTo>
                    <a:lnTo>
                      <a:pt x="349049" y="252041"/>
                    </a:lnTo>
                    <a:lnTo>
                      <a:pt x="336651" y="252424"/>
                    </a:lnTo>
                    <a:lnTo>
                      <a:pt x="334734" y="265972"/>
                    </a:lnTo>
                    <a:lnTo>
                      <a:pt x="346748" y="268273"/>
                    </a:lnTo>
                    <a:lnTo>
                      <a:pt x="359018" y="269423"/>
                    </a:lnTo>
                    <a:lnTo>
                      <a:pt x="371160" y="271852"/>
                    </a:lnTo>
                    <a:lnTo>
                      <a:pt x="383174" y="274535"/>
                    </a:lnTo>
                    <a:lnTo>
                      <a:pt x="395316" y="275942"/>
                    </a:lnTo>
                    <a:lnTo>
                      <a:pt x="407586" y="277475"/>
                    </a:lnTo>
                    <a:lnTo>
                      <a:pt x="419855" y="278497"/>
                    </a:lnTo>
                    <a:lnTo>
                      <a:pt x="431997" y="279520"/>
                    </a:lnTo>
                    <a:lnTo>
                      <a:pt x="444139" y="281182"/>
                    </a:lnTo>
                    <a:lnTo>
                      <a:pt x="456409" y="282587"/>
                    </a:lnTo>
                    <a:lnTo>
                      <a:pt x="468551" y="283866"/>
                    </a:lnTo>
                    <a:lnTo>
                      <a:pt x="480821" y="283738"/>
                    </a:lnTo>
                    <a:lnTo>
                      <a:pt x="492963" y="284888"/>
                    </a:lnTo>
                    <a:lnTo>
                      <a:pt x="505232" y="285783"/>
                    </a:lnTo>
                    <a:lnTo>
                      <a:pt x="517502" y="286805"/>
                    </a:lnTo>
                    <a:lnTo>
                      <a:pt x="529644" y="287700"/>
                    </a:lnTo>
                    <a:lnTo>
                      <a:pt x="541914" y="288467"/>
                    </a:lnTo>
                    <a:lnTo>
                      <a:pt x="554056" y="290256"/>
                    </a:lnTo>
                    <a:lnTo>
                      <a:pt x="566198" y="291662"/>
                    </a:lnTo>
                    <a:lnTo>
                      <a:pt x="578340" y="292685"/>
                    </a:lnTo>
                    <a:lnTo>
                      <a:pt x="590354" y="294985"/>
                    </a:lnTo>
                    <a:lnTo>
                      <a:pt x="602368" y="297030"/>
                    </a:lnTo>
                    <a:lnTo>
                      <a:pt x="614510" y="298819"/>
                    </a:lnTo>
                    <a:lnTo>
                      <a:pt x="626013" y="302526"/>
                    </a:lnTo>
                    <a:lnTo>
                      <a:pt x="640455" y="306872"/>
                    </a:lnTo>
                    <a:lnTo>
                      <a:pt x="649913" y="318119"/>
                    </a:lnTo>
                    <a:lnTo>
                      <a:pt x="654898" y="328727"/>
                    </a:lnTo>
                    <a:lnTo>
                      <a:pt x="659627" y="339719"/>
                    </a:lnTo>
                    <a:lnTo>
                      <a:pt x="661160" y="351605"/>
                    </a:lnTo>
                    <a:lnTo>
                      <a:pt x="662311" y="363363"/>
                    </a:lnTo>
                    <a:lnTo>
                      <a:pt x="659115" y="374867"/>
                    </a:lnTo>
                    <a:lnTo>
                      <a:pt x="651447" y="383941"/>
                    </a:lnTo>
                    <a:lnTo>
                      <a:pt x="640839" y="389181"/>
                    </a:lnTo>
                    <a:lnTo>
                      <a:pt x="630230" y="394421"/>
                    </a:lnTo>
                    <a:lnTo>
                      <a:pt x="618728" y="397361"/>
                    </a:lnTo>
                    <a:lnTo>
                      <a:pt x="606969" y="399023"/>
                    </a:lnTo>
                    <a:lnTo>
                      <a:pt x="594955" y="401323"/>
                    </a:lnTo>
                    <a:lnTo>
                      <a:pt x="582685" y="402090"/>
                    </a:lnTo>
                    <a:lnTo>
                      <a:pt x="570415" y="401323"/>
                    </a:lnTo>
                    <a:lnTo>
                      <a:pt x="558018" y="402218"/>
                    </a:lnTo>
                    <a:lnTo>
                      <a:pt x="545748" y="401067"/>
                    </a:lnTo>
                    <a:lnTo>
                      <a:pt x="533478" y="400812"/>
                    </a:lnTo>
                    <a:lnTo>
                      <a:pt x="521209" y="400173"/>
                    </a:lnTo>
                    <a:lnTo>
                      <a:pt x="508939" y="399534"/>
                    </a:lnTo>
                    <a:lnTo>
                      <a:pt x="496669" y="399150"/>
                    </a:lnTo>
                    <a:lnTo>
                      <a:pt x="484399" y="398639"/>
                    </a:lnTo>
                    <a:lnTo>
                      <a:pt x="472130" y="397616"/>
                    </a:lnTo>
                    <a:lnTo>
                      <a:pt x="459860" y="395700"/>
                    </a:lnTo>
                    <a:lnTo>
                      <a:pt x="447462" y="395188"/>
                    </a:lnTo>
                    <a:lnTo>
                      <a:pt x="435065" y="394805"/>
                    </a:lnTo>
                    <a:lnTo>
                      <a:pt x="422795" y="392887"/>
                    </a:lnTo>
                    <a:lnTo>
                      <a:pt x="410525" y="392121"/>
                    </a:lnTo>
                    <a:lnTo>
                      <a:pt x="398128" y="390971"/>
                    </a:lnTo>
                    <a:lnTo>
                      <a:pt x="385730" y="391098"/>
                    </a:lnTo>
                    <a:lnTo>
                      <a:pt x="373588" y="388925"/>
                    </a:lnTo>
                    <a:lnTo>
                      <a:pt x="361191" y="388925"/>
                    </a:lnTo>
                    <a:lnTo>
                      <a:pt x="348921" y="387775"/>
                    </a:lnTo>
                    <a:lnTo>
                      <a:pt x="336651" y="387392"/>
                    </a:lnTo>
                    <a:lnTo>
                      <a:pt x="324381" y="388031"/>
                    </a:lnTo>
                    <a:lnTo>
                      <a:pt x="312751" y="388414"/>
                    </a:lnTo>
                    <a:lnTo>
                      <a:pt x="321186" y="397488"/>
                    </a:lnTo>
                    <a:lnTo>
                      <a:pt x="329494" y="406947"/>
                    </a:lnTo>
                    <a:lnTo>
                      <a:pt x="337546" y="416788"/>
                    </a:lnTo>
                    <a:lnTo>
                      <a:pt x="343936" y="427907"/>
                    </a:lnTo>
                    <a:lnTo>
                      <a:pt x="349304" y="439410"/>
                    </a:lnTo>
                    <a:lnTo>
                      <a:pt x="354417" y="451041"/>
                    </a:lnTo>
                    <a:lnTo>
                      <a:pt x="359273" y="462672"/>
                    </a:lnTo>
                    <a:lnTo>
                      <a:pt x="362852" y="474942"/>
                    </a:lnTo>
                    <a:lnTo>
                      <a:pt x="367453" y="486828"/>
                    </a:lnTo>
                    <a:lnTo>
                      <a:pt x="369626" y="499353"/>
                    </a:lnTo>
                    <a:lnTo>
                      <a:pt x="373205" y="511495"/>
                    </a:lnTo>
                    <a:lnTo>
                      <a:pt x="374483" y="524148"/>
                    </a:lnTo>
                    <a:lnTo>
                      <a:pt x="377167" y="536673"/>
                    </a:lnTo>
                    <a:lnTo>
                      <a:pt x="378062" y="549326"/>
                    </a:lnTo>
                    <a:lnTo>
                      <a:pt x="380107" y="561980"/>
                    </a:lnTo>
                    <a:lnTo>
                      <a:pt x="381257" y="574633"/>
                    </a:lnTo>
                    <a:lnTo>
                      <a:pt x="381768" y="587925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221" name="グラフィックス 4">
                <a:extLst>
                  <a:ext uri="{FF2B5EF4-FFF2-40B4-BE49-F238E27FC236}">
                    <a16:creationId xmlns:a16="http://schemas.microsoft.com/office/drawing/2014/main" id="{4040624A-7EDB-174B-D37F-477474F6966E}"/>
                  </a:ext>
                </a:extLst>
              </p:cNvPr>
              <p:cNvGrpSpPr/>
              <p:nvPr/>
            </p:nvGrpSpPr>
            <p:grpSpPr>
              <a:xfrm>
                <a:off x="536214" y="5220945"/>
                <a:ext cx="129383" cy="107176"/>
                <a:chOff x="536214" y="5220945"/>
                <a:chExt cx="129383" cy="107176"/>
              </a:xfrm>
              <a:solidFill>
                <a:srgbClr val="FFFFFF"/>
              </a:solidFill>
            </p:grpSpPr>
            <p:sp>
              <p:nvSpPr>
                <p:cNvPr id="222" name="フリーフォーム: 図形 221">
                  <a:extLst>
                    <a:ext uri="{FF2B5EF4-FFF2-40B4-BE49-F238E27FC236}">
                      <a16:creationId xmlns:a16="http://schemas.microsoft.com/office/drawing/2014/main" id="{8A120D34-BB86-9FC9-9B6F-A60FF3F326A8}"/>
                    </a:ext>
                  </a:extLst>
                </p:cNvPr>
                <p:cNvSpPr/>
                <p:nvPr/>
              </p:nvSpPr>
              <p:spPr>
                <a:xfrm>
                  <a:off x="536214" y="5251236"/>
                  <a:ext cx="61388" cy="76885"/>
                </a:xfrm>
                <a:custGeom>
                  <a:avLst/>
                  <a:gdLst>
                    <a:gd name="connsiteX0" fmla="*/ 55367 w 61388"/>
                    <a:gd name="connsiteY0" fmla="*/ 27282 h 76885"/>
                    <a:gd name="connsiteX1" fmla="*/ 43481 w 61388"/>
                    <a:gd name="connsiteY1" fmla="*/ 76233 h 76885"/>
                    <a:gd name="connsiteX2" fmla="*/ 537 w 61388"/>
                    <a:gd name="connsiteY2" fmla="*/ 16417 h 76885"/>
                    <a:gd name="connsiteX3" fmla="*/ 3349 w 61388"/>
                    <a:gd name="connsiteY3" fmla="*/ 10027 h 76885"/>
                    <a:gd name="connsiteX4" fmla="*/ 13701 w 61388"/>
                    <a:gd name="connsiteY4" fmla="*/ 1848 h 76885"/>
                    <a:gd name="connsiteX5" fmla="*/ 20220 w 61388"/>
                    <a:gd name="connsiteY5" fmla="*/ 186 h 76885"/>
                    <a:gd name="connsiteX6" fmla="*/ 50510 w 61388"/>
                    <a:gd name="connsiteY6" fmla="*/ 19230 h 76885"/>
                    <a:gd name="connsiteX7" fmla="*/ 55239 w 61388"/>
                    <a:gd name="connsiteY7" fmla="*/ 27154 h 76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88" h="76885">
                      <a:moveTo>
                        <a:pt x="55367" y="27282"/>
                      </a:moveTo>
                      <a:cubicBezTo>
                        <a:pt x="64058" y="43258"/>
                        <a:pt x="65848" y="71759"/>
                        <a:pt x="43481" y="76233"/>
                      </a:cubicBezTo>
                      <a:cubicBezTo>
                        <a:pt x="11273" y="82496"/>
                        <a:pt x="-3042" y="42235"/>
                        <a:pt x="537" y="16417"/>
                      </a:cubicBezTo>
                      <a:cubicBezTo>
                        <a:pt x="1176" y="13989"/>
                        <a:pt x="2071" y="11944"/>
                        <a:pt x="3349" y="10027"/>
                      </a:cubicBezTo>
                      <a:cubicBezTo>
                        <a:pt x="5905" y="6321"/>
                        <a:pt x="9611" y="3509"/>
                        <a:pt x="13701" y="1848"/>
                      </a:cubicBezTo>
                      <a:cubicBezTo>
                        <a:pt x="15746" y="1081"/>
                        <a:pt x="18047" y="441"/>
                        <a:pt x="20220" y="186"/>
                      </a:cubicBezTo>
                      <a:cubicBezTo>
                        <a:pt x="33512" y="-1475"/>
                        <a:pt x="44248" y="8238"/>
                        <a:pt x="50510" y="19230"/>
                      </a:cubicBezTo>
                      <a:cubicBezTo>
                        <a:pt x="52172" y="21658"/>
                        <a:pt x="53833" y="24342"/>
                        <a:pt x="55239" y="27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3" name="フリーフォーム: 図形 222">
                  <a:extLst>
                    <a:ext uri="{FF2B5EF4-FFF2-40B4-BE49-F238E27FC236}">
                      <a16:creationId xmlns:a16="http://schemas.microsoft.com/office/drawing/2014/main" id="{DE420983-1861-5BE5-DBD9-3EAF6E532205}"/>
                    </a:ext>
                  </a:extLst>
                </p:cNvPr>
                <p:cNvSpPr/>
                <p:nvPr/>
              </p:nvSpPr>
              <p:spPr>
                <a:xfrm>
                  <a:off x="604209" y="5220945"/>
                  <a:ext cx="61388" cy="76884"/>
                </a:xfrm>
                <a:custGeom>
                  <a:avLst/>
                  <a:gdLst>
                    <a:gd name="connsiteX0" fmla="*/ 55367 w 61388"/>
                    <a:gd name="connsiteY0" fmla="*/ 27282 h 76884"/>
                    <a:gd name="connsiteX1" fmla="*/ 43481 w 61388"/>
                    <a:gd name="connsiteY1" fmla="*/ 76232 h 76884"/>
                    <a:gd name="connsiteX2" fmla="*/ 537 w 61388"/>
                    <a:gd name="connsiteY2" fmla="*/ 16417 h 76884"/>
                    <a:gd name="connsiteX3" fmla="*/ 3349 w 61388"/>
                    <a:gd name="connsiteY3" fmla="*/ 10027 h 76884"/>
                    <a:gd name="connsiteX4" fmla="*/ 13701 w 61388"/>
                    <a:gd name="connsiteY4" fmla="*/ 1848 h 76884"/>
                    <a:gd name="connsiteX5" fmla="*/ 20220 w 61388"/>
                    <a:gd name="connsiteY5" fmla="*/ 186 h 76884"/>
                    <a:gd name="connsiteX6" fmla="*/ 50510 w 61388"/>
                    <a:gd name="connsiteY6" fmla="*/ 19230 h 76884"/>
                    <a:gd name="connsiteX7" fmla="*/ 55239 w 61388"/>
                    <a:gd name="connsiteY7" fmla="*/ 27154 h 7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88" h="76884">
                      <a:moveTo>
                        <a:pt x="55367" y="27282"/>
                      </a:moveTo>
                      <a:cubicBezTo>
                        <a:pt x="64058" y="43258"/>
                        <a:pt x="65848" y="71759"/>
                        <a:pt x="43481" y="76232"/>
                      </a:cubicBezTo>
                      <a:cubicBezTo>
                        <a:pt x="11273" y="82496"/>
                        <a:pt x="-3042" y="42235"/>
                        <a:pt x="537" y="16417"/>
                      </a:cubicBezTo>
                      <a:cubicBezTo>
                        <a:pt x="1176" y="13989"/>
                        <a:pt x="2071" y="11944"/>
                        <a:pt x="3349" y="10027"/>
                      </a:cubicBezTo>
                      <a:cubicBezTo>
                        <a:pt x="5905" y="6321"/>
                        <a:pt x="9611" y="3509"/>
                        <a:pt x="13701" y="1848"/>
                      </a:cubicBezTo>
                      <a:cubicBezTo>
                        <a:pt x="15746" y="1081"/>
                        <a:pt x="18047" y="441"/>
                        <a:pt x="20220" y="186"/>
                      </a:cubicBezTo>
                      <a:cubicBezTo>
                        <a:pt x="33512" y="-1475"/>
                        <a:pt x="44248" y="8238"/>
                        <a:pt x="50510" y="19230"/>
                      </a:cubicBezTo>
                      <a:cubicBezTo>
                        <a:pt x="52172" y="21658"/>
                        <a:pt x="53833" y="24342"/>
                        <a:pt x="55239" y="27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24" name="グラフィックス 4">
                <a:extLst>
                  <a:ext uri="{FF2B5EF4-FFF2-40B4-BE49-F238E27FC236}">
                    <a16:creationId xmlns:a16="http://schemas.microsoft.com/office/drawing/2014/main" id="{F333B3C9-1EB0-80D2-4B68-00B3CAF343D7}"/>
                  </a:ext>
                </a:extLst>
              </p:cNvPr>
              <p:cNvGrpSpPr/>
              <p:nvPr/>
            </p:nvGrpSpPr>
            <p:grpSpPr>
              <a:xfrm>
                <a:off x="976590" y="5206747"/>
                <a:ext cx="104375" cy="27128"/>
                <a:chOff x="976590" y="5206747"/>
                <a:chExt cx="104375" cy="27128"/>
              </a:xfrm>
              <a:solidFill>
                <a:srgbClr val="272C2E"/>
              </a:solidFill>
            </p:grpSpPr>
            <p:sp>
              <p:nvSpPr>
                <p:cNvPr id="225" name="フリーフォーム: 図形 224">
                  <a:extLst>
                    <a:ext uri="{FF2B5EF4-FFF2-40B4-BE49-F238E27FC236}">
                      <a16:creationId xmlns:a16="http://schemas.microsoft.com/office/drawing/2014/main" id="{D5C0C224-04E2-5AB8-5ACE-F4481CE0DE32}"/>
                    </a:ext>
                  </a:extLst>
                </p:cNvPr>
                <p:cNvSpPr/>
                <p:nvPr/>
              </p:nvSpPr>
              <p:spPr>
                <a:xfrm>
                  <a:off x="976590" y="5217744"/>
                  <a:ext cx="19704" cy="16130"/>
                </a:xfrm>
                <a:custGeom>
                  <a:avLst/>
                  <a:gdLst>
                    <a:gd name="connsiteX0" fmla="*/ 16826 w 19704"/>
                    <a:gd name="connsiteY0" fmla="*/ 3003 h 16130"/>
                    <a:gd name="connsiteX1" fmla="*/ 849 w 19704"/>
                    <a:gd name="connsiteY1" fmla="*/ 4282 h 16130"/>
                    <a:gd name="connsiteX2" fmla="*/ 2000 w 19704"/>
                    <a:gd name="connsiteY2" fmla="*/ 11950 h 16130"/>
                    <a:gd name="connsiteX3" fmla="*/ 4428 w 19704"/>
                    <a:gd name="connsiteY3" fmla="*/ 13740 h 16130"/>
                    <a:gd name="connsiteX4" fmla="*/ 5962 w 19704"/>
                    <a:gd name="connsiteY4" fmla="*/ 14507 h 16130"/>
                    <a:gd name="connsiteX5" fmla="*/ 8901 w 19704"/>
                    <a:gd name="connsiteY5" fmla="*/ 15273 h 16130"/>
                    <a:gd name="connsiteX6" fmla="*/ 11330 w 19704"/>
                    <a:gd name="connsiteY6" fmla="*/ 15273 h 16130"/>
                    <a:gd name="connsiteX7" fmla="*/ 16314 w 19704"/>
                    <a:gd name="connsiteY7" fmla="*/ 15656 h 16130"/>
                    <a:gd name="connsiteX8" fmla="*/ 16570 w 19704"/>
                    <a:gd name="connsiteY8" fmla="*/ 3003 h 1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04" h="16130">
                      <a:moveTo>
                        <a:pt x="16826" y="3003"/>
                      </a:moveTo>
                      <a:cubicBezTo>
                        <a:pt x="12608" y="-575"/>
                        <a:pt x="3533" y="-1853"/>
                        <a:pt x="849" y="4282"/>
                      </a:cubicBezTo>
                      <a:cubicBezTo>
                        <a:pt x="-684" y="6582"/>
                        <a:pt x="-45" y="10033"/>
                        <a:pt x="2000" y="11950"/>
                      </a:cubicBezTo>
                      <a:cubicBezTo>
                        <a:pt x="2639" y="12589"/>
                        <a:pt x="3533" y="13228"/>
                        <a:pt x="4428" y="13740"/>
                      </a:cubicBezTo>
                      <a:cubicBezTo>
                        <a:pt x="4939" y="13995"/>
                        <a:pt x="5450" y="14251"/>
                        <a:pt x="5962" y="14507"/>
                      </a:cubicBezTo>
                      <a:cubicBezTo>
                        <a:pt x="6729" y="14762"/>
                        <a:pt x="7879" y="15273"/>
                        <a:pt x="8901" y="15273"/>
                      </a:cubicBezTo>
                      <a:cubicBezTo>
                        <a:pt x="9796" y="15273"/>
                        <a:pt x="10563" y="15273"/>
                        <a:pt x="11330" y="15273"/>
                      </a:cubicBezTo>
                      <a:cubicBezTo>
                        <a:pt x="12863" y="16040"/>
                        <a:pt x="14781" y="16551"/>
                        <a:pt x="16314" y="15656"/>
                      </a:cubicBezTo>
                      <a:cubicBezTo>
                        <a:pt x="21171" y="12973"/>
                        <a:pt x="20404" y="6199"/>
                        <a:pt x="16570" y="3003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26" name="フリーフォーム: 図形 225">
                  <a:extLst>
                    <a:ext uri="{FF2B5EF4-FFF2-40B4-BE49-F238E27FC236}">
                      <a16:creationId xmlns:a16="http://schemas.microsoft.com/office/drawing/2014/main" id="{0E48157F-9CCE-1A82-DF22-CDD7AB8A450C}"/>
                    </a:ext>
                  </a:extLst>
                </p:cNvPr>
                <p:cNvSpPr/>
                <p:nvPr/>
              </p:nvSpPr>
              <p:spPr>
                <a:xfrm>
                  <a:off x="1063150" y="5206747"/>
                  <a:ext cx="17815" cy="13985"/>
                </a:xfrm>
                <a:custGeom>
                  <a:avLst/>
                  <a:gdLst>
                    <a:gd name="connsiteX0" fmla="*/ 17816 w 17815"/>
                    <a:gd name="connsiteY0" fmla="*/ 5694 h 13985"/>
                    <a:gd name="connsiteX1" fmla="*/ 306 w 17815"/>
                    <a:gd name="connsiteY1" fmla="*/ 7354 h 13985"/>
                    <a:gd name="connsiteX2" fmla="*/ 50 w 17815"/>
                    <a:gd name="connsiteY2" fmla="*/ 8377 h 13985"/>
                    <a:gd name="connsiteX3" fmla="*/ 17049 w 17815"/>
                    <a:gd name="connsiteY3" fmla="*/ 9783 h 13985"/>
                    <a:gd name="connsiteX4" fmla="*/ 17049 w 17815"/>
                    <a:gd name="connsiteY4" fmla="*/ 9528 h 13985"/>
                    <a:gd name="connsiteX5" fmla="*/ 17688 w 17815"/>
                    <a:gd name="connsiteY5" fmla="*/ 5694 h 1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15" h="13985">
                      <a:moveTo>
                        <a:pt x="17816" y="5694"/>
                      </a:moveTo>
                      <a:cubicBezTo>
                        <a:pt x="16538" y="-3381"/>
                        <a:pt x="-78" y="-697"/>
                        <a:pt x="306" y="7354"/>
                      </a:cubicBezTo>
                      <a:cubicBezTo>
                        <a:pt x="50" y="7610"/>
                        <a:pt x="-78" y="7994"/>
                        <a:pt x="50" y="8377"/>
                      </a:cubicBezTo>
                      <a:cubicBezTo>
                        <a:pt x="1073" y="15534"/>
                        <a:pt x="14365" y="15662"/>
                        <a:pt x="17049" y="9783"/>
                      </a:cubicBezTo>
                      <a:cubicBezTo>
                        <a:pt x="17049" y="9783"/>
                        <a:pt x="17049" y="9528"/>
                        <a:pt x="17049" y="9528"/>
                      </a:cubicBezTo>
                      <a:cubicBezTo>
                        <a:pt x="17688" y="8377"/>
                        <a:pt x="17943" y="7099"/>
                        <a:pt x="17688" y="5694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5B3DD539-A3F0-08FF-8406-61F2C6AFB8DF}"/>
                  </a:ext>
                </a:extLst>
              </p:cNvPr>
              <p:cNvSpPr/>
              <p:nvPr/>
            </p:nvSpPr>
            <p:spPr>
              <a:xfrm rot="-1080600">
                <a:off x="624176" y="5229026"/>
                <a:ext cx="40132" cy="64160"/>
              </a:xfrm>
              <a:custGeom>
                <a:avLst/>
                <a:gdLst>
                  <a:gd name="connsiteX0" fmla="*/ 40132 w 40132"/>
                  <a:gd name="connsiteY0" fmla="*/ 32081 h 64160"/>
                  <a:gd name="connsiteX1" fmla="*/ 20066 w 40132"/>
                  <a:gd name="connsiteY1" fmla="*/ 64161 h 64160"/>
                  <a:gd name="connsiteX2" fmla="*/ 0 w 40132"/>
                  <a:gd name="connsiteY2" fmla="*/ 32081 h 64160"/>
                  <a:gd name="connsiteX3" fmla="*/ 20066 w 40132"/>
                  <a:gd name="connsiteY3" fmla="*/ 0 h 64160"/>
                  <a:gd name="connsiteX4" fmla="*/ 40132 w 40132"/>
                  <a:gd name="connsiteY4" fmla="*/ 32081 h 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32" h="64160">
                    <a:moveTo>
                      <a:pt x="40132" y="32081"/>
                    </a:moveTo>
                    <a:cubicBezTo>
                      <a:pt x="40132" y="49798"/>
                      <a:pt x="31148" y="64161"/>
                      <a:pt x="20066" y="64161"/>
                    </a:cubicBezTo>
                    <a:cubicBezTo>
                      <a:pt x="8984" y="64161"/>
                      <a:pt x="0" y="49798"/>
                      <a:pt x="0" y="32081"/>
                    </a:cubicBezTo>
                    <a:cubicBezTo>
                      <a:pt x="0" y="14363"/>
                      <a:pt x="8984" y="0"/>
                      <a:pt x="20066" y="0"/>
                    </a:cubicBezTo>
                    <a:cubicBezTo>
                      <a:pt x="31148" y="0"/>
                      <a:pt x="40132" y="14363"/>
                      <a:pt x="40132" y="32081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0DEEFDF6-1906-BF8A-8CA4-CE6819A6BFE2}"/>
                  </a:ext>
                </a:extLst>
              </p:cNvPr>
              <p:cNvSpPr/>
              <p:nvPr/>
            </p:nvSpPr>
            <p:spPr>
              <a:xfrm rot="-1080600">
                <a:off x="556216" y="5257553"/>
                <a:ext cx="40132" cy="64160"/>
              </a:xfrm>
              <a:custGeom>
                <a:avLst/>
                <a:gdLst>
                  <a:gd name="connsiteX0" fmla="*/ 40132 w 40132"/>
                  <a:gd name="connsiteY0" fmla="*/ 32080 h 64160"/>
                  <a:gd name="connsiteX1" fmla="*/ 20066 w 40132"/>
                  <a:gd name="connsiteY1" fmla="*/ 64161 h 64160"/>
                  <a:gd name="connsiteX2" fmla="*/ 0 w 40132"/>
                  <a:gd name="connsiteY2" fmla="*/ 32080 h 64160"/>
                  <a:gd name="connsiteX3" fmla="*/ 20066 w 40132"/>
                  <a:gd name="connsiteY3" fmla="*/ 0 h 64160"/>
                  <a:gd name="connsiteX4" fmla="*/ 40132 w 40132"/>
                  <a:gd name="connsiteY4" fmla="*/ 32080 h 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32" h="64160">
                    <a:moveTo>
                      <a:pt x="40132" y="32080"/>
                    </a:moveTo>
                    <a:cubicBezTo>
                      <a:pt x="40132" y="49798"/>
                      <a:pt x="31148" y="64161"/>
                      <a:pt x="20066" y="64161"/>
                    </a:cubicBezTo>
                    <a:cubicBezTo>
                      <a:pt x="8984" y="64161"/>
                      <a:pt x="0" y="49798"/>
                      <a:pt x="0" y="32080"/>
                    </a:cubicBezTo>
                    <a:cubicBezTo>
                      <a:pt x="0" y="14363"/>
                      <a:pt x="8984" y="0"/>
                      <a:pt x="20066" y="0"/>
                    </a:cubicBezTo>
                    <a:cubicBezTo>
                      <a:pt x="31148" y="0"/>
                      <a:pt x="40132" y="14363"/>
                      <a:pt x="40132" y="3208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9" name="グラフィックス 4">
              <a:extLst>
                <a:ext uri="{FF2B5EF4-FFF2-40B4-BE49-F238E27FC236}">
                  <a16:creationId xmlns:a16="http://schemas.microsoft.com/office/drawing/2014/main" id="{BF0CCD25-5A81-3B28-B5EB-D56BDBE157CC}"/>
                </a:ext>
              </a:extLst>
            </p:cNvPr>
            <p:cNvGrpSpPr/>
            <p:nvPr/>
          </p:nvGrpSpPr>
          <p:grpSpPr>
            <a:xfrm>
              <a:off x="524993" y="4573008"/>
              <a:ext cx="467272" cy="226095"/>
              <a:chOff x="524993" y="4573008"/>
              <a:chExt cx="467272" cy="226095"/>
            </a:xfrm>
            <a:solidFill>
              <a:srgbClr val="009FE6"/>
            </a:solidFill>
          </p:grpSpPr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4BD768F6-BC55-4FB3-A4E9-ADFD9A4D7E9D}"/>
                  </a:ext>
                </a:extLst>
              </p:cNvPr>
              <p:cNvSpPr/>
              <p:nvPr/>
            </p:nvSpPr>
            <p:spPr>
              <a:xfrm>
                <a:off x="524993" y="4573008"/>
                <a:ext cx="220727" cy="223411"/>
              </a:xfrm>
              <a:custGeom>
                <a:avLst/>
                <a:gdLst>
                  <a:gd name="connsiteX0" fmla="*/ 62499 w 220727"/>
                  <a:gd name="connsiteY0" fmla="*/ 217405 h 223411"/>
                  <a:gd name="connsiteX1" fmla="*/ 62499 w 220727"/>
                  <a:gd name="connsiteY1" fmla="*/ 138929 h 223411"/>
                  <a:gd name="connsiteX2" fmla="*/ 161424 w 220727"/>
                  <a:gd name="connsiteY2" fmla="*/ 138929 h 223411"/>
                  <a:gd name="connsiteX3" fmla="*/ 161424 w 220727"/>
                  <a:gd name="connsiteY3" fmla="*/ 205135 h 223411"/>
                  <a:gd name="connsiteX4" fmla="*/ 181618 w 220727"/>
                  <a:gd name="connsiteY4" fmla="*/ 205901 h 223411"/>
                  <a:gd name="connsiteX5" fmla="*/ 192482 w 220727"/>
                  <a:gd name="connsiteY5" fmla="*/ 204368 h 223411"/>
                  <a:gd name="connsiteX6" fmla="*/ 194271 w 220727"/>
                  <a:gd name="connsiteY6" fmla="*/ 194526 h 223411"/>
                  <a:gd name="connsiteX7" fmla="*/ 194271 w 220727"/>
                  <a:gd name="connsiteY7" fmla="*/ 128705 h 223411"/>
                  <a:gd name="connsiteX8" fmla="*/ 118480 w 220727"/>
                  <a:gd name="connsiteY8" fmla="*/ 128705 h 223411"/>
                  <a:gd name="connsiteX9" fmla="*/ 118480 w 220727"/>
                  <a:gd name="connsiteY9" fmla="*/ 59304 h 223411"/>
                  <a:gd name="connsiteX10" fmla="*/ 162063 w 220727"/>
                  <a:gd name="connsiteY10" fmla="*/ 59304 h 223411"/>
                  <a:gd name="connsiteX11" fmla="*/ 152605 w 220727"/>
                  <a:gd name="connsiteY11" fmla="*/ 35404 h 223411"/>
                  <a:gd name="connsiteX12" fmla="*/ 137012 w 220727"/>
                  <a:gd name="connsiteY12" fmla="*/ 35404 h 223411"/>
                  <a:gd name="connsiteX13" fmla="*/ 109533 w 220727"/>
                  <a:gd name="connsiteY13" fmla="*/ 60199 h 223411"/>
                  <a:gd name="connsiteX14" fmla="*/ 97391 w 220727"/>
                  <a:gd name="connsiteY14" fmla="*/ 47801 h 223411"/>
                  <a:gd name="connsiteX15" fmla="*/ 112473 w 220727"/>
                  <a:gd name="connsiteY15" fmla="*/ 35404 h 223411"/>
                  <a:gd name="connsiteX16" fmla="*/ 72468 w 220727"/>
                  <a:gd name="connsiteY16" fmla="*/ 35404 h 223411"/>
                  <a:gd name="connsiteX17" fmla="*/ 76814 w 220727"/>
                  <a:gd name="connsiteY17" fmla="*/ 46267 h 223411"/>
                  <a:gd name="connsiteX18" fmla="*/ 81926 w 220727"/>
                  <a:gd name="connsiteY18" fmla="*/ 59304 h 223411"/>
                  <a:gd name="connsiteX19" fmla="*/ 102887 w 220727"/>
                  <a:gd name="connsiteY19" fmla="*/ 59304 h 223411"/>
                  <a:gd name="connsiteX20" fmla="*/ 102887 w 220727"/>
                  <a:gd name="connsiteY20" fmla="*/ 128705 h 223411"/>
                  <a:gd name="connsiteX21" fmla="*/ 29524 w 220727"/>
                  <a:gd name="connsiteY21" fmla="*/ 128705 h 223411"/>
                  <a:gd name="connsiteX22" fmla="*/ 29524 w 220727"/>
                  <a:gd name="connsiteY22" fmla="*/ 223411 h 223411"/>
                  <a:gd name="connsiteX23" fmla="*/ 10736 w 220727"/>
                  <a:gd name="connsiteY23" fmla="*/ 223411 h 223411"/>
                  <a:gd name="connsiteX24" fmla="*/ 10736 w 220727"/>
                  <a:gd name="connsiteY24" fmla="*/ 62371 h 223411"/>
                  <a:gd name="connsiteX25" fmla="*/ 0 w 220727"/>
                  <a:gd name="connsiteY25" fmla="*/ 51891 h 223411"/>
                  <a:gd name="connsiteX26" fmla="*/ 38726 w 220727"/>
                  <a:gd name="connsiteY26" fmla="*/ 256 h 223411"/>
                  <a:gd name="connsiteX27" fmla="*/ 56492 w 220727"/>
                  <a:gd name="connsiteY27" fmla="*/ 4090 h 223411"/>
                  <a:gd name="connsiteX28" fmla="*/ 49462 w 220727"/>
                  <a:gd name="connsiteY28" fmla="*/ 19427 h 223411"/>
                  <a:gd name="connsiteX29" fmla="*/ 115029 w 220727"/>
                  <a:gd name="connsiteY29" fmla="*/ 19427 h 223411"/>
                  <a:gd name="connsiteX30" fmla="*/ 115029 w 220727"/>
                  <a:gd name="connsiteY30" fmla="*/ 32591 h 223411"/>
                  <a:gd name="connsiteX31" fmla="*/ 139185 w 220727"/>
                  <a:gd name="connsiteY31" fmla="*/ 0 h 223411"/>
                  <a:gd name="connsiteX32" fmla="*/ 156695 w 220727"/>
                  <a:gd name="connsiteY32" fmla="*/ 4346 h 223411"/>
                  <a:gd name="connsiteX33" fmla="*/ 148643 w 220727"/>
                  <a:gd name="connsiteY33" fmla="*/ 19427 h 223411"/>
                  <a:gd name="connsiteX34" fmla="*/ 220728 w 220727"/>
                  <a:gd name="connsiteY34" fmla="*/ 19427 h 223411"/>
                  <a:gd name="connsiteX35" fmla="*/ 220728 w 220727"/>
                  <a:gd name="connsiteY35" fmla="*/ 35276 h 223411"/>
                  <a:gd name="connsiteX36" fmla="*/ 172288 w 220727"/>
                  <a:gd name="connsiteY36" fmla="*/ 35276 h 223411"/>
                  <a:gd name="connsiteX37" fmla="*/ 176633 w 220727"/>
                  <a:gd name="connsiteY37" fmla="*/ 46139 h 223411"/>
                  <a:gd name="connsiteX38" fmla="*/ 181746 w 220727"/>
                  <a:gd name="connsiteY38" fmla="*/ 59176 h 223411"/>
                  <a:gd name="connsiteX39" fmla="*/ 212931 w 220727"/>
                  <a:gd name="connsiteY39" fmla="*/ 59176 h 223411"/>
                  <a:gd name="connsiteX40" fmla="*/ 212931 w 220727"/>
                  <a:gd name="connsiteY40" fmla="*/ 196827 h 223411"/>
                  <a:gd name="connsiteX41" fmla="*/ 208202 w 220727"/>
                  <a:gd name="connsiteY41" fmla="*/ 217405 h 223411"/>
                  <a:gd name="connsiteX42" fmla="*/ 184941 w 220727"/>
                  <a:gd name="connsiteY42" fmla="*/ 221623 h 223411"/>
                  <a:gd name="connsiteX43" fmla="*/ 149154 w 220727"/>
                  <a:gd name="connsiteY43" fmla="*/ 220472 h 223411"/>
                  <a:gd name="connsiteX44" fmla="*/ 148643 w 220727"/>
                  <a:gd name="connsiteY44" fmla="*/ 206285 h 223411"/>
                  <a:gd name="connsiteX45" fmla="*/ 80265 w 220727"/>
                  <a:gd name="connsiteY45" fmla="*/ 206285 h 223411"/>
                  <a:gd name="connsiteX46" fmla="*/ 80265 w 220727"/>
                  <a:gd name="connsiteY46" fmla="*/ 217277 h 223411"/>
                  <a:gd name="connsiteX47" fmla="*/ 62499 w 220727"/>
                  <a:gd name="connsiteY47" fmla="*/ 217277 h 223411"/>
                  <a:gd name="connsiteX48" fmla="*/ 62243 w 220727"/>
                  <a:gd name="connsiteY48" fmla="*/ 59304 h 223411"/>
                  <a:gd name="connsiteX49" fmla="*/ 52785 w 220727"/>
                  <a:gd name="connsiteY49" fmla="*/ 35404 h 223411"/>
                  <a:gd name="connsiteX50" fmla="*/ 39621 w 220727"/>
                  <a:gd name="connsiteY50" fmla="*/ 35404 h 223411"/>
                  <a:gd name="connsiteX51" fmla="*/ 18405 w 220727"/>
                  <a:gd name="connsiteY51" fmla="*/ 59304 h 223411"/>
                  <a:gd name="connsiteX52" fmla="*/ 62243 w 220727"/>
                  <a:gd name="connsiteY52" fmla="*/ 59304 h 223411"/>
                  <a:gd name="connsiteX53" fmla="*/ 29652 w 220727"/>
                  <a:gd name="connsiteY53" fmla="*/ 87549 h 223411"/>
                  <a:gd name="connsiteX54" fmla="*/ 84738 w 220727"/>
                  <a:gd name="connsiteY54" fmla="*/ 87549 h 223411"/>
                  <a:gd name="connsiteX55" fmla="*/ 84738 w 220727"/>
                  <a:gd name="connsiteY55" fmla="*/ 73363 h 223411"/>
                  <a:gd name="connsiteX56" fmla="*/ 29652 w 220727"/>
                  <a:gd name="connsiteY56" fmla="*/ 73363 h 223411"/>
                  <a:gd name="connsiteX57" fmla="*/ 29652 w 220727"/>
                  <a:gd name="connsiteY57" fmla="*/ 87549 h 223411"/>
                  <a:gd name="connsiteX58" fmla="*/ 29652 w 220727"/>
                  <a:gd name="connsiteY58" fmla="*/ 100203 h 223411"/>
                  <a:gd name="connsiteX59" fmla="*/ 29652 w 220727"/>
                  <a:gd name="connsiteY59" fmla="*/ 115029 h 223411"/>
                  <a:gd name="connsiteX60" fmla="*/ 84738 w 220727"/>
                  <a:gd name="connsiteY60" fmla="*/ 115029 h 223411"/>
                  <a:gd name="connsiteX61" fmla="*/ 84738 w 220727"/>
                  <a:gd name="connsiteY61" fmla="*/ 100203 h 223411"/>
                  <a:gd name="connsiteX62" fmla="*/ 29652 w 220727"/>
                  <a:gd name="connsiteY62" fmla="*/ 100203 h 223411"/>
                  <a:gd name="connsiteX63" fmla="*/ 80265 w 220727"/>
                  <a:gd name="connsiteY63" fmla="*/ 166537 h 223411"/>
                  <a:gd name="connsiteX64" fmla="*/ 143530 w 220727"/>
                  <a:gd name="connsiteY64" fmla="*/ 166537 h 223411"/>
                  <a:gd name="connsiteX65" fmla="*/ 143530 w 220727"/>
                  <a:gd name="connsiteY65" fmla="*/ 152349 h 223411"/>
                  <a:gd name="connsiteX66" fmla="*/ 80265 w 220727"/>
                  <a:gd name="connsiteY66" fmla="*/ 152349 h 223411"/>
                  <a:gd name="connsiteX67" fmla="*/ 80265 w 220727"/>
                  <a:gd name="connsiteY67" fmla="*/ 166537 h 223411"/>
                  <a:gd name="connsiteX68" fmla="*/ 80265 w 220727"/>
                  <a:gd name="connsiteY68" fmla="*/ 178678 h 223411"/>
                  <a:gd name="connsiteX69" fmla="*/ 80265 w 220727"/>
                  <a:gd name="connsiteY69" fmla="*/ 193248 h 223411"/>
                  <a:gd name="connsiteX70" fmla="*/ 143530 w 220727"/>
                  <a:gd name="connsiteY70" fmla="*/ 193248 h 223411"/>
                  <a:gd name="connsiteX71" fmla="*/ 143530 w 220727"/>
                  <a:gd name="connsiteY71" fmla="*/ 178678 h 223411"/>
                  <a:gd name="connsiteX72" fmla="*/ 80265 w 220727"/>
                  <a:gd name="connsiteY72" fmla="*/ 178678 h 223411"/>
                  <a:gd name="connsiteX73" fmla="*/ 194271 w 220727"/>
                  <a:gd name="connsiteY73" fmla="*/ 87549 h 223411"/>
                  <a:gd name="connsiteX74" fmla="*/ 194271 w 220727"/>
                  <a:gd name="connsiteY74" fmla="*/ 73363 h 223411"/>
                  <a:gd name="connsiteX75" fmla="*/ 136757 w 220727"/>
                  <a:gd name="connsiteY75" fmla="*/ 73363 h 223411"/>
                  <a:gd name="connsiteX76" fmla="*/ 136757 w 220727"/>
                  <a:gd name="connsiteY76" fmla="*/ 87549 h 223411"/>
                  <a:gd name="connsiteX77" fmla="*/ 194271 w 220727"/>
                  <a:gd name="connsiteY77" fmla="*/ 87549 h 223411"/>
                  <a:gd name="connsiteX78" fmla="*/ 194271 w 220727"/>
                  <a:gd name="connsiteY78" fmla="*/ 100203 h 223411"/>
                  <a:gd name="connsiteX79" fmla="*/ 136757 w 220727"/>
                  <a:gd name="connsiteY79" fmla="*/ 100203 h 223411"/>
                  <a:gd name="connsiteX80" fmla="*/ 136757 w 220727"/>
                  <a:gd name="connsiteY80" fmla="*/ 115029 h 223411"/>
                  <a:gd name="connsiteX81" fmla="*/ 194271 w 220727"/>
                  <a:gd name="connsiteY81" fmla="*/ 115029 h 223411"/>
                  <a:gd name="connsiteX82" fmla="*/ 194271 w 220727"/>
                  <a:gd name="connsiteY82" fmla="*/ 100203 h 22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20727" h="223411">
                    <a:moveTo>
                      <a:pt x="62499" y="217405"/>
                    </a:moveTo>
                    <a:lnTo>
                      <a:pt x="62499" y="138929"/>
                    </a:lnTo>
                    <a:lnTo>
                      <a:pt x="161424" y="138929"/>
                    </a:lnTo>
                    <a:lnTo>
                      <a:pt x="161424" y="205135"/>
                    </a:lnTo>
                    <a:cubicBezTo>
                      <a:pt x="171137" y="205646"/>
                      <a:pt x="177911" y="205901"/>
                      <a:pt x="181618" y="205901"/>
                    </a:cubicBezTo>
                    <a:cubicBezTo>
                      <a:pt x="187625" y="205901"/>
                      <a:pt x="191204" y="205391"/>
                      <a:pt x="192482" y="204368"/>
                    </a:cubicBezTo>
                    <a:cubicBezTo>
                      <a:pt x="193760" y="203345"/>
                      <a:pt x="194271" y="200023"/>
                      <a:pt x="194271" y="194526"/>
                    </a:cubicBezTo>
                    <a:lnTo>
                      <a:pt x="194271" y="128705"/>
                    </a:lnTo>
                    <a:lnTo>
                      <a:pt x="118480" y="128705"/>
                    </a:lnTo>
                    <a:lnTo>
                      <a:pt x="118480" y="59304"/>
                    </a:lnTo>
                    <a:lnTo>
                      <a:pt x="162063" y="59304"/>
                    </a:lnTo>
                    <a:cubicBezTo>
                      <a:pt x="160913" y="56237"/>
                      <a:pt x="157717" y="48312"/>
                      <a:pt x="152605" y="35404"/>
                    </a:cubicBezTo>
                    <a:lnTo>
                      <a:pt x="137012" y="35404"/>
                    </a:lnTo>
                    <a:cubicBezTo>
                      <a:pt x="129216" y="44478"/>
                      <a:pt x="120013" y="52786"/>
                      <a:pt x="109533" y="60199"/>
                    </a:cubicBezTo>
                    <a:lnTo>
                      <a:pt x="97391" y="47801"/>
                    </a:lnTo>
                    <a:cubicBezTo>
                      <a:pt x="103015" y="43583"/>
                      <a:pt x="108127" y="39494"/>
                      <a:pt x="112473" y="35404"/>
                    </a:cubicBezTo>
                    <a:lnTo>
                      <a:pt x="72468" y="35404"/>
                    </a:lnTo>
                    <a:cubicBezTo>
                      <a:pt x="73107" y="37065"/>
                      <a:pt x="74641" y="40643"/>
                      <a:pt x="76814" y="46267"/>
                    </a:cubicBezTo>
                    <a:cubicBezTo>
                      <a:pt x="78986" y="51891"/>
                      <a:pt x="80776" y="56237"/>
                      <a:pt x="81926" y="59304"/>
                    </a:cubicBezTo>
                    <a:lnTo>
                      <a:pt x="102887" y="59304"/>
                    </a:lnTo>
                    <a:lnTo>
                      <a:pt x="102887" y="128705"/>
                    </a:lnTo>
                    <a:lnTo>
                      <a:pt x="29524" y="128705"/>
                    </a:lnTo>
                    <a:lnTo>
                      <a:pt x="29524" y="223411"/>
                    </a:lnTo>
                    <a:lnTo>
                      <a:pt x="10736" y="223411"/>
                    </a:lnTo>
                    <a:lnTo>
                      <a:pt x="10736" y="62371"/>
                    </a:lnTo>
                    <a:lnTo>
                      <a:pt x="0" y="51891"/>
                    </a:lnTo>
                    <a:cubicBezTo>
                      <a:pt x="17893" y="36809"/>
                      <a:pt x="30802" y="19555"/>
                      <a:pt x="38726" y="256"/>
                    </a:cubicBezTo>
                    <a:lnTo>
                      <a:pt x="56492" y="4090"/>
                    </a:lnTo>
                    <a:cubicBezTo>
                      <a:pt x="54703" y="8691"/>
                      <a:pt x="52402" y="13804"/>
                      <a:pt x="49462" y="19427"/>
                    </a:cubicBezTo>
                    <a:lnTo>
                      <a:pt x="115029" y="19427"/>
                    </a:lnTo>
                    <a:lnTo>
                      <a:pt x="115029" y="32591"/>
                    </a:lnTo>
                    <a:cubicBezTo>
                      <a:pt x="125893" y="21728"/>
                      <a:pt x="133945" y="10864"/>
                      <a:pt x="139185" y="0"/>
                    </a:cubicBezTo>
                    <a:lnTo>
                      <a:pt x="156695" y="4346"/>
                    </a:lnTo>
                    <a:cubicBezTo>
                      <a:pt x="154394" y="9586"/>
                      <a:pt x="151710" y="14571"/>
                      <a:pt x="148643" y="19427"/>
                    </a:cubicBezTo>
                    <a:lnTo>
                      <a:pt x="220728" y="19427"/>
                    </a:lnTo>
                    <a:lnTo>
                      <a:pt x="220728" y="35276"/>
                    </a:lnTo>
                    <a:lnTo>
                      <a:pt x="172288" y="35276"/>
                    </a:lnTo>
                    <a:cubicBezTo>
                      <a:pt x="172927" y="36937"/>
                      <a:pt x="174460" y="40516"/>
                      <a:pt x="176633" y="46139"/>
                    </a:cubicBezTo>
                    <a:cubicBezTo>
                      <a:pt x="178806" y="51763"/>
                      <a:pt x="180595" y="56109"/>
                      <a:pt x="181746" y="59176"/>
                    </a:cubicBezTo>
                    <a:lnTo>
                      <a:pt x="212931" y="59176"/>
                    </a:lnTo>
                    <a:lnTo>
                      <a:pt x="212931" y="196827"/>
                    </a:lnTo>
                    <a:cubicBezTo>
                      <a:pt x="212931" y="207691"/>
                      <a:pt x="211398" y="214592"/>
                      <a:pt x="208202" y="217405"/>
                    </a:cubicBezTo>
                    <a:cubicBezTo>
                      <a:pt x="205007" y="220216"/>
                      <a:pt x="197338" y="221623"/>
                      <a:pt x="184941" y="221623"/>
                    </a:cubicBezTo>
                    <a:cubicBezTo>
                      <a:pt x="181362" y="221623"/>
                      <a:pt x="169476" y="221239"/>
                      <a:pt x="149154" y="220472"/>
                    </a:cubicBezTo>
                    <a:lnTo>
                      <a:pt x="148643" y="206285"/>
                    </a:lnTo>
                    <a:lnTo>
                      <a:pt x="80265" y="206285"/>
                    </a:lnTo>
                    <a:lnTo>
                      <a:pt x="80265" y="217277"/>
                    </a:lnTo>
                    <a:lnTo>
                      <a:pt x="62499" y="217277"/>
                    </a:lnTo>
                    <a:close/>
                    <a:moveTo>
                      <a:pt x="62243" y="59304"/>
                    </a:moveTo>
                    <a:cubicBezTo>
                      <a:pt x="61093" y="56237"/>
                      <a:pt x="57898" y="48312"/>
                      <a:pt x="52785" y="35404"/>
                    </a:cubicBezTo>
                    <a:lnTo>
                      <a:pt x="39621" y="35404"/>
                    </a:lnTo>
                    <a:cubicBezTo>
                      <a:pt x="33742" y="43583"/>
                      <a:pt x="26712" y="51508"/>
                      <a:pt x="18405" y="59304"/>
                    </a:cubicBezTo>
                    <a:lnTo>
                      <a:pt x="62243" y="59304"/>
                    </a:lnTo>
                    <a:close/>
                    <a:moveTo>
                      <a:pt x="29652" y="87549"/>
                    </a:moveTo>
                    <a:lnTo>
                      <a:pt x="84738" y="87549"/>
                    </a:lnTo>
                    <a:lnTo>
                      <a:pt x="84738" y="73363"/>
                    </a:lnTo>
                    <a:lnTo>
                      <a:pt x="29652" y="73363"/>
                    </a:lnTo>
                    <a:lnTo>
                      <a:pt x="29652" y="87549"/>
                    </a:lnTo>
                    <a:close/>
                    <a:moveTo>
                      <a:pt x="29652" y="100203"/>
                    </a:moveTo>
                    <a:lnTo>
                      <a:pt x="29652" y="115029"/>
                    </a:lnTo>
                    <a:lnTo>
                      <a:pt x="84738" y="115029"/>
                    </a:lnTo>
                    <a:lnTo>
                      <a:pt x="84738" y="100203"/>
                    </a:lnTo>
                    <a:lnTo>
                      <a:pt x="29652" y="100203"/>
                    </a:lnTo>
                    <a:close/>
                    <a:moveTo>
                      <a:pt x="80265" y="166537"/>
                    </a:moveTo>
                    <a:lnTo>
                      <a:pt x="143530" y="166537"/>
                    </a:lnTo>
                    <a:lnTo>
                      <a:pt x="143530" y="152349"/>
                    </a:lnTo>
                    <a:lnTo>
                      <a:pt x="80265" y="152349"/>
                    </a:lnTo>
                    <a:lnTo>
                      <a:pt x="80265" y="166537"/>
                    </a:lnTo>
                    <a:close/>
                    <a:moveTo>
                      <a:pt x="80265" y="178678"/>
                    </a:moveTo>
                    <a:lnTo>
                      <a:pt x="80265" y="193248"/>
                    </a:lnTo>
                    <a:lnTo>
                      <a:pt x="143530" y="193248"/>
                    </a:lnTo>
                    <a:lnTo>
                      <a:pt x="143530" y="178678"/>
                    </a:lnTo>
                    <a:lnTo>
                      <a:pt x="80265" y="178678"/>
                    </a:lnTo>
                    <a:close/>
                    <a:moveTo>
                      <a:pt x="194271" y="87549"/>
                    </a:moveTo>
                    <a:lnTo>
                      <a:pt x="194271" y="73363"/>
                    </a:lnTo>
                    <a:lnTo>
                      <a:pt x="136757" y="73363"/>
                    </a:lnTo>
                    <a:lnTo>
                      <a:pt x="136757" y="87549"/>
                    </a:lnTo>
                    <a:lnTo>
                      <a:pt x="194271" y="87549"/>
                    </a:lnTo>
                    <a:close/>
                    <a:moveTo>
                      <a:pt x="194271" y="100203"/>
                    </a:moveTo>
                    <a:lnTo>
                      <a:pt x="136757" y="100203"/>
                    </a:lnTo>
                    <a:lnTo>
                      <a:pt x="136757" y="115029"/>
                    </a:lnTo>
                    <a:lnTo>
                      <a:pt x="194271" y="115029"/>
                    </a:lnTo>
                    <a:lnTo>
                      <a:pt x="194271" y="100203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3D89DFB2-8E35-A501-9259-F593DA1F7D1D}"/>
                  </a:ext>
                </a:extLst>
              </p:cNvPr>
              <p:cNvSpPr/>
              <p:nvPr/>
            </p:nvSpPr>
            <p:spPr>
              <a:xfrm>
                <a:off x="768343" y="4574669"/>
                <a:ext cx="223922" cy="224434"/>
              </a:xfrm>
              <a:custGeom>
                <a:avLst/>
                <a:gdLst>
                  <a:gd name="connsiteX0" fmla="*/ 88444 w 223922"/>
                  <a:gd name="connsiteY0" fmla="*/ 7029 h 224434"/>
                  <a:gd name="connsiteX1" fmla="*/ 105060 w 223922"/>
                  <a:gd name="connsiteY1" fmla="*/ 0 h 224434"/>
                  <a:gd name="connsiteX2" fmla="*/ 127682 w 223922"/>
                  <a:gd name="connsiteY2" fmla="*/ 43072 h 224434"/>
                  <a:gd name="connsiteX3" fmla="*/ 149793 w 223922"/>
                  <a:gd name="connsiteY3" fmla="*/ 43072 h 224434"/>
                  <a:gd name="connsiteX4" fmla="*/ 175099 w 223922"/>
                  <a:gd name="connsiteY4" fmla="*/ 895 h 224434"/>
                  <a:gd name="connsiteX5" fmla="*/ 192098 w 223922"/>
                  <a:gd name="connsiteY5" fmla="*/ 6263 h 224434"/>
                  <a:gd name="connsiteX6" fmla="*/ 170370 w 223922"/>
                  <a:gd name="connsiteY6" fmla="*/ 43072 h 224434"/>
                  <a:gd name="connsiteX7" fmla="*/ 205007 w 223922"/>
                  <a:gd name="connsiteY7" fmla="*/ 43072 h 224434"/>
                  <a:gd name="connsiteX8" fmla="*/ 205007 w 223922"/>
                  <a:gd name="connsiteY8" fmla="*/ 143914 h 224434"/>
                  <a:gd name="connsiteX9" fmla="*/ 121675 w 223922"/>
                  <a:gd name="connsiteY9" fmla="*/ 143914 h 224434"/>
                  <a:gd name="connsiteX10" fmla="*/ 121675 w 223922"/>
                  <a:gd name="connsiteY10" fmla="*/ 168325 h 224434"/>
                  <a:gd name="connsiteX11" fmla="*/ 223923 w 223922"/>
                  <a:gd name="connsiteY11" fmla="*/ 168325 h 224434"/>
                  <a:gd name="connsiteX12" fmla="*/ 223923 w 223922"/>
                  <a:gd name="connsiteY12" fmla="*/ 184430 h 224434"/>
                  <a:gd name="connsiteX13" fmla="*/ 121675 w 223922"/>
                  <a:gd name="connsiteY13" fmla="*/ 184430 h 224434"/>
                  <a:gd name="connsiteX14" fmla="*/ 121675 w 223922"/>
                  <a:gd name="connsiteY14" fmla="*/ 224434 h 224434"/>
                  <a:gd name="connsiteX15" fmla="*/ 102248 w 223922"/>
                  <a:gd name="connsiteY15" fmla="*/ 224434 h 224434"/>
                  <a:gd name="connsiteX16" fmla="*/ 102248 w 223922"/>
                  <a:gd name="connsiteY16" fmla="*/ 184430 h 224434"/>
                  <a:gd name="connsiteX17" fmla="*/ 0 w 223922"/>
                  <a:gd name="connsiteY17" fmla="*/ 184430 h 224434"/>
                  <a:gd name="connsiteX18" fmla="*/ 0 w 223922"/>
                  <a:gd name="connsiteY18" fmla="*/ 168325 h 224434"/>
                  <a:gd name="connsiteX19" fmla="*/ 102248 w 223922"/>
                  <a:gd name="connsiteY19" fmla="*/ 168325 h 224434"/>
                  <a:gd name="connsiteX20" fmla="*/ 102248 w 223922"/>
                  <a:gd name="connsiteY20" fmla="*/ 143914 h 224434"/>
                  <a:gd name="connsiteX21" fmla="*/ 18916 w 223922"/>
                  <a:gd name="connsiteY21" fmla="*/ 143914 h 224434"/>
                  <a:gd name="connsiteX22" fmla="*/ 18916 w 223922"/>
                  <a:gd name="connsiteY22" fmla="*/ 43072 h 224434"/>
                  <a:gd name="connsiteX23" fmla="*/ 50868 w 223922"/>
                  <a:gd name="connsiteY23" fmla="*/ 43072 h 224434"/>
                  <a:gd name="connsiteX24" fmla="*/ 31825 w 223922"/>
                  <a:gd name="connsiteY24" fmla="*/ 9458 h 224434"/>
                  <a:gd name="connsiteX25" fmla="*/ 48440 w 223922"/>
                  <a:gd name="connsiteY25" fmla="*/ 2428 h 224434"/>
                  <a:gd name="connsiteX26" fmla="*/ 70807 w 223922"/>
                  <a:gd name="connsiteY26" fmla="*/ 43072 h 224434"/>
                  <a:gd name="connsiteX27" fmla="*/ 107871 w 223922"/>
                  <a:gd name="connsiteY27" fmla="*/ 43072 h 224434"/>
                  <a:gd name="connsiteX28" fmla="*/ 88444 w 223922"/>
                  <a:gd name="connsiteY28" fmla="*/ 7029 h 224434"/>
                  <a:gd name="connsiteX29" fmla="*/ 37832 w 223922"/>
                  <a:gd name="connsiteY29" fmla="*/ 85761 h 224434"/>
                  <a:gd name="connsiteX30" fmla="*/ 102376 w 223922"/>
                  <a:gd name="connsiteY30" fmla="*/ 85761 h 224434"/>
                  <a:gd name="connsiteX31" fmla="*/ 102376 w 223922"/>
                  <a:gd name="connsiteY31" fmla="*/ 58920 h 224434"/>
                  <a:gd name="connsiteX32" fmla="*/ 37832 w 223922"/>
                  <a:gd name="connsiteY32" fmla="*/ 58920 h 224434"/>
                  <a:gd name="connsiteX33" fmla="*/ 37832 w 223922"/>
                  <a:gd name="connsiteY33" fmla="*/ 85761 h 224434"/>
                  <a:gd name="connsiteX34" fmla="*/ 102376 w 223922"/>
                  <a:gd name="connsiteY34" fmla="*/ 128321 h 224434"/>
                  <a:gd name="connsiteX35" fmla="*/ 102376 w 223922"/>
                  <a:gd name="connsiteY35" fmla="*/ 100330 h 224434"/>
                  <a:gd name="connsiteX36" fmla="*/ 37832 w 223922"/>
                  <a:gd name="connsiteY36" fmla="*/ 100330 h 224434"/>
                  <a:gd name="connsiteX37" fmla="*/ 37832 w 223922"/>
                  <a:gd name="connsiteY37" fmla="*/ 128321 h 224434"/>
                  <a:gd name="connsiteX38" fmla="*/ 102376 w 223922"/>
                  <a:gd name="connsiteY38" fmla="*/ 128321 h 224434"/>
                  <a:gd name="connsiteX39" fmla="*/ 186475 w 223922"/>
                  <a:gd name="connsiteY39" fmla="*/ 85761 h 224434"/>
                  <a:gd name="connsiteX40" fmla="*/ 186475 w 223922"/>
                  <a:gd name="connsiteY40" fmla="*/ 58920 h 224434"/>
                  <a:gd name="connsiteX41" fmla="*/ 121931 w 223922"/>
                  <a:gd name="connsiteY41" fmla="*/ 58920 h 224434"/>
                  <a:gd name="connsiteX42" fmla="*/ 121931 w 223922"/>
                  <a:gd name="connsiteY42" fmla="*/ 85761 h 224434"/>
                  <a:gd name="connsiteX43" fmla="*/ 186475 w 223922"/>
                  <a:gd name="connsiteY43" fmla="*/ 85761 h 224434"/>
                  <a:gd name="connsiteX44" fmla="*/ 121931 w 223922"/>
                  <a:gd name="connsiteY44" fmla="*/ 128321 h 224434"/>
                  <a:gd name="connsiteX45" fmla="*/ 186475 w 223922"/>
                  <a:gd name="connsiteY45" fmla="*/ 128321 h 224434"/>
                  <a:gd name="connsiteX46" fmla="*/ 186475 w 223922"/>
                  <a:gd name="connsiteY46" fmla="*/ 100330 h 224434"/>
                  <a:gd name="connsiteX47" fmla="*/ 121931 w 223922"/>
                  <a:gd name="connsiteY47" fmla="*/ 100330 h 224434"/>
                  <a:gd name="connsiteX48" fmla="*/ 121931 w 223922"/>
                  <a:gd name="connsiteY48" fmla="*/ 128321 h 2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23922" h="224434">
                    <a:moveTo>
                      <a:pt x="88444" y="7029"/>
                    </a:moveTo>
                    <a:lnTo>
                      <a:pt x="105060" y="0"/>
                    </a:lnTo>
                    <a:cubicBezTo>
                      <a:pt x="112217" y="11503"/>
                      <a:pt x="119758" y="25945"/>
                      <a:pt x="127682" y="43072"/>
                    </a:cubicBezTo>
                    <a:lnTo>
                      <a:pt x="149793" y="43072"/>
                    </a:lnTo>
                    <a:cubicBezTo>
                      <a:pt x="159379" y="28885"/>
                      <a:pt x="167814" y="14954"/>
                      <a:pt x="175099" y="895"/>
                    </a:cubicBezTo>
                    <a:lnTo>
                      <a:pt x="192098" y="6263"/>
                    </a:lnTo>
                    <a:cubicBezTo>
                      <a:pt x="185452" y="19427"/>
                      <a:pt x="178167" y="31697"/>
                      <a:pt x="170370" y="43072"/>
                    </a:cubicBezTo>
                    <a:lnTo>
                      <a:pt x="205007" y="43072"/>
                    </a:lnTo>
                    <a:lnTo>
                      <a:pt x="205007" y="143914"/>
                    </a:lnTo>
                    <a:lnTo>
                      <a:pt x="121675" y="143914"/>
                    </a:lnTo>
                    <a:lnTo>
                      <a:pt x="121675" y="168325"/>
                    </a:lnTo>
                    <a:lnTo>
                      <a:pt x="223923" y="168325"/>
                    </a:lnTo>
                    <a:lnTo>
                      <a:pt x="223923" y="184430"/>
                    </a:lnTo>
                    <a:lnTo>
                      <a:pt x="121675" y="184430"/>
                    </a:lnTo>
                    <a:lnTo>
                      <a:pt x="121675" y="224434"/>
                    </a:lnTo>
                    <a:lnTo>
                      <a:pt x="102248" y="224434"/>
                    </a:lnTo>
                    <a:lnTo>
                      <a:pt x="102248" y="184430"/>
                    </a:lnTo>
                    <a:lnTo>
                      <a:pt x="0" y="184430"/>
                    </a:lnTo>
                    <a:lnTo>
                      <a:pt x="0" y="168325"/>
                    </a:lnTo>
                    <a:lnTo>
                      <a:pt x="102248" y="168325"/>
                    </a:lnTo>
                    <a:lnTo>
                      <a:pt x="102248" y="143914"/>
                    </a:lnTo>
                    <a:lnTo>
                      <a:pt x="18916" y="143914"/>
                    </a:lnTo>
                    <a:lnTo>
                      <a:pt x="18916" y="43072"/>
                    </a:lnTo>
                    <a:lnTo>
                      <a:pt x="50868" y="43072"/>
                    </a:lnTo>
                    <a:cubicBezTo>
                      <a:pt x="44222" y="29907"/>
                      <a:pt x="37832" y="18661"/>
                      <a:pt x="31825" y="9458"/>
                    </a:cubicBezTo>
                    <a:lnTo>
                      <a:pt x="48440" y="2428"/>
                    </a:lnTo>
                    <a:cubicBezTo>
                      <a:pt x="56364" y="14954"/>
                      <a:pt x="63905" y="28501"/>
                      <a:pt x="70807" y="43072"/>
                    </a:cubicBezTo>
                    <a:lnTo>
                      <a:pt x="107871" y="43072"/>
                    </a:lnTo>
                    <a:cubicBezTo>
                      <a:pt x="102631" y="31825"/>
                      <a:pt x="96241" y="19810"/>
                      <a:pt x="88444" y="7029"/>
                    </a:cubicBezTo>
                    <a:close/>
                    <a:moveTo>
                      <a:pt x="37832" y="85761"/>
                    </a:moveTo>
                    <a:lnTo>
                      <a:pt x="102376" y="85761"/>
                    </a:lnTo>
                    <a:lnTo>
                      <a:pt x="102376" y="58920"/>
                    </a:lnTo>
                    <a:lnTo>
                      <a:pt x="37832" y="58920"/>
                    </a:lnTo>
                    <a:lnTo>
                      <a:pt x="37832" y="85761"/>
                    </a:lnTo>
                    <a:close/>
                    <a:moveTo>
                      <a:pt x="102376" y="128321"/>
                    </a:moveTo>
                    <a:lnTo>
                      <a:pt x="102376" y="100330"/>
                    </a:lnTo>
                    <a:lnTo>
                      <a:pt x="37832" y="100330"/>
                    </a:lnTo>
                    <a:lnTo>
                      <a:pt x="37832" y="128321"/>
                    </a:lnTo>
                    <a:lnTo>
                      <a:pt x="102376" y="128321"/>
                    </a:lnTo>
                    <a:close/>
                    <a:moveTo>
                      <a:pt x="186475" y="85761"/>
                    </a:moveTo>
                    <a:lnTo>
                      <a:pt x="186475" y="58920"/>
                    </a:lnTo>
                    <a:lnTo>
                      <a:pt x="121931" y="58920"/>
                    </a:lnTo>
                    <a:lnTo>
                      <a:pt x="121931" y="85761"/>
                    </a:lnTo>
                    <a:lnTo>
                      <a:pt x="186475" y="85761"/>
                    </a:lnTo>
                    <a:close/>
                    <a:moveTo>
                      <a:pt x="121931" y="128321"/>
                    </a:moveTo>
                    <a:lnTo>
                      <a:pt x="186475" y="128321"/>
                    </a:lnTo>
                    <a:lnTo>
                      <a:pt x="186475" y="100330"/>
                    </a:lnTo>
                    <a:lnTo>
                      <a:pt x="121931" y="100330"/>
                    </a:lnTo>
                    <a:lnTo>
                      <a:pt x="121931" y="128321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32" name="グラフィックス 4">
              <a:extLst>
                <a:ext uri="{FF2B5EF4-FFF2-40B4-BE49-F238E27FC236}">
                  <a16:creationId xmlns:a16="http://schemas.microsoft.com/office/drawing/2014/main" id="{DB0DD6AF-0075-C2A5-F3E3-E6946F5A296A}"/>
                </a:ext>
              </a:extLst>
            </p:cNvPr>
            <p:cNvGrpSpPr/>
            <p:nvPr/>
          </p:nvGrpSpPr>
          <p:grpSpPr>
            <a:xfrm>
              <a:off x="4452334" y="4494404"/>
              <a:ext cx="360040" cy="84227"/>
              <a:chOff x="4452334" y="4494404"/>
              <a:chExt cx="360040" cy="84227"/>
            </a:xfrm>
            <a:solidFill>
              <a:srgbClr val="251E1C"/>
            </a:solidFill>
          </p:grpSpPr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C14FAA2F-1C46-7488-F2C1-B0BA178C7105}"/>
                  </a:ext>
                </a:extLst>
              </p:cNvPr>
              <p:cNvSpPr/>
              <p:nvPr/>
            </p:nvSpPr>
            <p:spPr>
              <a:xfrm>
                <a:off x="4452334" y="4495044"/>
                <a:ext cx="64927" cy="81797"/>
              </a:xfrm>
              <a:custGeom>
                <a:avLst/>
                <a:gdLst>
                  <a:gd name="connsiteX0" fmla="*/ 57259 w 64927"/>
                  <a:gd name="connsiteY0" fmla="*/ 67611 h 81797"/>
                  <a:gd name="connsiteX1" fmla="*/ 44989 w 64927"/>
                  <a:gd name="connsiteY1" fmla="*/ 80392 h 81797"/>
                  <a:gd name="connsiteX2" fmla="*/ 30930 w 64927"/>
                  <a:gd name="connsiteY2" fmla="*/ 76430 h 81797"/>
                  <a:gd name="connsiteX3" fmla="*/ 30930 w 64927"/>
                  <a:gd name="connsiteY3" fmla="*/ 58025 h 81797"/>
                  <a:gd name="connsiteX4" fmla="*/ 39877 w 64927"/>
                  <a:gd name="connsiteY4" fmla="*/ 61732 h 81797"/>
                  <a:gd name="connsiteX5" fmla="*/ 43072 w 64927"/>
                  <a:gd name="connsiteY5" fmla="*/ 58536 h 81797"/>
                  <a:gd name="connsiteX6" fmla="*/ 47801 w 64927"/>
                  <a:gd name="connsiteY6" fmla="*/ 33997 h 81797"/>
                  <a:gd name="connsiteX7" fmla="*/ 35787 w 64927"/>
                  <a:gd name="connsiteY7" fmla="*/ 35659 h 81797"/>
                  <a:gd name="connsiteX8" fmla="*/ 13803 w 64927"/>
                  <a:gd name="connsiteY8" fmla="*/ 81798 h 81797"/>
                  <a:gd name="connsiteX9" fmla="*/ 0 w 64927"/>
                  <a:gd name="connsiteY9" fmla="*/ 72340 h 81797"/>
                  <a:gd name="connsiteX10" fmla="*/ 19682 w 64927"/>
                  <a:gd name="connsiteY10" fmla="*/ 38087 h 81797"/>
                  <a:gd name="connsiteX11" fmla="*/ 5368 w 64927"/>
                  <a:gd name="connsiteY11" fmla="*/ 40771 h 81797"/>
                  <a:gd name="connsiteX12" fmla="*/ 2684 w 64927"/>
                  <a:gd name="connsiteY12" fmla="*/ 23389 h 81797"/>
                  <a:gd name="connsiteX13" fmla="*/ 23772 w 64927"/>
                  <a:gd name="connsiteY13" fmla="*/ 20577 h 81797"/>
                  <a:gd name="connsiteX14" fmla="*/ 25434 w 64927"/>
                  <a:gd name="connsiteY14" fmla="*/ 0 h 81797"/>
                  <a:gd name="connsiteX15" fmla="*/ 41794 w 64927"/>
                  <a:gd name="connsiteY15" fmla="*/ 2300 h 81797"/>
                  <a:gd name="connsiteX16" fmla="*/ 39493 w 64927"/>
                  <a:gd name="connsiteY16" fmla="*/ 18405 h 81797"/>
                  <a:gd name="connsiteX17" fmla="*/ 56236 w 64927"/>
                  <a:gd name="connsiteY17" fmla="*/ 15720 h 81797"/>
                  <a:gd name="connsiteX18" fmla="*/ 64927 w 64927"/>
                  <a:gd name="connsiteY18" fmla="*/ 24539 h 81797"/>
                  <a:gd name="connsiteX19" fmla="*/ 57259 w 64927"/>
                  <a:gd name="connsiteY19" fmla="*/ 67483 h 8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927" h="81797">
                    <a:moveTo>
                      <a:pt x="57259" y="67611"/>
                    </a:moveTo>
                    <a:cubicBezTo>
                      <a:pt x="54830" y="77197"/>
                      <a:pt x="50229" y="80392"/>
                      <a:pt x="44989" y="80392"/>
                    </a:cubicBezTo>
                    <a:cubicBezTo>
                      <a:pt x="40388" y="80392"/>
                      <a:pt x="34125" y="78092"/>
                      <a:pt x="30930" y="76430"/>
                    </a:cubicBezTo>
                    <a:lnTo>
                      <a:pt x="30930" y="58025"/>
                    </a:lnTo>
                    <a:cubicBezTo>
                      <a:pt x="35403" y="60965"/>
                      <a:pt x="37320" y="61732"/>
                      <a:pt x="39877" y="61732"/>
                    </a:cubicBezTo>
                    <a:cubicBezTo>
                      <a:pt x="41666" y="61732"/>
                      <a:pt x="42433" y="60710"/>
                      <a:pt x="43072" y="58536"/>
                    </a:cubicBezTo>
                    <a:cubicBezTo>
                      <a:pt x="44606" y="53680"/>
                      <a:pt x="46778" y="42688"/>
                      <a:pt x="47801" y="33997"/>
                    </a:cubicBezTo>
                    <a:cubicBezTo>
                      <a:pt x="45117" y="34381"/>
                      <a:pt x="40260" y="35020"/>
                      <a:pt x="35787" y="35659"/>
                    </a:cubicBezTo>
                    <a:cubicBezTo>
                      <a:pt x="30163" y="55341"/>
                      <a:pt x="23006" y="69912"/>
                      <a:pt x="13803" y="81798"/>
                    </a:cubicBezTo>
                    <a:lnTo>
                      <a:pt x="0" y="72340"/>
                    </a:lnTo>
                    <a:cubicBezTo>
                      <a:pt x="8946" y="61732"/>
                      <a:pt x="14954" y="51891"/>
                      <a:pt x="19682" y="38087"/>
                    </a:cubicBezTo>
                    <a:cubicBezTo>
                      <a:pt x="14698" y="38854"/>
                      <a:pt x="9969" y="39877"/>
                      <a:pt x="5368" y="40771"/>
                    </a:cubicBezTo>
                    <a:lnTo>
                      <a:pt x="2684" y="23389"/>
                    </a:lnTo>
                    <a:cubicBezTo>
                      <a:pt x="7541" y="22878"/>
                      <a:pt x="15465" y="21727"/>
                      <a:pt x="23772" y="20577"/>
                    </a:cubicBezTo>
                    <a:cubicBezTo>
                      <a:pt x="24795" y="13548"/>
                      <a:pt x="25179" y="6646"/>
                      <a:pt x="25434" y="0"/>
                    </a:cubicBezTo>
                    <a:lnTo>
                      <a:pt x="41794" y="2300"/>
                    </a:lnTo>
                    <a:cubicBezTo>
                      <a:pt x="41155" y="7157"/>
                      <a:pt x="40388" y="12781"/>
                      <a:pt x="39493" y="18405"/>
                    </a:cubicBezTo>
                    <a:cubicBezTo>
                      <a:pt x="47417" y="17254"/>
                      <a:pt x="53936" y="16103"/>
                      <a:pt x="56236" y="15720"/>
                    </a:cubicBezTo>
                    <a:lnTo>
                      <a:pt x="64927" y="24539"/>
                    </a:lnTo>
                    <a:cubicBezTo>
                      <a:pt x="62882" y="39237"/>
                      <a:pt x="60198" y="56620"/>
                      <a:pt x="57259" y="6748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181C1EA6-10CF-9CD2-2126-5F103BBAA3E6}"/>
                  </a:ext>
                </a:extLst>
              </p:cNvPr>
              <p:cNvSpPr/>
              <p:nvPr/>
            </p:nvSpPr>
            <p:spPr>
              <a:xfrm>
                <a:off x="4536561" y="4501689"/>
                <a:ext cx="63776" cy="70807"/>
              </a:xfrm>
              <a:custGeom>
                <a:avLst/>
                <a:gdLst>
                  <a:gd name="connsiteX0" fmla="*/ 14315 w 63776"/>
                  <a:gd name="connsiteY0" fmla="*/ 30803 h 70807"/>
                  <a:gd name="connsiteX1" fmla="*/ 0 w 63776"/>
                  <a:gd name="connsiteY1" fmla="*/ 12398 h 70807"/>
                  <a:gd name="connsiteX2" fmla="*/ 11758 w 63776"/>
                  <a:gd name="connsiteY2" fmla="*/ 0 h 70807"/>
                  <a:gd name="connsiteX3" fmla="*/ 26968 w 63776"/>
                  <a:gd name="connsiteY3" fmla="*/ 18277 h 70807"/>
                  <a:gd name="connsiteX4" fmla="*/ 14443 w 63776"/>
                  <a:gd name="connsiteY4" fmla="*/ 30931 h 70807"/>
                  <a:gd name="connsiteX5" fmla="*/ 40643 w 63776"/>
                  <a:gd name="connsiteY5" fmla="*/ 48823 h 70807"/>
                  <a:gd name="connsiteX6" fmla="*/ 12014 w 63776"/>
                  <a:gd name="connsiteY6" fmla="*/ 70807 h 70807"/>
                  <a:gd name="connsiteX7" fmla="*/ 1278 w 63776"/>
                  <a:gd name="connsiteY7" fmla="*/ 55981 h 70807"/>
                  <a:gd name="connsiteX8" fmla="*/ 31313 w 63776"/>
                  <a:gd name="connsiteY8" fmla="*/ 33998 h 70807"/>
                  <a:gd name="connsiteX9" fmla="*/ 55597 w 63776"/>
                  <a:gd name="connsiteY9" fmla="*/ 9970 h 70807"/>
                  <a:gd name="connsiteX10" fmla="*/ 63777 w 63776"/>
                  <a:gd name="connsiteY10" fmla="*/ 26585 h 70807"/>
                  <a:gd name="connsiteX11" fmla="*/ 40643 w 63776"/>
                  <a:gd name="connsiteY11" fmla="*/ 48823 h 7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776" h="70807">
                    <a:moveTo>
                      <a:pt x="14315" y="30803"/>
                    </a:moveTo>
                    <a:cubicBezTo>
                      <a:pt x="9969" y="24028"/>
                      <a:pt x="2812" y="14954"/>
                      <a:pt x="0" y="12398"/>
                    </a:cubicBezTo>
                    <a:lnTo>
                      <a:pt x="11758" y="0"/>
                    </a:lnTo>
                    <a:cubicBezTo>
                      <a:pt x="15720" y="3451"/>
                      <a:pt x="24156" y="14187"/>
                      <a:pt x="26968" y="18277"/>
                    </a:cubicBezTo>
                    <a:lnTo>
                      <a:pt x="14443" y="30931"/>
                    </a:lnTo>
                    <a:close/>
                    <a:moveTo>
                      <a:pt x="40643" y="48823"/>
                    </a:moveTo>
                    <a:cubicBezTo>
                      <a:pt x="30802" y="57386"/>
                      <a:pt x="20961" y="64800"/>
                      <a:pt x="12014" y="70807"/>
                    </a:cubicBezTo>
                    <a:lnTo>
                      <a:pt x="1278" y="55981"/>
                    </a:lnTo>
                    <a:cubicBezTo>
                      <a:pt x="9969" y="50741"/>
                      <a:pt x="21472" y="42561"/>
                      <a:pt x="31313" y="33998"/>
                    </a:cubicBezTo>
                    <a:cubicBezTo>
                      <a:pt x="39493" y="26841"/>
                      <a:pt x="49590" y="16999"/>
                      <a:pt x="55597" y="9970"/>
                    </a:cubicBezTo>
                    <a:lnTo>
                      <a:pt x="63777" y="26585"/>
                    </a:lnTo>
                    <a:cubicBezTo>
                      <a:pt x="57770" y="32975"/>
                      <a:pt x="49590" y="41027"/>
                      <a:pt x="40643" y="4882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9624953C-B098-BB1E-02A1-A981CCA629BA}"/>
                  </a:ext>
                </a:extLst>
              </p:cNvPr>
              <p:cNvSpPr/>
              <p:nvPr/>
            </p:nvSpPr>
            <p:spPr>
              <a:xfrm>
                <a:off x="4613630" y="4494404"/>
                <a:ext cx="61987" cy="84227"/>
              </a:xfrm>
              <a:custGeom>
                <a:avLst/>
                <a:gdLst>
                  <a:gd name="connsiteX0" fmla="*/ 50741 w 61987"/>
                  <a:gd name="connsiteY0" fmla="*/ 43712 h 84227"/>
                  <a:gd name="connsiteX1" fmla="*/ 55981 w 61987"/>
                  <a:gd name="connsiteY1" fmla="*/ 48440 h 84227"/>
                  <a:gd name="connsiteX2" fmla="*/ 46651 w 61987"/>
                  <a:gd name="connsiteY2" fmla="*/ 61860 h 84227"/>
                  <a:gd name="connsiteX3" fmla="*/ 42816 w 61987"/>
                  <a:gd name="connsiteY3" fmla="*/ 58026 h 84227"/>
                  <a:gd name="connsiteX4" fmla="*/ 19938 w 61987"/>
                  <a:gd name="connsiteY4" fmla="*/ 84227 h 84227"/>
                  <a:gd name="connsiteX5" fmla="*/ 6902 w 61987"/>
                  <a:gd name="connsiteY5" fmla="*/ 74130 h 84227"/>
                  <a:gd name="connsiteX6" fmla="*/ 30802 w 61987"/>
                  <a:gd name="connsiteY6" fmla="*/ 48568 h 84227"/>
                  <a:gd name="connsiteX7" fmla="*/ 22878 w 61987"/>
                  <a:gd name="connsiteY7" fmla="*/ 43328 h 84227"/>
                  <a:gd name="connsiteX8" fmla="*/ 30930 w 61987"/>
                  <a:gd name="connsiteY8" fmla="*/ 30931 h 84227"/>
                  <a:gd name="connsiteX9" fmla="*/ 38215 w 61987"/>
                  <a:gd name="connsiteY9" fmla="*/ 34893 h 84227"/>
                  <a:gd name="connsiteX10" fmla="*/ 41922 w 61987"/>
                  <a:gd name="connsiteY10" fmla="*/ 24540 h 84227"/>
                  <a:gd name="connsiteX11" fmla="*/ 28246 w 61987"/>
                  <a:gd name="connsiteY11" fmla="*/ 26074 h 84227"/>
                  <a:gd name="connsiteX12" fmla="*/ 26457 w 61987"/>
                  <a:gd name="connsiteY12" fmla="*/ 29524 h 84227"/>
                  <a:gd name="connsiteX13" fmla="*/ 12909 w 61987"/>
                  <a:gd name="connsiteY13" fmla="*/ 50613 h 84227"/>
                  <a:gd name="connsiteX14" fmla="*/ 0 w 61987"/>
                  <a:gd name="connsiteY14" fmla="*/ 42945 h 84227"/>
                  <a:gd name="connsiteX15" fmla="*/ 13548 w 61987"/>
                  <a:gd name="connsiteY15" fmla="*/ 21984 h 84227"/>
                  <a:gd name="connsiteX16" fmla="*/ 22622 w 61987"/>
                  <a:gd name="connsiteY16" fmla="*/ 0 h 84227"/>
                  <a:gd name="connsiteX17" fmla="*/ 37320 w 61987"/>
                  <a:gd name="connsiteY17" fmla="*/ 6263 h 84227"/>
                  <a:gd name="connsiteX18" fmla="*/ 35787 w 61987"/>
                  <a:gd name="connsiteY18" fmla="*/ 9970 h 84227"/>
                  <a:gd name="connsiteX19" fmla="*/ 53424 w 61987"/>
                  <a:gd name="connsiteY19" fmla="*/ 7157 h 84227"/>
                  <a:gd name="connsiteX20" fmla="*/ 61988 w 61987"/>
                  <a:gd name="connsiteY20" fmla="*/ 14443 h 84227"/>
                  <a:gd name="connsiteX21" fmla="*/ 50741 w 61987"/>
                  <a:gd name="connsiteY21" fmla="*/ 43584 h 8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987" h="84227">
                    <a:moveTo>
                      <a:pt x="50741" y="43712"/>
                    </a:moveTo>
                    <a:cubicBezTo>
                      <a:pt x="52786" y="45373"/>
                      <a:pt x="54447" y="46907"/>
                      <a:pt x="55981" y="48440"/>
                    </a:cubicBezTo>
                    <a:lnTo>
                      <a:pt x="46651" y="61860"/>
                    </a:lnTo>
                    <a:cubicBezTo>
                      <a:pt x="45628" y="60710"/>
                      <a:pt x="44222" y="59304"/>
                      <a:pt x="42816" y="58026"/>
                    </a:cubicBezTo>
                    <a:cubicBezTo>
                      <a:pt x="36426" y="67740"/>
                      <a:pt x="27990" y="77581"/>
                      <a:pt x="19938" y="84227"/>
                    </a:cubicBezTo>
                    <a:lnTo>
                      <a:pt x="6902" y="74130"/>
                    </a:lnTo>
                    <a:cubicBezTo>
                      <a:pt x="16104" y="67100"/>
                      <a:pt x="25562" y="56493"/>
                      <a:pt x="30802" y="48568"/>
                    </a:cubicBezTo>
                    <a:cubicBezTo>
                      <a:pt x="27735" y="46267"/>
                      <a:pt x="24795" y="44478"/>
                      <a:pt x="22878" y="43328"/>
                    </a:cubicBezTo>
                    <a:lnTo>
                      <a:pt x="30930" y="30931"/>
                    </a:lnTo>
                    <a:cubicBezTo>
                      <a:pt x="33231" y="31952"/>
                      <a:pt x="35659" y="33359"/>
                      <a:pt x="38215" y="34893"/>
                    </a:cubicBezTo>
                    <a:cubicBezTo>
                      <a:pt x="39749" y="31186"/>
                      <a:pt x="41027" y="27735"/>
                      <a:pt x="41922" y="24540"/>
                    </a:cubicBezTo>
                    <a:cubicBezTo>
                      <a:pt x="38726" y="24923"/>
                      <a:pt x="32464" y="25562"/>
                      <a:pt x="28246" y="26074"/>
                    </a:cubicBezTo>
                    <a:cubicBezTo>
                      <a:pt x="27735" y="27224"/>
                      <a:pt x="27096" y="28374"/>
                      <a:pt x="26457" y="29524"/>
                    </a:cubicBezTo>
                    <a:cubicBezTo>
                      <a:pt x="22750" y="36426"/>
                      <a:pt x="17765" y="44606"/>
                      <a:pt x="12909" y="50613"/>
                    </a:cubicBezTo>
                    <a:lnTo>
                      <a:pt x="0" y="42945"/>
                    </a:lnTo>
                    <a:cubicBezTo>
                      <a:pt x="4601" y="37449"/>
                      <a:pt x="9586" y="29397"/>
                      <a:pt x="13548" y="21984"/>
                    </a:cubicBezTo>
                    <a:cubicBezTo>
                      <a:pt x="17510" y="14315"/>
                      <a:pt x="20322" y="6902"/>
                      <a:pt x="22622" y="0"/>
                    </a:cubicBezTo>
                    <a:lnTo>
                      <a:pt x="37320" y="6263"/>
                    </a:lnTo>
                    <a:cubicBezTo>
                      <a:pt x="36809" y="7541"/>
                      <a:pt x="36298" y="8692"/>
                      <a:pt x="35787" y="9970"/>
                    </a:cubicBezTo>
                    <a:cubicBezTo>
                      <a:pt x="42433" y="9075"/>
                      <a:pt x="49846" y="7924"/>
                      <a:pt x="53424" y="7157"/>
                    </a:cubicBezTo>
                    <a:lnTo>
                      <a:pt x="61988" y="14443"/>
                    </a:lnTo>
                    <a:cubicBezTo>
                      <a:pt x="59943" y="21473"/>
                      <a:pt x="55853" y="33103"/>
                      <a:pt x="50741" y="4358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8182185E-EFA2-966C-D775-D525A75BDABB}"/>
                  </a:ext>
                </a:extLst>
              </p:cNvPr>
              <p:cNvSpPr/>
              <p:nvPr/>
            </p:nvSpPr>
            <p:spPr>
              <a:xfrm>
                <a:off x="4695811" y="4501689"/>
                <a:ext cx="63776" cy="70807"/>
              </a:xfrm>
              <a:custGeom>
                <a:avLst/>
                <a:gdLst>
                  <a:gd name="connsiteX0" fmla="*/ 14315 w 63776"/>
                  <a:gd name="connsiteY0" fmla="*/ 30803 h 70807"/>
                  <a:gd name="connsiteX1" fmla="*/ 0 w 63776"/>
                  <a:gd name="connsiteY1" fmla="*/ 12398 h 70807"/>
                  <a:gd name="connsiteX2" fmla="*/ 11759 w 63776"/>
                  <a:gd name="connsiteY2" fmla="*/ 0 h 70807"/>
                  <a:gd name="connsiteX3" fmla="*/ 26968 w 63776"/>
                  <a:gd name="connsiteY3" fmla="*/ 18277 h 70807"/>
                  <a:gd name="connsiteX4" fmla="*/ 14443 w 63776"/>
                  <a:gd name="connsiteY4" fmla="*/ 30931 h 70807"/>
                  <a:gd name="connsiteX5" fmla="*/ 40643 w 63776"/>
                  <a:gd name="connsiteY5" fmla="*/ 48823 h 70807"/>
                  <a:gd name="connsiteX6" fmla="*/ 12014 w 63776"/>
                  <a:gd name="connsiteY6" fmla="*/ 70807 h 70807"/>
                  <a:gd name="connsiteX7" fmla="*/ 1278 w 63776"/>
                  <a:gd name="connsiteY7" fmla="*/ 55981 h 70807"/>
                  <a:gd name="connsiteX8" fmla="*/ 31314 w 63776"/>
                  <a:gd name="connsiteY8" fmla="*/ 33998 h 70807"/>
                  <a:gd name="connsiteX9" fmla="*/ 55597 w 63776"/>
                  <a:gd name="connsiteY9" fmla="*/ 9970 h 70807"/>
                  <a:gd name="connsiteX10" fmla="*/ 63777 w 63776"/>
                  <a:gd name="connsiteY10" fmla="*/ 26585 h 70807"/>
                  <a:gd name="connsiteX11" fmla="*/ 40643 w 63776"/>
                  <a:gd name="connsiteY11" fmla="*/ 48823 h 7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776" h="70807">
                    <a:moveTo>
                      <a:pt x="14315" y="30803"/>
                    </a:moveTo>
                    <a:cubicBezTo>
                      <a:pt x="9969" y="24028"/>
                      <a:pt x="2812" y="14954"/>
                      <a:pt x="0" y="12398"/>
                    </a:cubicBezTo>
                    <a:lnTo>
                      <a:pt x="11759" y="0"/>
                    </a:lnTo>
                    <a:cubicBezTo>
                      <a:pt x="15721" y="3451"/>
                      <a:pt x="24156" y="14187"/>
                      <a:pt x="26968" y="18277"/>
                    </a:cubicBezTo>
                    <a:lnTo>
                      <a:pt x="14443" y="30931"/>
                    </a:lnTo>
                    <a:close/>
                    <a:moveTo>
                      <a:pt x="40643" y="48823"/>
                    </a:moveTo>
                    <a:cubicBezTo>
                      <a:pt x="30802" y="57386"/>
                      <a:pt x="20961" y="64800"/>
                      <a:pt x="12014" y="70807"/>
                    </a:cubicBezTo>
                    <a:lnTo>
                      <a:pt x="1278" y="55981"/>
                    </a:lnTo>
                    <a:cubicBezTo>
                      <a:pt x="9969" y="50741"/>
                      <a:pt x="21472" y="42561"/>
                      <a:pt x="31314" y="33998"/>
                    </a:cubicBezTo>
                    <a:cubicBezTo>
                      <a:pt x="39493" y="26841"/>
                      <a:pt x="49590" y="16999"/>
                      <a:pt x="55597" y="9970"/>
                    </a:cubicBezTo>
                    <a:lnTo>
                      <a:pt x="63777" y="26585"/>
                    </a:lnTo>
                    <a:cubicBezTo>
                      <a:pt x="57770" y="32975"/>
                      <a:pt x="49590" y="41027"/>
                      <a:pt x="40643" y="4882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7" name="フリーフォーム: 図形 236">
                <a:extLst>
                  <a:ext uri="{FF2B5EF4-FFF2-40B4-BE49-F238E27FC236}">
                    <a16:creationId xmlns:a16="http://schemas.microsoft.com/office/drawing/2014/main" id="{A871EF14-BA44-206D-225B-4E6B615F4AC3}"/>
                  </a:ext>
                </a:extLst>
              </p:cNvPr>
              <p:cNvSpPr/>
              <p:nvPr/>
            </p:nvSpPr>
            <p:spPr>
              <a:xfrm>
                <a:off x="4796270" y="4499645"/>
                <a:ext cx="16103" cy="70551"/>
              </a:xfrm>
              <a:custGeom>
                <a:avLst/>
                <a:gdLst>
                  <a:gd name="connsiteX0" fmla="*/ 15976 w 16103"/>
                  <a:gd name="connsiteY0" fmla="*/ 0 h 70551"/>
                  <a:gd name="connsiteX1" fmla="*/ 13931 w 16103"/>
                  <a:gd name="connsiteY1" fmla="*/ 49462 h 70551"/>
                  <a:gd name="connsiteX2" fmla="*/ 2045 w 16103"/>
                  <a:gd name="connsiteY2" fmla="*/ 49462 h 70551"/>
                  <a:gd name="connsiteX3" fmla="*/ 0 w 16103"/>
                  <a:gd name="connsiteY3" fmla="*/ 0 h 70551"/>
                  <a:gd name="connsiteX4" fmla="*/ 16104 w 16103"/>
                  <a:gd name="connsiteY4" fmla="*/ 0 h 70551"/>
                  <a:gd name="connsiteX5" fmla="*/ 639 w 16103"/>
                  <a:gd name="connsiteY5" fmla="*/ 70551 h 70551"/>
                  <a:gd name="connsiteX6" fmla="*/ 639 w 16103"/>
                  <a:gd name="connsiteY6" fmla="*/ 54191 h 70551"/>
                  <a:gd name="connsiteX7" fmla="*/ 15337 w 16103"/>
                  <a:gd name="connsiteY7" fmla="*/ 54191 h 70551"/>
                  <a:gd name="connsiteX8" fmla="*/ 15337 w 16103"/>
                  <a:gd name="connsiteY8" fmla="*/ 70551 h 70551"/>
                  <a:gd name="connsiteX9" fmla="*/ 639 w 16103"/>
                  <a:gd name="connsiteY9" fmla="*/ 70551 h 7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03" h="70551">
                    <a:moveTo>
                      <a:pt x="15976" y="0"/>
                    </a:moveTo>
                    <a:lnTo>
                      <a:pt x="13931" y="49462"/>
                    </a:lnTo>
                    <a:lnTo>
                      <a:pt x="2045" y="49462"/>
                    </a:lnTo>
                    <a:lnTo>
                      <a:pt x="0" y="0"/>
                    </a:lnTo>
                    <a:lnTo>
                      <a:pt x="16104" y="0"/>
                    </a:lnTo>
                    <a:close/>
                    <a:moveTo>
                      <a:pt x="639" y="70551"/>
                    </a:moveTo>
                    <a:lnTo>
                      <a:pt x="639" y="54191"/>
                    </a:lnTo>
                    <a:lnTo>
                      <a:pt x="15337" y="54191"/>
                    </a:lnTo>
                    <a:lnTo>
                      <a:pt x="15337" y="70551"/>
                    </a:lnTo>
                    <a:lnTo>
                      <a:pt x="639" y="7055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EED9A6F3-7D51-BDC2-D47D-D234DA17DD9A}"/>
                </a:ext>
              </a:extLst>
            </p:cNvPr>
            <p:cNvSpPr/>
            <p:nvPr/>
          </p:nvSpPr>
          <p:spPr>
            <a:xfrm>
              <a:off x="3279678" y="6747181"/>
              <a:ext cx="1558513" cy="12780"/>
            </a:xfrm>
            <a:custGeom>
              <a:avLst/>
              <a:gdLst>
                <a:gd name="connsiteX0" fmla="*/ 0 w 1558513"/>
                <a:gd name="connsiteY0" fmla="*/ 0 h 12780"/>
                <a:gd name="connsiteX1" fmla="*/ 1558513 w 1558513"/>
                <a:gd name="connsiteY1" fmla="*/ 0 h 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513" h="12780">
                  <a:moveTo>
                    <a:pt x="0" y="0"/>
                  </a:moveTo>
                  <a:lnTo>
                    <a:pt x="1558513" y="0"/>
                  </a:lnTo>
                </a:path>
              </a:pathLst>
            </a:custGeom>
            <a:ln w="63844" cap="flat">
              <a:solidFill>
                <a:srgbClr val="009FE6">
                  <a:alpha val="5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27F80D31-3873-958D-55E8-CD3B8F3E4CC7}"/>
                </a:ext>
              </a:extLst>
            </p:cNvPr>
            <p:cNvSpPr/>
            <p:nvPr/>
          </p:nvSpPr>
          <p:spPr>
            <a:xfrm>
              <a:off x="3279678" y="6969314"/>
              <a:ext cx="926749" cy="12780"/>
            </a:xfrm>
            <a:custGeom>
              <a:avLst/>
              <a:gdLst>
                <a:gd name="connsiteX0" fmla="*/ 0 w 926749"/>
                <a:gd name="connsiteY0" fmla="*/ 0 h 12780"/>
                <a:gd name="connsiteX1" fmla="*/ 926749 w 926749"/>
                <a:gd name="connsiteY1" fmla="*/ 0 h 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749" h="12780">
                  <a:moveTo>
                    <a:pt x="0" y="0"/>
                  </a:moveTo>
                  <a:lnTo>
                    <a:pt x="926749" y="0"/>
                  </a:lnTo>
                </a:path>
              </a:pathLst>
            </a:custGeom>
            <a:ln w="63844" cap="flat">
              <a:solidFill>
                <a:srgbClr val="009FE6">
                  <a:alpha val="5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55" name="グラフィックス 4">
              <a:extLst>
                <a:ext uri="{FF2B5EF4-FFF2-40B4-BE49-F238E27FC236}">
                  <a16:creationId xmlns:a16="http://schemas.microsoft.com/office/drawing/2014/main" id="{B269754E-AE3D-EB9E-9281-CDEBA3B25865}"/>
                </a:ext>
              </a:extLst>
            </p:cNvPr>
            <p:cNvGrpSpPr/>
            <p:nvPr/>
          </p:nvGrpSpPr>
          <p:grpSpPr>
            <a:xfrm>
              <a:off x="3311120" y="6176510"/>
              <a:ext cx="1475308" cy="785263"/>
              <a:chOff x="3311120" y="6176510"/>
              <a:chExt cx="1475308" cy="785263"/>
            </a:xfrm>
            <a:solidFill>
              <a:srgbClr val="251E1C"/>
            </a:solidFill>
          </p:grpSpPr>
          <p:sp>
            <p:nvSpPr>
              <p:cNvPr id="256" name="フリーフォーム: 図形 255">
                <a:extLst>
                  <a:ext uri="{FF2B5EF4-FFF2-40B4-BE49-F238E27FC236}">
                    <a16:creationId xmlns:a16="http://schemas.microsoft.com/office/drawing/2014/main" id="{E71D09CE-29E0-22E0-C2EB-15C9475245E7}"/>
                  </a:ext>
                </a:extLst>
              </p:cNvPr>
              <p:cNvSpPr/>
              <p:nvPr/>
            </p:nvSpPr>
            <p:spPr>
              <a:xfrm>
                <a:off x="3317638" y="6180727"/>
                <a:ext cx="131516" cy="129216"/>
              </a:xfrm>
              <a:custGeom>
                <a:avLst/>
                <a:gdLst>
                  <a:gd name="connsiteX0" fmla="*/ 6135 w 131516"/>
                  <a:gd name="connsiteY0" fmla="*/ 19683 h 129216"/>
                  <a:gd name="connsiteX1" fmla="*/ 41794 w 131516"/>
                  <a:gd name="connsiteY1" fmla="*/ 19683 h 129216"/>
                  <a:gd name="connsiteX2" fmla="*/ 41794 w 131516"/>
                  <a:gd name="connsiteY2" fmla="*/ 0 h 129216"/>
                  <a:gd name="connsiteX3" fmla="*/ 56620 w 131516"/>
                  <a:gd name="connsiteY3" fmla="*/ 0 h 129216"/>
                  <a:gd name="connsiteX4" fmla="*/ 56620 w 131516"/>
                  <a:gd name="connsiteY4" fmla="*/ 19683 h 129216"/>
                  <a:gd name="connsiteX5" fmla="*/ 91512 w 131516"/>
                  <a:gd name="connsiteY5" fmla="*/ 19683 h 129216"/>
                  <a:gd name="connsiteX6" fmla="*/ 91512 w 131516"/>
                  <a:gd name="connsiteY6" fmla="*/ 32592 h 129216"/>
                  <a:gd name="connsiteX7" fmla="*/ 56620 w 131516"/>
                  <a:gd name="connsiteY7" fmla="*/ 32592 h 129216"/>
                  <a:gd name="connsiteX8" fmla="*/ 56620 w 131516"/>
                  <a:gd name="connsiteY8" fmla="*/ 54959 h 129216"/>
                  <a:gd name="connsiteX9" fmla="*/ 67739 w 131516"/>
                  <a:gd name="connsiteY9" fmla="*/ 54447 h 129216"/>
                  <a:gd name="connsiteX10" fmla="*/ 103270 w 131516"/>
                  <a:gd name="connsiteY10" fmla="*/ 64672 h 129216"/>
                  <a:gd name="connsiteX11" fmla="*/ 116690 w 131516"/>
                  <a:gd name="connsiteY11" fmla="*/ 89212 h 129216"/>
                  <a:gd name="connsiteX12" fmla="*/ 105954 w 131516"/>
                  <a:gd name="connsiteY12" fmla="*/ 116818 h 129216"/>
                  <a:gd name="connsiteX13" fmla="*/ 74257 w 131516"/>
                  <a:gd name="connsiteY13" fmla="*/ 129216 h 129216"/>
                  <a:gd name="connsiteX14" fmla="*/ 71318 w 131516"/>
                  <a:gd name="connsiteY14" fmla="*/ 115541 h 129216"/>
                  <a:gd name="connsiteX15" fmla="*/ 94068 w 131516"/>
                  <a:gd name="connsiteY15" fmla="*/ 107489 h 129216"/>
                  <a:gd name="connsiteX16" fmla="*/ 101353 w 131516"/>
                  <a:gd name="connsiteY16" fmla="*/ 89851 h 129216"/>
                  <a:gd name="connsiteX17" fmla="*/ 92151 w 131516"/>
                  <a:gd name="connsiteY17" fmla="*/ 75024 h 129216"/>
                  <a:gd name="connsiteX18" fmla="*/ 67611 w 131516"/>
                  <a:gd name="connsiteY18" fmla="*/ 68634 h 129216"/>
                  <a:gd name="connsiteX19" fmla="*/ 56492 w 131516"/>
                  <a:gd name="connsiteY19" fmla="*/ 69146 h 129216"/>
                  <a:gd name="connsiteX20" fmla="*/ 56492 w 131516"/>
                  <a:gd name="connsiteY20" fmla="*/ 104293 h 129216"/>
                  <a:gd name="connsiteX21" fmla="*/ 51507 w 131516"/>
                  <a:gd name="connsiteY21" fmla="*/ 121931 h 129216"/>
                  <a:gd name="connsiteX22" fmla="*/ 34253 w 131516"/>
                  <a:gd name="connsiteY22" fmla="*/ 126915 h 129216"/>
                  <a:gd name="connsiteX23" fmla="*/ 10225 w 131516"/>
                  <a:gd name="connsiteY23" fmla="*/ 117713 h 129216"/>
                  <a:gd name="connsiteX24" fmla="*/ 0 w 131516"/>
                  <a:gd name="connsiteY24" fmla="*/ 95857 h 129216"/>
                  <a:gd name="connsiteX25" fmla="*/ 10864 w 131516"/>
                  <a:gd name="connsiteY25" fmla="*/ 72213 h 129216"/>
                  <a:gd name="connsiteX26" fmla="*/ 41538 w 131516"/>
                  <a:gd name="connsiteY26" fmla="*/ 57003 h 129216"/>
                  <a:gd name="connsiteX27" fmla="*/ 41538 w 131516"/>
                  <a:gd name="connsiteY27" fmla="*/ 32336 h 129216"/>
                  <a:gd name="connsiteX28" fmla="*/ 5879 w 131516"/>
                  <a:gd name="connsiteY28" fmla="*/ 32336 h 129216"/>
                  <a:gd name="connsiteX29" fmla="*/ 5879 w 131516"/>
                  <a:gd name="connsiteY29" fmla="*/ 19427 h 129216"/>
                  <a:gd name="connsiteX30" fmla="*/ 41794 w 131516"/>
                  <a:gd name="connsiteY30" fmla="*/ 71702 h 129216"/>
                  <a:gd name="connsiteX31" fmla="*/ 21855 w 131516"/>
                  <a:gd name="connsiteY31" fmla="*/ 81671 h 129216"/>
                  <a:gd name="connsiteX32" fmla="*/ 15081 w 131516"/>
                  <a:gd name="connsiteY32" fmla="*/ 96113 h 129216"/>
                  <a:gd name="connsiteX33" fmla="*/ 20705 w 131516"/>
                  <a:gd name="connsiteY33" fmla="*/ 108383 h 129216"/>
                  <a:gd name="connsiteX34" fmla="*/ 32975 w 131516"/>
                  <a:gd name="connsiteY34" fmla="*/ 113879 h 129216"/>
                  <a:gd name="connsiteX35" fmla="*/ 40005 w 131516"/>
                  <a:gd name="connsiteY35" fmla="*/ 111706 h 129216"/>
                  <a:gd name="connsiteX36" fmla="*/ 41922 w 131516"/>
                  <a:gd name="connsiteY36" fmla="*/ 103909 h 129216"/>
                  <a:gd name="connsiteX37" fmla="*/ 41922 w 131516"/>
                  <a:gd name="connsiteY37" fmla="*/ 71702 h 129216"/>
                  <a:gd name="connsiteX38" fmla="*/ 97263 w 131516"/>
                  <a:gd name="connsiteY38" fmla="*/ 22240 h 129216"/>
                  <a:gd name="connsiteX39" fmla="*/ 107872 w 131516"/>
                  <a:gd name="connsiteY39" fmla="*/ 13804 h 129216"/>
                  <a:gd name="connsiteX40" fmla="*/ 131516 w 131516"/>
                  <a:gd name="connsiteY40" fmla="*/ 46907 h 129216"/>
                  <a:gd name="connsiteX41" fmla="*/ 120269 w 131516"/>
                  <a:gd name="connsiteY41" fmla="*/ 54319 h 129216"/>
                  <a:gd name="connsiteX42" fmla="*/ 97391 w 131516"/>
                  <a:gd name="connsiteY42" fmla="*/ 22240 h 1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1516" h="129216">
                    <a:moveTo>
                      <a:pt x="6135" y="19683"/>
                    </a:moveTo>
                    <a:lnTo>
                      <a:pt x="41794" y="19683"/>
                    </a:lnTo>
                    <a:lnTo>
                      <a:pt x="41794" y="0"/>
                    </a:lnTo>
                    <a:lnTo>
                      <a:pt x="56620" y="0"/>
                    </a:lnTo>
                    <a:lnTo>
                      <a:pt x="56620" y="19683"/>
                    </a:lnTo>
                    <a:lnTo>
                      <a:pt x="91512" y="19683"/>
                    </a:lnTo>
                    <a:lnTo>
                      <a:pt x="91512" y="32592"/>
                    </a:lnTo>
                    <a:lnTo>
                      <a:pt x="56620" y="32592"/>
                    </a:lnTo>
                    <a:lnTo>
                      <a:pt x="56620" y="54959"/>
                    </a:lnTo>
                    <a:cubicBezTo>
                      <a:pt x="60198" y="54703"/>
                      <a:pt x="63905" y="54447"/>
                      <a:pt x="67739" y="54447"/>
                    </a:cubicBezTo>
                    <a:cubicBezTo>
                      <a:pt x="82437" y="54447"/>
                      <a:pt x="94324" y="57898"/>
                      <a:pt x="103270" y="64672"/>
                    </a:cubicBezTo>
                    <a:cubicBezTo>
                      <a:pt x="112217" y="71574"/>
                      <a:pt x="116690" y="79626"/>
                      <a:pt x="116690" y="89212"/>
                    </a:cubicBezTo>
                    <a:cubicBezTo>
                      <a:pt x="116690" y="100842"/>
                      <a:pt x="113111" y="110172"/>
                      <a:pt x="105954" y="116818"/>
                    </a:cubicBezTo>
                    <a:cubicBezTo>
                      <a:pt x="98797" y="123593"/>
                      <a:pt x="88317" y="127683"/>
                      <a:pt x="74257" y="129216"/>
                    </a:cubicBezTo>
                    <a:lnTo>
                      <a:pt x="71318" y="115541"/>
                    </a:lnTo>
                    <a:cubicBezTo>
                      <a:pt x="81670" y="114390"/>
                      <a:pt x="89211" y="111706"/>
                      <a:pt x="94068" y="107489"/>
                    </a:cubicBezTo>
                    <a:cubicBezTo>
                      <a:pt x="98925" y="103271"/>
                      <a:pt x="101353" y="97391"/>
                      <a:pt x="101353" y="89851"/>
                    </a:cubicBezTo>
                    <a:cubicBezTo>
                      <a:pt x="101353" y="84227"/>
                      <a:pt x="98286" y="79242"/>
                      <a:pt x="92151" y="75024"/>
                    </a:cubicBezTo>
                    <a:cubicBezTo>
                      <a:pt x="86016" y="70807"/>
                      <a:pt x="77836" y="68634"/>
                      <a:pt x="67611" y="68634"/>
                    </a:cubicBezTo>
                    <a:cubicBezTo>
                      <a:pt x="63522" y="68634"/>
                      <a:pt x="59815" y="68762"/>
                      <a:pt x="56492" y="69146"/>
                    </a:cubicBezTo>
                    <a:lnTo>
                      <a:pt x="56492" y="104293"/>
                    </a:lnTo>
                    <a:cubicBezTo>
                      <a:pt x="56492" y="112728"/>
                      <a:pt x="54830" y="118608"/>
                      <a:pt x="51507" y="121931"/>
                    </a:cubicBezTo>
                    <a:cubicBezTo>
                      <a:pt x="48184" y="125254"/>
                      <a:pt x="42433" y="126915"/>
                      <a:pt x="34253" y="126915"/>
                    </a:cubicBezTo>
                    <a:cubicBezTo>
                      <a:pt x="25051" y="126915"/>
                      <a:pt x="16999" y="123848"/>
                      <a:pt x="10225" y="117713"/>
                    </a:cubicBezTo>
                    <a:cubicBezTo>
                      <a:pt x="3451" y="111579"/>
                      <a:pt x="0" y="104293"/>
                      <a:pt x="0" y="95857"/>
                    </a:cubicBezTo>
                    <a:cubicBezTo>
                      <a:pt x="0" y="87422"/>
                      <a:pt x="3579" y="79242"/>
                      <a:pt x="10864" y="72213"/>
                    </a:cubicBezTo>
                    <a:cubicBezTo>
                      <a:pt x="18149" y="65056"/>
                      <a:pt x="28374" y="60071"/>
                      <a:pt x="41538" y="57003"/>
                    </a:cubicBezTo>
                    <a:lnTo>
                      <a:pt x="41538" y="32336"/>
                    </a:lnTo>
                    <a:lnTo>
                      <a:pt x="5879" y="32336"/>
                    </a:lnTo>
                    <a:lnTo>
                      <a:pt x="5879" y="19427"/>
                    </a:lnTo>
                    <a:close/>
                    <a:moveTo>
                      <a:pt x="41794" y="71702"/>
                    </a:moveTo>
                    <a:cubicBezTo>
                      <a:pt x="33103" y="73874"/>
                      <a:pt x="26456" y="77198"/>
                      <a:pt x="21855" y="81671"/>
                    </a:cubicBezTo>
                    <a:cubicBezTo>
                      <a:pt x="17254" y="86017"/>
                      <a:pt x="15081" y="90873"/>
                      <a:pt x="15081" y="96113"/>
                    </a:cubicBezTo>
                    <a:cubicBezTo>
                      <a:pt x="15081" y="100586"/>
                      <a:pt x="16999" y="104804"/>
                      <a:pt x="20705" y="108383"/>
                    </a:cubicBezTo>
                    <a:cubicBezTo>
                      <a:pt x="24412" y="111962"/>
                      <a:pt x="28501" y="113879"/>
                      <a:pt x="32975" y="113879"/>
                    </a:cubicBezTo>
                    <a:cubicBezTo>
                      <a:pt x="36298" y="113879"/>
                      <a:pt x="38726" y="113112"/>
                      <a:pt x="40005" y="111706"/>
                    </a:cubicBezTo>
                    <a:cubicBezTo>
                      <a:pt x="41282" y="110300"/>
                      <a:pt x="41922" y="107616"/>
                      <a:pt x="41922" y="103909"/>
                    </a:cubicBezTo>
                    <a:lnTo>
                      <a:pt x="41922" y="71702"/>
                    </a:lnTo>
                    <a:close/>
                    <a:moveTo>
                      <a:pt x="97263" y="22240"/>
                    </a:moveTo>
                    <a:lnTo>
                      <a:pt x="107872" y="13804"/>
                    </a:lnTo>
                    <a:cubicBezTo>
                      <a:pt x="116563" y="24412"/>
                      <a:pt x="124487" y="35404"/>
                      <a:pt x="131516" y="46907"/>
                    </a:cubicBezTo>
                    <a:lnTo>
                      <a:pt x="120269" y="54319"/>
                    </a:lnTo>
                    <a:cubicBezTo>
                      <a:pt x="113111" y="42817"/>
                      <a:pt x="105571" y="32208"/>
                      <a:pt x="97391" y="2224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7" name="フリーフォーム: 図形 256">
                <a:extLst>
                  <a:ext uri="{FF2B5EF4-FFF2-40B4-BE49-F238E27FC236}">
                    <a16:creationId xmlns:a16="http://schemas.microsoft.com/office/drawing/2014/main" id="{D2342876-3293-A040-7240-F390EA18EA29}"/>
                  </a:ext>
                </a:extLst>
              </p:cNvPr>
              <p:cNvSpPr/>
              <p:nvPr/>
            </p:nvSpPr>
            <p:spPr>
              <a:xfrm>
                <a:off x="3468965" y="6189418"/>
                <a:ext cx="119502" cy="123975"/>
              </a:xfrm>
              <a:custGeom>
                <a:avLst/>
                <a:gdLst>
                  <a:gd name="connsiteX0" fmla="*/ 16360 w 119502"/>
                  <a:gd name="connsiteY0" fmla="*/ 114902 h 123975"/>
                  <a:gd name="connsiteX1" fmla="*/ 16360 w 119502"/>
                  <a:gd name="connsiteY1" fmla="*/ 123976 h 123975"/>
                  <a:gd name="connsiteX2" fmla="*/ 0 w 119502"/>
                  <a:gd name="connsiteY2" fmla="*/ 123976 h 123975"/>
                  <a:gd name="connsiteX3" fmla="*/ 0 w 119502"/>
                  <a:gd name="connsiteY3" fmla="*/ 0 h 123975"/>
                  <a:gd name="connsiteX4" fmla="*/ 119502 w 119502"/>
                  <a:gd name="connsiteY4" fmla="*/ 0 h 123975"/>
                  <a:gd name="connsiteX5" fmla="*/ 119502 w 119502"/>
                  <a:gd name="connsiteY5" fmla="*/ 123976 h 123975"/>
                  <a:gd name="connsiteX6" fmla="*/ 103143 w 119502"/>
                  <a:gd name="connsiteY6" fmla="*/ 123976 h 123975"/>
                  <a:gd name="connsiteX7" fmla="*/ 103143 w 119502"/>
                  <a:gd name="connsiteY7" fmla="*/ 114902 h 123975"/>
                  <a:gd name="connsiteX8" fmla="*/ 16360 w 119502"/>
                  <a:gd name="connsiteY8" fmla="*/ 114902 h 123975"/>
                  <a:gd name="connsiteX9" fmla="*/ 103143 w 119502"/>
                  <a:gd name="connsiteY9" fmla="*/ 101226 h 123975"/>
                  <a:gd name="connsiteX10" fmla="*/ 103143 w 119502"/>
                  <a:gd name="connsiteY10" fmla="*/ 13932 h 123975"/>
                  <a:gd name="connsiteX11" fmla="*/ 16360 w 119502"/>
                  <a:gd name="connsiteY11" fmla="*/ 13932 h 123975"/>
                  <a:gd name="connsiteX12" fmla="*/ 16360 w 119502"/>
                  <a:gd name="connsiteY12" fmla="*/ 101226 h 123975"/>
                  <a:gd name="connsiteX13" fmla="*/ 103143 w 119502"/>
                  <a:gd name="connsiteY13" fmla="*/ 101226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502" h="123975">
                    <a:moveTo>
                      <a:pt x="16360" y="114902"/>
                    </a:moveTo>
                    <a:lnTo>
                      <a:pt x="16360" y="123976"/>
                    </a:lnTo>
                    <a:lnTo>
                      <a:pt x="0" y="123976"/>
                    </a:lnTo>
                    <a:lnTo>
                      <a:pt x="0" y="0"/>
                    </a:lnTo>
                    <a:lnTo>
                      <a:pt x="119502" y="0"/>
                    </a:lnTo>
                    <a:lnTo>
                      <a:pt x="119502" y="123976"/>
                    </a:lnTo>
                    <a:lnTo>
                      <a:pt x="103143" y="123976"/>
                    </a:lnTo>
                    <a:lnTo>
                      <a:pt x="103143" y="114902"/>
                    </a:lnTo>
                    <a:lnTo>
                      <a:pt x="16360" y="114902"/>
                    </a:lnTo>
                    <a:close/>
                    <a:moveTo>
                      <a:pt x="103143" y="101226"/>
                    </a:moveTo>
                    <a:lnTo>
                      <a:pt x="103143" y="13932"/>
                    </a:lnTo>
                    <a:lnTo>
                      <a:pt x="16360" y="13932"/>
                    </a:lnTo>
                    <a:lnTo>
                      <a:pt x="16360" y="101226"/>
                    </a:lnTo>
                    <a:lnTo>
                      <a:pt x="103143" y="101226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E99F0440-CE87-4C9F-CB58-471C9CDB0689}"/>
                  </a:ext>
                </a:extLst>
              </p:cNvPr>
              <p:cNvSpPr/>
              <p:nvPr/>
            </p:nvSpPr>
            <p:spPr>
              <a:xfrm>
                <a:off x="3613518" y="6191336"/>
                <a:ext cx="127681" cy="115667"/>
              </a:xfrm>
              <a:custGeom>
                <a:avLst/>
                <a:gdLst>
                  <a:gd name="connsiteX0" fmla="*/ 77197 w 127681"/>
                  <a:gd name="connsiteY0" fmla="*/ 101353 h 115667"/>
                  <a:gd name="connsiteX1" fmla="*/ 103526 w 127681"/>
                  <a:gd name="connsiteY1" fmla="*/ 87677 h 115667"/>
                  <a:gd name="connsiteX2" fmla="*/ 112856 w 127681"/>
                  <a:gd name="connsiteY2" fmla="*/ 56748 h 115667"/>
                  <a:gd name="connsiteX3" fmla="*/ 101864 w 127681"/>
                  <a:gd name="connsiteY3" fmla="*/ 27607 h 115667"/>
                  <a:gd name="connsiteX4" fmla="*/ 73619 w 127681"/>
                  <a:gd name="connsiteY4" fmla="*/ 14571 h 115667"/>
                  <a:gd name="connsiteX5" fmla="*/ 65567 w 127681"/>
                  <a:gd name="connsiteY5" fmla="*/ 63394 h 115667"/>
                  <a:gd name="connsiteX6" fmla="*/ 55086 w 127681"/>
                  <a:gd name="connsiteY6" fmla="*/ 93429 h 115667"/>
                  <a:gd name="connsiteX7" fmla="*/ 43455 w 127681"/>
                  <a:gd name="connsiteY7" fmla="*/ 107744 h 115667"/>
                  <a:gd name="connsiteX8" fmla="*/ 30419 w 127681"/>
                  <a:gd name="connsiteY8" fmla="*/ 111834 h 115667"/>
                  <a:gd name="connsiteX9" fmla="*/ 9458 w 127681"/>
                  <a:gd name="connsiteY9" fmla="*/ 98158 h 115667"/>
                  <a:gd name="connsiteX10" fmla="*/ 0 w 127681"/>
                  <a:gd name="connsiteY10" fmla="*/ 64928 h 115667"/>
                  <a:gd name="connsiteX11" fmla="*/ 19299 w 127681"/>
                  <a:gd name="connsiteY11" fmla="*/ 18022 h 115667"/>
                  <a:gd name="connsiteX12" fmla="*/ 69784 w 127681"/>
                  <a:gd name="connsiteY12" fmla="*/ 0 h 115667"/>
                  <a:gd name="connsiteX13" fmla="*/ 111322 w 127681"/>
                  <a:gd name="connsiteY13" fmla="*/ 15976 h 115667"/>
                  <a:gd name="connsiteX14" fmla="*/ 127682 w 127681"/>
                  <a:gd name="connsiteY14" fmla="*/ 56620 h 115667"/>
                  <a:gd name="connsiteX15" fmla="*/ 114773 w 127681"/>
                  <a:gd name="connsiteY15" fmla="*/ 98030 h 115667"/>
                  <a:gd name="connsiteX16" fmla="*/ 80137 w 127681"/>
                  <a:gd name="connsiteY16" fmla="*/ 115668 h 115667"/>
                  <a:gd name="connsiteX17" fmla="*/ 77197 w 127681"/>
                  <a:gd name="connsiteY17" fmla="*/ 101353 h 115667"/>
                  <a:gd name="connsiteX18" fmla="*/ 58153 w 127681"/>
                  <a:gd name="connsiteY18" fmla="*/ 15337 h 115667"/>
                  <a:gd name="connsiteX19" fmla="*/ 26457 w 127681"/>
                  <a:gd name="connsiteY19" fmla="*/ 31825 h 115667"/>
                  <a:gd name="connsiteX20" fmla="*/ 14698 w 127681"/>
                  <a:gd name="connsiteY20" fmla="*/ 65056 h 115667"/>
                  <a:gd name="connsiteX21" fmla="*/ 19938 w 127681"/>
                  <a:gd name="connsiteY21" fmla="*/ 87422 h 115667"/>
                  <a:gd name="connsiteX22" fmla="*/ 30291 w 127681"/>
                  <a:gd name="connsiteY22" fmla="*/ 96880 h 115667"/>
                  <a:gd name="connsiteX23" fmla="*/ 35148 w 127681"/>
                  <a:gd name="connsiteY23" fmla="*/ 94835 h 115667"/>
                  <a:gd name="connsiteX24" fmla="*/ 40899 w 127681"/>
                  <a:gd name="connsiteY24" fmla="*/ 87166 h 115667"/>
                  <a:gd name="connsiteX25" fmla="*/ 47034 w 127681"/>
                  <a:gd name="connsiteY25" fmla="*/ 72724 h 115667"/>
                  <a:gd name="connsiteX26" fmla="*/ 52913 w 127681"/>
                  <a:gd name="connsiteY26" fmla="*/ 49079 h 115667"/>
                  <a:gd name="connsiteX27" fmla="*/ 58153 w 127681"/>
                  <a:gd name="connsiteY27" fmla="*/ 15337 h 1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7681" h="115667">
                    <a:moveTo>
                      <a:pt x="77197" y="101353"/>
                    </a:moveTo>
                    <a:cubicBezTo>
                      <a:pt x="88572" y="99947"/>
                      <a:pt x="97391" y="95346"/>
                      <a:pt x="103526" y="87677"/>
                    </a:cubicBezTo>
                    <a:cubicBezTo>
                      <a:pt x="109661" y="80009"/>
                      <a:pt x="112856" y="69657"/>
                      <a:pt x="112856" y="56748"/>
                    </a:cubicBezTo>
                    <a:cubicBezTo>
                      <a:pt x="112856" y="45117"/>
                      <a:pt x="109150" y="35404"/>
                      <a:pt x="101864" y="27607"/>
                    </a:cubicBezTo>
                    <a:cubicBezTo>
                      <a:pt x="94579" y="19810"/>
                      <a:pt x="85121" y="15465"/>
                      <a:pt x="73619" y="14571"/>
                    </a:cubicBezTo>
                    <a:cubicBezTo>
                      <a:pt x="71318" y="33870"/>
                      <a:pt x="68634" y="50229"/>
                      <a:pt x="65567" y="63394"/>
                    </a:cubicBezTo>
                    <a:cubicBezTo>
                      <a:pt x="62499" y="76558"/>
                      <a:pt x="58920" y="86655"/>
                      <a:pt x="55086" y="93429"/>
                    </a:cubicBezTo>
                    <a:cubicBezTo>
                      <a:pt x="51252" y="100203"/>
                      <a:pt x="47289" y="105060"/>
                      <a:pt x="43455" y="107744"/>
                    </a:cubicBezTo>
                    <a:cubicBezTo>
                      <a:pt x="39493" y="110428"/>
                      <a:pt x="35148" y="111834"/>
                      <a:pt x="30419" y="111834"/>
                    </a:cubicBezTo>
                    <a:cubicBezTo>
                      <a:pt x="22750" y="111834"/>
                      <a:pt x="15848" y="107233"/>
                      <a:pt x="9458" y="98158"/>
                    </a:cubicBezTo>
                    <a:cubicBezTo>
                      <a:pt x="3067" y="89084"/>
                      <a:pt x="0" y="77964"/>
                      <a:pt x="0" y="64928"/>
                    </a:cubicBezTo>
                    <a:cubicBezTo>
                      <a:pt x="0" y="45628"/>
                      <a:pt x="6390" y="30035"/>
                      <a:pt x="19299" y="18022"/>
                    </a:cubicBezTo>
                    <a:cubicBezTo>
                      <a:pt x="32208" y="6007"/>
                      <a:pt x="49079" y="0"/>
                      <a:pt x="69784" y="0"/>
                    </a:cubicBezTo>
                    <a:cubicBezTo>
                      <a:pt x="86527" y="0"/>
                      <a:pt x="100331" y="5368"/>
                      <a:pt x="111322" y="15976"/>
                    </a:cubicBezTo>
                    <a:cubicBezTo>
                      <a:pt x="122314" y="26713"/>
                      <a:pt x="127682" y="40260"/>
                      <a:pt x="127682" y="56620"/>
                    </a:cubicBezTo>
                    <a:cubicBezTo>
                      <a:pt x="127682" y="72980"/>
                      <a:pt x="123464" y="87549"/>
                      <a:pt x="114773" y="98030"/>
                    </a:cubicBezTo>
                    <a:cubicBezTo>
                      <a:pt x="106082" y="108510"/>
                      <a:pt x="94579" y="114390"/>
                      <a:pt x="80137" y="115668"/>
                    </a:cubicBezTo>
                    <a:lnTo>
                      <a:pt x="77197" y="101353"/>
                    </a:lnTo>
                    <a:close/>
                    <a:moveTo>
                      <a:pt x="58153" y="15337"/>
                    </a:moveTo>
                    <a:cubicBezTo>
                      <a:pt x="44861" y="17510"/>
                      <a:pt x="34381" y="23006"/>
                      <a:pt x="26457" y="31825"/>
                    </a:cubicBezTo>
                    <a:cubicBezTo>
                      <a:pt x="18660" y="40771"/>
                      <a:pt x="14698" y="51763"/>
                      <a:pt x="14698" y="65056"/>
                    </a:cubicBezTo>
                    <a:cubicBezTo>
                      <a:pt x="14698" y="73619"/>
                      <a:pt x="16488" y="81032"/>
                      <a:pt x="19938" y="87422"/>
                    </a:cubicBezTo>
                    <a:cubicBezTo>
                      <a:pt x="23389" y="93813"/>
                      <a:pt x="26840" y="96880"/>
                      <a:pt x="30291" y="96880"/>
                    </a:cubicBezTo>
                    <a:cubicBezTo>
                      <a:pt x="31825" y="96880"/>
                      <a:pt x="33486" y="96241"/>
                      <a:pt x="35148" y="94835"/>
                    </a:cubicBezTo>
                    <a:cubicBezTo>
                      <a:pt x="36809" y="93429"/>
                      <a:pt x="38726" y="90873"/>
                      <a:pt x="40899" y="87166"/>
                    </a:cubicBezTo>
                    <a:cubicBezTo>
                      <a:pt x="43072" y="83460"/>
                      <a:pt x="45117" y="78603"/>
                      <a:pt x="47034" y="72724"/>
                    </a:cubicBezTo>
                    <a:cubicBezTo>
                      <a:pt x="48951" y="66844"/>
                      <a:pt x="50868" y="59048"/>
                      <a:pt x="52913" y="49079"/>
                    </a:cubicBezTo>
                    <a:cubicBezTo>
                      <a:pt x="54958" y="39238"/>
                      <a:pt x="56620" y="27990"/>
                      <a:pt x="58153" y="15337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45C8EF11-8C78-4512-EFFD-156CCC9800B1}"/>
                  </a:ext>
                </a:extLst>
              </p:cNvPr>
              <p:cNvSpPr/>
              <p:nvPr/>
            </p:nvSpPr>
            <p:spPr>
              <a:xfrm>
                <a:off x="3752703" y="6179194"/>
                <a:ext cx="143019" cy="137012"/>
              </a:xfrm>
              <a:custGeom>
                <a:avLst/>
                <a:gdLst>
                  <a:gd name="connsiteX0" fmla="*/ 135351 w 143019"/>
                  <a:gd name="connsiteY0" fmla="*/ 8308 h 137012"/>
                  <a:gd name="connsiteX1" fmla="*/ 135351 w 143019"/>
                  <a:gd name="connsiteY1" fmla="*/ 29780 h 137012"/>
                  <a:gd name="connsiteX2" fmla="*/ 143019 w 143019"/>
                  <a:gd name="connsiteY2" fmla="*/ 29780 h 137012"/>
                  <a:gd name="connsiteX3" fmla="*/ 143019 w 143019"/>
                  <a:gd name="connsiteY3" fmla="*/ 42817 h 137012"/>
                  <a:gd name="connsiteX4" fmla="*/ 135351 w 143019"/>
                  <a:gd name="connsiteY4" fmla="*/ 42817 h 137012"/>
                  <a:gd name="connsiteX5" fmla="*/ 135351 w 143019"/>
                  <a:gd name="connsiteY5" fmla="*/ 64544 h 137012"/>
                  <a:gd name="connsiteX6" fmla="*/ 107744 w 143019"/>
                  <a:gd name="connsiteY6" fmla="*/ 64544 h 137012"/>
                  <a:gd name="connsiteX7" fmla="*/ 107744 w 143019"/>
                  <a:gd name="connsiteY7" fmla="*/ 74130 h 137012"/>
                  <a:gd name="connsiteX8" fmla="*/ 137140 w 143019"/>
                  <a:gd name="connsiteY8" fmla="*/ 74130 h 137012"/>
                  <a:gd name="connsiteX9" fmla="*/ 137140 w 143019"/>
                  <a:gd name="connsiteY9" fmla="*/ 86655 h 137012"/>
                  <a:gd name="connsiteX10" fmla="*/ 107744 w 143019"/>
                  <a:gd name="connsiteY10" fmla="*/ 86655 h 137012"/>
                  <a:gd name="connsiteX11" fmla="*/ 107744 w 143019"/>
                  <a:gd name="connsiteY11" fmla="*/ 96369 h 137012"/>
                  <a:gd name="connsiteX12" fmla="*/ 139441 w 143019"/>
                  <a:gd name="connsiteY12" fmla="*/ 96369 h 137012"/>
                  <a:gd name="connsiteX13" fmla="*/ 139441 w 143019"/>
                  <a:gd name="connsiteY13" fmla="*/ 109405 h 137012"/>
                  <a:gd name="connsiteX14" fmla="*/ 107744 w 143019"/>
                  <a:gd name="connsiteY14" fmla="*/ 109405 h 137012"/>
                  <a:gd name="connsiteX15" fmla="*/ 107744 w 143019"/>
                  <a:gd name="connsiteY15" fmla="*/ 120653 h 137012"/>
                  <a:gd name="connsiteX16" fmla="*/ 140974 w 143019"/>
                  <a:gd name="connsiteY16" fmla="*/ 120653 h 137012"/>
                  <a:gd name="connsiteX17" fmla="*/ 140207 w 143019"/>
                  <a:gd name="connsiteY17" fmla="*/ 134200 h 137012"/>
                  <a:gd name="connsiteX18" fmla="*/ 106466 w 143019"/>
                  <a:gd name="connsiteY18" fmla="*/ 134200 h 137012"/>
                  <a:gd name="connsiteX19" fmla="*/ 71829 w 143019"/>
                  <a:gd name="connsiteY19" fmla="*/ 130622 h 137012"/>
                  <a:gd name="connsiteX20" fmla="*/ 49079 w 143019"/>
                  <a:gd name="connsiteY20" fmla="*/ 117713 h 137012"/>
                  <a:gd name="connsiteX21" fmla="*/ 35020 w 143019"/>
                  <a:gd name="connsiteY21" fmla="*/ 136629 h 137012"/>
                  <a:gd name="connsiteX22" fmla="*/ 27351 w 143019"/>
                  <a:gd name="connsiteY22" fmla="*/ 126532 h 137012"/>
                  <a:gd name="connsiteX23" fmla="*/ 27351 w 143019"/>
                  <a:gd name="connsiteY23" fmla="*/ 137013 h 137012"/>
                  <a:gd name="connsiteX24" fmla="*/ 12526 w 143019"/>
                  <a:gd name="connsiteY24" fmla="*/ 137013 h 137012"/>
                  <a:gd name="connsiteX25" fmla="*/ 12526 w 143019"/>
                  <a:gd name="connsiteY25" fmla="*/ 72724 h 137012"/>
                  <a:gd name="connsiteX26" fmla="*/ 6135 w 143019"/>
                  <a:gd name="connsiteY26" fmla="*/ 84483 h 137012"/>
                  <a:gd name="connsiteX27" fmla="*/ 0 w 143019"/>
                  <a:gd name="connsiteY27" fmla="*/ 66972 h 137012"/>
                  <a:gd name="connsiteX28" fmla="*/ 22111 w 143019"/>
                  <a:gd name="connsiteY28" fmla="*/ 384 h 137012"/>
                  <a:gd name="connsiteX29" fmla="*/ 36170 w 143019"/>
                  <a:gd name="connsiteY29" fmla="*/ 1023 h 137012"/>
                  <a:gd name="connsiteX30" fmla="*/ 35787 w 143019"/>
                  <a:gd name="connsiteY30" fmla="*/ 4090 h 137012"/>
                  <a:gd name="connsiteX31" fmla="*/ 35404 w 143019"/>
                  <a:gd name="connsiteY31" fmla="*/ 6902 h 137012"/>
                  <a:gd name="connsiteX32" fmla="*/ 61988 w 143019"/>
                  <a:gd name="connsiteY32" fmla="*/ 6902 h 137012"/>
                  <a:gd name="connsiteX33" fmla="*/ 61988 w 143019"/>
                  <a:gd name="connsiteY33" fmla="*/ 20578 h 137012"/>
                  <a:gd name="connsiteX34" fmla="*/ 47162 w 143019"/>
                  <a:gd name="connsiteY34" fmla="*/ 52019 h 137012"/>
                  <a:gd name="connsiteX35" fmla="*/ 63777 w 143019"/>
                  <a:gd name="connsiteY35" fmla="*/ 52019 h 137012"/>
                  <a:gd name="connsiteX36" fmla="*/ 63777 w 143019"/>
                  <a:gd name="connsiteY36" fmla="*/ 65183 h 137012"/>
                  <a:gd name="connsiteX37" fmla="*/ 55342 w 143019"/>
                  <a:gd name="connsiteY37" fmla="*/ 104548 h 137012"/>
                  <a:gd name="connsiteX38" fmla="*/ 70168 w 143019"/>
                  <a:gd name="connsiteY38" fmla="*/ 115924 h 137012"/>
                  <a:gd name="connsiteX39" fmla="*/ 91895 w 143019"/>
                  <a:gd name="connsiteY39" fmla="*/ 120397 h 137012"/>
                  <a:gd name="connsiteX40" fmla="*/ 92407 w 143019"/>
                  <a:gd name="connsiteY40" fmla="*/ 109533 h 137012"/>
                  <a:gd name="connsiteX41" fmla="*/ 62627 w 143019"/>
                  <a:gd name="connsiteY41" fmla="*/ 109533 h 137012"/>
                  <a:gd name="connsiteX42" fmla="*/ 62627 w 143019"/>
                  <a:gd name="connsiteY42" fmla="*/ 96496 h 137012"/>
                  <a:gd name="connsiteX43" fmla="*/ 91895 w 143019"/>
                  <a:gd name="connsiteY43" fmla="*/ 96496 h 137012"/>
                  <a:gd name="connsiteX44" fmla="*/ 91895 w 143019"/>
                  <a:gd name="connsiteY44" fmla="*/ 86783 h 137012"/>
                  <a:gd name="connsiteX45" fmla="*/ 66206 w 143019"/>
                  <a:gd name="connsiteY45" fmla="*/ 86783 h 137012"/>
                  <a:gd name="connsiteX46" fmla="*/ 66206 w 143019"/>
                  <a:gd name="connsiteY46" fmla="*/ 74257 h 137012"/>
                  <a:gd name="connsiteX47" fmla="*/ 91895 w 143019"/>
                  <a:gd name="connsiteY47" fmla="*/ 74257 h 137012"/>
                  <a:gd name="connsiteX48" fmla="*/ 91895 w 143019"/>
                  <a:gd name="connsiteY48" fmla="*/ 64672 h 137012"/>
                  <a:gd name="connsiteX49" fmla="*/ 68634 w 143019"/>
                  <a:gd name="connsiteY49" fmla="*/ 64672 h 137012"/>
                  <a:gd name="connsiteX50" fmla="*/ 68634 w 143019"/>
                  <a:gd name="connsiteY50" fmla="*/ 52530 h 137012"/>
                  <a:gd name="connsiteX51" fmla="*/ 91895 w 143019"/>
                  <a:gd name="connsiteY51" fmla="*/ 52530 h 137012"/>
                  <a:gd name="connsiteX52" fmla="*/ 91895 w 143019"/>
                  <a:gd name="connsiteY52" fmla="*/ 42817 h 137012"/>
                  <a:gd name="connsiteX53" fmla="*/ 60710 w 143019"/>
                  <a:gd name="connsiteY53" fmla="*/ 42817 h 137012"/>
                  <a:gd name="connsiteX54" fmla="*/ 60710 w 143019"/>
                  <a:gd name="connsiteY54" fmla="*/ 29780 h 137012"/>
                  <a:gd name="connsiteX55" fmla="*/ 91895 w 143019"/>
                  <a:gd name="connsiteY55" fmla="*/ 29780 h 137012"/>
                  <a:gd name="connsiteX56" fmla="*/ 91895 w 143019"/>
                  <a:gd name="connsiteY56" fmla="*/ 20705 h 137012"/>
                  <a:gd name="connsiteX57" fmla="*/ 67100 w 143019"/>
                  <a:gd name="connsiteY57" fmla="*/ 20705 h 137012"/>
                  <a:gd name="connsiteX58" fmla="*/ 67100 w 143019"/>
                  <a:gd name="connsiteY58" fmla="*/ 8308 h 137012"/>
                  <a:gd name="connsiteX59" fmla="*/ 91895 w 143019"/>
                  <a:gd name="connsiteY59" fmla="*/ 8308 h 137012"/>
                  <a:gd name="connsiteX60" fmla="*/ 91895 w 143019"/>
                  <a:gd name="connsiteY60" fmla="*/ 0 h 137012"/>
                  <a:gd name="connsiteX61" fmla="*/ 107744 w 143019"/>
                  <a:gd name="connsiteY61" fmla="*/ 0 h 137012"/>
                  <a:gd name="connsiteX62" fmla="*/ 107744 w 143019"/>
                  <a:gd name="connsiteY62" fmla="*/ 8308 h 137012"/>
                  <a:gd name="connsiteX63" fmla="*/ 135351 w 143019"/>
                  <a:gd name="connsiteY63" fmla="*/ 8308 h 137012"/>
                  <a:gd name="connsiteX64" fmla="*/ 27096 w 143019"/>
                  <a:gd name="connsiteY64" fmla="*/ 43456 h 137012"/>
                  <a:gd name="connsiteX65" fmla="*/ 27096 w 143019"/>
                  <a:gd name="connsiteY65" fmla="*/ 77581 h 137012"/>
                  <a:gd name="connsiteX66" fmla="*/ 37960 w 143019"/>
                  <a:gd name="connsiteY66" fmla="*/ 70423 h 137012"/>
                  <a:gd name="connsiteX67" fmla="*/ 45884 w 143019"/>
                  <a:gd name="connsiteY67" fmla="*/ 89212 h 137012"/>
                  <a:gd name="connsiteX68" fmla="*/ 50230 w 143019"/>
                  <a:gd name="connsiteY68" fmla="*/ 65056 h 137012"/>
                  <a:gd name="connsiteX69" fmla="*/ 31058 w 143019"/>
                  <a:gd name="connsiteY69" fmla="*/ 65056 h 137012"/>
                  <a:gd name="connsiteX70" fmla="*/ 31058 w 143019"/>
                  <a:gd name="connsiteY70" fmla="*/ 51891 h 137012"/>
                  <a:gd name="connsiteX71" fmla="*/ 48057 w 143019"/>
                  <a:gd name="connsiteY71" fmla="*/ 20450 h 137012"/>
                  <a:gd name="connsiteX72" fmla="*/ 33103 w 143019"/>
                  <a:gd name="connsiteY72" fmla="*/ 20450 h 137012"/>
                  <a:gd name="connsiteX73" fmla="*/ 27351 w 143019"/>
                  <a:gd name="connsiteY73" fmla="*/ 43456 h 137012"/>
                  <a:gd name="connsiteX74" fmla="*/ 27096 w 143019"/>
                  <a:gd name="connsiteY74" fmla="*/ 80776 h 137012"/>
                  <a:gd name="connsiteX75" fmla="*/ 27096 w 143019"/>
                  <a:gd name="connsiteY75" fmla="*/ 123720 h 137012"/>
                  <a:gd name="connsiteX76" fmla="*/ 39366 w 143019"/>
                  <a:gd name="connsiteY76" fmla="*/ 105699 h 137012"/>
                  <a:gd name="connsiteX77" fmla="*/ 27096 w 143019"/>
                  <a:gd name="connsiteY77" fmla="*/ 80776 h 137012"/>
                  <a:gd name="connsiteX78" fmla="*/ 107616 w 143019"/>
                  <a:gd name="connsiteY78" fmla="*/ 20833 h 137012"/>
                  <a:gd name="connsiteX79" fmla="*/ 107616 w 143019"/>
                  <a:gd name="connsiteY79" fmla="*/ 29908 h 137012"/>
                  <a:gd name="connsiteX80" fmla="*/ 120653 w 143019"/>
                  <a:gd name="connsiteY80" fmla="*/ 29908 h 137012"/>
                  <a:gd name="connsiteX81" fmla="*/ 120653 w 143019"/>
                  <a:gd name="connsiteY81" fmla="*/ 20833 h 137012"/>
                  <a:gd name="connsiteX82" fmla="*/ 107616 w 143019"/>
                  <a:gd name="connsiteY82" fmla="*/ 20833 h 137012"/>
                  <a:gd name="connsiteX83" fmla="*/ 107616 w 143019"/>
                  <a:gd name="connsiteY83" fmla="*/ 52530 h 137012"/>
                  <a:gd name="connsiteX84" fmla="*/ 120653 w 143019"/>
                  <a:gd name="connsiteY84" fmla="*/ 52530 h 137012"/>
                  <a:gd name="connsiteX85" fmla="*/ 120653 w 143019"/>
                  <a:gd name="connsiteY85" fmla="*/ 42817 h 137012"/>
                  <a:gd name="connsiteX86" fmla="*/ 107616 w 143019"/>
                  <a:gd name="connsiteY86" fmla="*/ 42817 h 137012"/>
                  <a:gd name="connsiteX87" fmla="*/ 107616 w 143019"/>
                  <a:gd name="connsiteY87" fmla="*/ 52530 h 13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43019" h="137012">
                    <a:moveTo>
                      <a:pt x="135351" y="8308"/>
                    </a:moveTo>
                    <a:lnTo>
                      <a:pt x="135351" y="29780"/>
                    </a:lnTo>
                    <a:lnTo>
                      <a:pt x="143019" y="29780"/>
                    </a:lnTo>
                    <a:lnTo>
                      <a:pt x="143019" y="42817"/>
                    </a:lnTo>
                    <a:lnTo>
                      <a:pt x="135351" y="42817"/>
                    </a:lnTo>
                    <a:lnTo>
                      <a:pt x="135351" y="64544"/>
                    </a:lnTo>
                    <a:lnTo>
                      <a:pt x="107744" y="64544"/>
                    </a:lnTo>
                    <a:lnTo>
                      <a:pt x="107744" y="74130"/>
                    </a:lnTo>
                    <a:lnTo>
                      <a:pt x="137140" y="74130"/>
                    </a:lnTo>
                    <a:lnTo>
                      <a:pt x="137140" y="86655"/>
                    </a:lnTo>
                    <a:lnTo>
                      <a:pt x="107744" y="86655"/>
                    </a:lnTo>
                    <a:lnTo>
                      <a:pt x="107744" y="96369"/>
                    </a:lnTo>
                    <a:lnTo>
                      <a:pt x="139441" y="96369"/>
                    </a:lnTo>
                    <a:lnTo>
                      <a:pt x="139441" y="109405"/>
                    </a:lnTo>
                    <a:lnTo>
                      <a:pt x="107744" y="109405"/>
                    </a:lnTo>
                    <a:lnTo>
                      <a:pt x="107744" y="120653"/>
                    </a:lnTo>
                    <a:lnTo>
                      <a:pt x="140974" y="120653"/>
                    </a:lnTo>
                    <a:lnTo>
                      <a:pt x="140207" y="134200"/>
                    </a:lnTo>
                    <a:lnTo>
                      <a:pt x="106466" y="134200"/>
                    </a:lnTo>
                    <a:cubicBezTo>
                      <a:pt x="92151" y="134200"/>
                      <a:pt x="80648" y="133050"/>
                      <a:pt x="71829" y="130622"/>
                    </a:cubicBezTo>
                    <a:cubicBezTo>
                      <a:pt x="63011" y="128194"/>
                      <a:pt x="55342" y="123976"/>
                      <a:pt x="49079" y="117713"/>
                    </a:cubicBezTo>
                    <a:cubicBezTo>
                      <a:pt x="45373" y="124232"/>
                      <a:pt x="40771" y="130494"/>
                      <a:pt x="35020" y="136629"/>
                    </a:cubicBezTo>
                    <a:lnTo>
                      <a:pt x="27351" y="126532"/>
                    </a:lnTo>
                    <a:lnTo>
                      <a:pt x="27351" y="137013"/>
                    </a:lnTo>
                    <a:lnTo>
                      <a:pt x="12526" y="137013"/>
                    </a:lnTo>
                    <a:lnTo>
                      <a:pt x="12526" y="72724"/>
                    </a:lnTo>
                    <a:cubicBezTo>
                      <a:pt x="9458" y="78731"/>
                      <a:pt x="7285" y="82693"/>
                      <a:pt x="6135" y="84483"/>
                    </a:cubicBezTo>
                    <a:lnTo>
                      <a:pt x="0" y="66972"/>
                    </a:lnTo>
                    <a:cubicBezTo>
                      <a:pt x="10736" y="48568"/>
                      <a:pt x="18149" y="26329"/>
                      <a:pt x="22111" y="384"/>
                    </a:cubicBezTo>
                    <a:lnTo>
                      <a:pt x="36170" y="1023"/>
                    </a:lnTo>
                    <a:cubicBezTo>
                      <a:pt x="36170" y="1662"/>
                      <a:pt x="35915" y="2684"/>
                      <a:pt x="35787" y="4090"/>
                    </a:cubicBezTo>
                    <a:cubicBezTo>
                      <a:pt x="35659" y="5496"/>
                      <a:pt x="35531" y="6390"/>
                      <a:pt x="35404" y="6902"/>
                    </a:cubicBezTo>
                    <a:lnTo>
                      <a:pt x="61988" y="6902"/>
                    </a:lnTo>
                    <a:lnTo>
                      <a:pt x="61988" y="20578"/>
                    </a:lnTo>
                    <a:cubicBezTo>
                      <a:pt x="58026" y="31825"/>
                      <a:pt x="53041" y="42305"/>
                      <a:pt x="47162" y="52019"/>
                    </a:cubicBezTo>
                    <a:lnTo>
                      <a:pt x="63777" y="52019"/>
                    </a:lnTo>
                    <a:lnTo>
                      <a:pt x="63777" y="65183"/>
                    </a:lnTo>
                    <a:cubicBezTo>
                      <a:pt x="62244" y="80648"/>
                      <a:pt x="59432" y="93685"/>
                      <a:pt x="55342" y="104548"/>
                    </a:cubicBezTo>
                    <a:cubicBezTo>
                      <a:pt x="59559" y="109789"/>
                      <a:pt x="64544" y="113623"/>
                      <a:pt x="70168" y="115924"/>
                    </a:cubicBezTo>
                    <a:cubicBezTo>
                      <a:pt x="75792" y="118352"/>
                      <a:pt x="83076" y="119758"/>
                      <a:pt x="91895" y="120397"/>
                    </a:cubicBezTo>
                    <a:lnTo>
                      <a:pt x="92407" y="109533"/>
                    </a:lnTo>
                    <a:lnTo>
                      <a:pt x="62627" y="109533"/>
                    </a:lnTo>
                    <a:lnTo>
                      <a:pt x="62627" y="96496"/>
                    </a:lnTo>
                    <a:lnTo>
                      <a:pt x="91895" y="96496"/>
                    </a:lnTo>
                    <a:lnTo>
                      <a:pt x="91895" y="86783"/>
                    </a:lnTo>
                    <a:lnTo>
                      <a:pt x="66206" y="86783"/>
                    </a:lnTo>
                    <a:lnTo>
                      <a:pt x="66206" y="74257"/>
                    </a:lnTo>
                    <a:lnTo>
                      <a:pt x="91895" y="74257"/>
                    </a:lnTo>
                    <a:lnTo>
                      <a:pt x="91895" y="64672"/>
                    </a:lnTo>
                    <a:lnTo>
                      <a:pt x="68634" y="64672"/>
                    </a:lnTo>
                    <a:lnTo>
                      <a:pt x="68634" y="52530"/>
                    </a:lnTo>
                    <a:lnTo>
                      <a:pt x="91895" y="52530"/>
                    </a:lnTo>
                    <a:lnTo>
                      <a:pt x="91895" y="42817"/>
                    </a:lnTo>
                    <a:lnTo>
                      <a:pt x="60710" y="42817"/>
                    </a:lnTo>
                    <a:lnTo>
                      <a:pt x="60710" y="29780"/>
                    </a:lnTo>
                    <a:lnTo>
                      <a:pt x="91895" y="29780"/>
                    </a:lnTo>
                    <a:lnTo>
                      <a:pt x="91895" y="20705"/>
                    </a:lnTo>
                    <a:lnTo>
                      <a:pt x="67100" y="20705"/>
                    </a:lnTo>
                    <a:lnTo>
                      <a:pt x="67100" y="8308"/>
                    </a:lnTo>
                    <a:lnTo>
                      <a:pt x="91895" y="8308"/>
                    </a:lnTo>
                    <a:lnTo>
                      <a:pt x="91895" y="0"/>
                    </a:lnTo>
                    <a:lnTo>
                      <a:pt x="107744" y="0"/>
                    </a:lnTo>
                    <a:lnTo>
                      <a:pt x="107744" y="8308"/>
                    </a:lnTo>
                    <a:lnTo>
                      <a:pt x="135351" y="8308"/>
                    </a:lnTo>
                    <a:close/>
                    <a:moveTo>
                      <a:pt x="27096" y="43456"/>
                    </a:moveTo>
                    <a:lnTo>
                      <a:pt x="27096" y="77581"/>
                    </a:lnTo>
                    <a:lnTo>
                      <a:pt x="37960" y="70423"/>
                    </a:lnTo>
                    <a:cubicBezTo>
                      <a:pt x="40388" y="76942"/>
                      <a:pt x="42944" y="83204"/>
                      <a:pt x="45884" y="89212"/>
                    </a:cubicBezTo>
                    <a:cubicBezTo>
                      <a:pt x="48057" y="81543"/>
                      <a:pt x="49463" y="73491"/>
                      <a:pt x="50230" y="65056"/>
                    </a:cubicBezTo>
                    <a:lnTo>
                      <a:pt x="31058" y="65056"/>
                    </a:lnTo>
                    <a:lnTo>
                      <a:pt x="31058" y="51891"/>
                    </a:lnTo>
                    <a:cubicBezTo>
                      <a:pt x="37449" y="42050"/>
                      <a:pt x="43072" y="31569"/>
                      <a:pt x="48057" y="20450"/>
                    </a:cubicBezTo>
                    <a:lnTo>
                      <a:pt x="33103" y="20450"/>
                    </a:lnTo>
                    <a:cubicBezTo>
                      <a:pt x="31442" y="28757"/>
                      <a:pt x="29524" y="36426"/>
                      <a:pt x="27351" y="43456"/>
                    </a:cubicBezTo>
                    <a:close/>
                    <a:moveTo>
                      <a:pt x="27096" y="80776"/>
                    </a:moveTo>
                    <a:lnTo>
                      <a:pt x="27096" y="123720"/>
                    </a:lnTo>
                    <a:cubicBezTo>
                      <a:pt x="32208" y="117841"/>
                      <a:pt x="36298" y="111834"/>
                      <a:pt x="39366" y="105699"/>
                    </a:cubicBezTo>
                    <a:cubicBezTo>
                      <a:pt x="35276" y="99436"/>
                      <a:pt x="31186" y="91128"/>
                      <a:pt x="27096" y="80776"/>
                    </a:cubicBezTo>
                    <a:close/>
                    <a:moveTo>
                      <a:pt x="107616" y="20833"/>
                    </a:moveTo>
                    <a:lnTo>
                      <a:pt x="107616" y="29908"/>
                    </a:lnTo>
                    <a:lnTo>
                      <a:pt x="120653" y="29908"/>
                    </a:lnTo>
                    <a:lnTo>
                      <a:pt x="120653" y="20833"/>
                    </a:lnTo>
                    <a:lnTo>
                      <a:pt x="107616" y="20833"/>
                    </a:lnTo>
                    <a:close/>
                    <a:moveTo>
                      <a:pt x="107616" y="52530"/>
                    </a:moveTo>
                    <a:lnTo>
                      <a:pt x="120653" y="52530"/>
                    </a:lnTo>
                    <a:lnTo>
                      <a:pt x="120653" y="42817"/>
                    </a:lnTo>
                    <a:lnTo>
                      <a:pt x="107616" y="42817"/>
                    </a:lnTo>
                    <a:lnTo>
                      <a:pt x="107616" y="5253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B6062455-A4ED-2CDC-AE59-EB64C8612198}"/>
                  </a:ext>
                </a:extLst>
              </p:cNvPr>
              <p:cNvSpPr/>
              <p:nvPr/>
            </p:nvSpPr>
            <p:spPr>
              <a:xfrm>
                <a:off x="3903774" y="6176510"/>
                <a:ext cx="138290" cy="139824"/>
              </a:xfrm>
              <a:custGeom>
                <a:avLst/>
                <a:gdLst>
                  <a:gd name="connsiteX0" fmla="*/ 114262 w 138290"/>
                  <a:gd name="connsiteY0" fmla="*/ 109277 h 139824"/>
                  <a:gd name="connsiteX1" fmla="*/ 138290 w 138290"/>
                  <a:gd name="connsiteY1" fmla="*/ 124103 h 139824"/>
                  <a:gd name="connsiteX2" fmla="*/ 130622 w 138290"/>
                  <a:gd name="connsiteY2" fmla="*/ 136501 h 139824"/>
                  <a:gd name="connsiteX3" fmla="*/ 89339 w 138290"/>
                  <a:gd name="connsiteY3" fmla="*/ 103143 h 139824"/>
                  <a:gd name="connsiteX4" fmla="*/ 89339 w 138290"/>
                  <a:gd name="connsiteY4" fmla="*/ 117073 h 139824"/>
                  <a:gd name="connsiteX5" fmla="*/ 86272 w 138290"/>
                  <a:gd name="connsiteY5" fmla="*/ 135350 h 139824"/>
                  <a:gd name="connsiteX6" fmla="*/ 70551 w 138290"/>
                  <a:gd name="connsiteY6" fmla="*/ 138929 h 139824"/>
                  <a:gd name="connsiteX7" fmla="*/ 52530 w 138290"/>
                  <a:gd name="connsiteY7" fmla="*/ 138162 h 139824"/>
                  <a:gd name="connsiteX8" fmla="*/ 51891 w 138290"/>
                  <a:gd name="connsiteY8" fmla="*/ 124615 h 139824"/>
                  <a:gd name="connsiteX9" fmla="*/ 67100 w 138290"/>
                  <a:gd name="connsiteY9" fmla="*/ 125381 h 139824"/>
                  <a:gd name="connsiteX10" fmla="*/ 72468 w 138290"/>
                  <a:gd name="connsiteY10" fmla="*/ 124231 h 139824"/>
                  <a:gd name="connsiteX11" fmla="*/ 73491 w 138290"/>
                  <a:gd name="connsiteY11" fmla="*/ 117584 h 139824"/>
                  <a:gd name="connsiteX12" fmla="*/ 73491 w 138290"/>
                  <a:gd name="connsiteY12" fmla="*/ 105826 h 139824"/>
                  <a:gd name="connsiteX13" fmla="*/ 27990 w 138290"/>
                  <a:gd name="connsiteY13" fmla="*/ 135095 h 139824"/>
                  <a:gd name="connsiteX14" fmla="*/ 20322 w 138290"/>
                  <a:gd name="connsiteY14" fmla="*/ 123208 h 139824"/>
                  <a:gd name="connsiteX15" fmla="*/ 45756 w 138290"/>
                  <a:gd name="connsiteY15" fmla="*/ 109277 h 139824"/>
                  <a:gd name="connsiteX16" fmla="*/ 29907 w 138290"/>
                  <a:gd name="connsiteY16" fmla="*/ 93429 h 139824"/>
                  <a:gd name="connsiteX17" fmla="*/ 38087 w 138290"/>
                  <a:gd name="connsiteY17" fmla="*/ 85377 h 139824"/>
                  <a:gd name="connsiteX18" fmla="*/ 31952 w 138290"/>
                  <a:gd name="connsiteY18" fmla="*/ 85377 h 139824"/>
                  <a:gd name="connsiteX19" fmla="*/ 31952 w 138290"/>
                  <a:gd name="connsiteY19" fmla="*/ 73746 h 139824"/>
                  <a:gd name="connsiteX20" fmla="*/ 73491 w 138290"/>
                  <a:gd name="connsiteY20" fmla="*/ 73746 h 139824"/>
                  <a:gd name="connsiteX21" fmla="*/ 73491 w 138290"/>
                  <a:gd name="connsiteY21" fmla="*/ 65439 h 139824"/>
                  <a:gd name="connsiteX22" fmla="*/ 25562 w 138290"/>
                  <a:gd name="connsiteY22" fmla="*/ 65439 h 139824"/>
                  <a:gd name="connsiteX23" fmla="*/ 25562 w 138290"/>
                  <a:gd name="connsiteY23" fmla="*/ 68506 h 139824"/>
                  <a:gd name="connsiteX24" fmla="*/ 11503 w 138290"/>
                  <a:gd name="connsiteY24" fmla="*/ 139824 h 139824"/>
                  <a:gd name="connsiteX25" fmla="*/ 0 w 138290"/>
                  <a:gd name="connsiteY25" fmla="*/ 126659 h 139824"/>
                  <a:gd name="connsiteX26" fmla="*/ 7924 w 138290"/>
                  <a:gd name="connsiteY26" fmla="*/ 98925 h 139824"/>
                  <a:gd name="connsiteX27" fmla="*/ 10353 w 138290"/>
                  <a:gd name="connsiteY27" fmla="*/ 57386 h 139824"/>
                  <a:gd name="connsiteX28" fmla="*/ 10353 w 138290"/>
                  <a:gd name="connsiteY28" fmla="*/ 12525 h 139824"/>
                  <a:gd name="connsiteX29" fmla="*/ 65822 w 138290"/>
                  <a:gd name="connsiteY29" fmla="*/ 12525 h 139824"/>
                  <a:gd name="connsiteX30" fmla="*/ 65822 w 138290"/>
                  <a:gd name="connsiteY30" fmla="*/ 0 h 139824"/>
                  <a:gd name="connsiteX31" fmla="*/ 82182 w 138290"/>
                  <a:gd name="connsiteY31" fmla="*/ 0 h 139824"/>
                  <a:gd name="connsiteX32" fmla="*/ 82182 w 138290"/>
                  <a:gd name="connsiteY32" fmla="*/ 12525 h 139824"/>
                  <a:gd name="connsiteX33" fmla="*/ 136373 w 138290"/>
                  <a:gd name="connsiteY33" fmla="*/ 12525 h 139824"/>
                  <a:gd name="connsiteX34" fmla="*/ 136373 w 138290"/>
                  <a:gd name="connsiteY34" fmla="*/ 25689 h 139824"/>
                  <a:gd name="connsiteX35" fmla="*/ 89595 w 138290"/>
                  <a:gd name="connsiteY35" fmla="*/ 25689 h 139824"/>
                  <a:gd name="connsiteX36" fmla="*/ 89595 w 138290"/>
                  <a:gd name="connsiteY36" fmla="*/ 32974 h 139824"/>
                  <a:gd name="connsiteX37" fmla="*/ 129727 w 138290"/>
                  <a:gd name="connsiteY37" fmla="*/ 32974 h 139824"/>
                  <a:gd name="connsiteX38" fmla="*/ 129727 w 138290"/>
                  <a:gd name="connsiteY38" fmla="*/ 52658 h 139824"/>
                  <a:gd name="connsiteX39" fmla="*/ 137907 w 138290"/>
                  <a:gd name="connsiteY39" fmla="*/ 52658 h 139824"/>
                  <a:gd name="connsiteX40" fmla="*/ 137907 w 138290"/>
                  <a:gd name="connsiteY40" fmla="*/ 65439 h 139824"/>
                  <a:gd name="connsiteX41" fmla="*/ 129727 w 138290"/>
                  <a:gd name="connsiteY41" fmla="*/ 65439 h 139824"/>
                  <a:gd name="connsiteX42" fmla="*/ 129727 w 138290"/>
                  <a:gd name="connsiteY42" fmla="*/ 85121 h 139824"/>
                  <a:gd name="connsiteX43" fmla="*/ 134840 w 138290"/>
                  <a:gd name="connsiteY43" fmla="*/ 89978 h 139824"/>
                  <a:gd name="connsiteX44" fmla="*/ 114645 w 138290"/>
                  <a:gd name="connsiteY44" fmla="*/ 109533 h 139824"/>
                  <a:gd name="connsiteX45" fmla="*/ 73363 w 138290"/>
                  <a:gd name="connsiteY45" fmla="*/ 44478 h 139824"/>
                  <a:gd name="connsiteX46" fmla="*/ 31825 w 138290"/>
                  <a:gd name="connsiteY46" fmla="*/ 44478 h 139824"/>
                  <a:gd name="connsiteX47" fmla="*/ 31825 w 138290"/>
                  <a:gd name="connsiteY47" fmla="*/ 32847 h 139824"/>
                  <a:gd name="connsiteX48" fmla="*/ 73363 w 138290"/>
                  <a:gd name="connsiteY48" fmla="*/ 32847 h 139824"/>
                  <a:gd name="connsiteX49" fmla="*/ 73363 w 138290"/>
                  <a:gd name="connsiteY49" fmla="*/ 25562 h 139824"/>
                  <a:gd name="connsiteX50" fmla="*/ 25434 w 138290"/>
                  <a:gd name="connsiteY50" fmla="*/ 25562 h 139824"/>
                  <a:gd name="connsiteX51" fmla="*/ 25434 w 138290"/>
                  <a:gd name="connsiteY51" fmla="*/ 52530 h 139824"/>
                  <a:gd name="connsiteX52" fmla="*/ 73363 w 138290"/>
                  <a:gd name="connsiteY52" fmla="*/ 52530 h 139824"/>
                  <a:gd name="connsiteX53" fmla="*/ 73363 w 138290"/>
                  <a:gd name="connsiteY53" fmla="*/ 44478 h 139824"/>
                  <a:gd name="connsiteX54" fmla="*/ 56620 w 138290"/>
                  <a:gd name="connsiteY54" fmla="*/ 101608 h 139824"/>
                  <a:gd name="connsiteX55" fmla="*/ 66845 w 138290"/>
                  <a:gd name="connsiteY55" fmla="*/ 93429 h 139824"/>
                  <a:gd name="connsiteX56" fmla="*/ 73363 w 138290"/>
                  <a:gd name="connsiteY56" fmla="*/ 101608 h 139824"/>
                  <a:gd name="connsiteX57" fmla="*/ 73363 w 138290"/>
                  <a:gd name="connsiteY57" fmla="*/ 85249 h 139824"/>
                  <a:gd name="connsiteX58" fmla="*/ 40516 w 138290"/>
                  <a:gd name="connsiteY58" fmla="*/ 85249 h 139824"/>
                  <a:gd name="connsiteX59" fmla="*/ 56620 w 138290"/>
                  <a:gd name="connsiteY59" fmla="*/ 101608 h 139824"/>
                  <a:gd name="connsiteX60" fmla="*/ 89339 w 138290"/>
                  <a:gd name="connsiteY60" fmla="*/ 44478 h 139824"/>
                  <a:gd name="connsiteX61" fmla="*/ 89339 w 138290"/>
                  <a:gd name="connsiteY61" fmla="*/ 52530 h 139824"/>
                  <a:gd name="connsiteX62" fmla="*/ 114134 w 138290"/>
                  <a:gd name="connsiteY62" fmla="*/ 52530 h 139824"/>
                  <a:gd name="connsiteX63" fmla="*/ 114134 w 138290"/>
                  <a:gd name="connsiteY63" fmla="*/ 44478 h 139824"/>
                  <a:gd name="connsiteX64" fmla="*/ 89339 w 138290"/>
                  <a:gd name="connsiteY64" fmla="*/ 44478 h 139824"/>
                  <a:gd name="connsiteX65" fmla="*/ 89339 w 138290"/>
                  <a:gd name="connsiteY65" fmla="*/ 73618 h 139824"/>
                  <a:gd name="connsiteX66" fmla="*/ 114134 w 138290"/>
                  <a:gd name="connsiteY66" fmla="*/ 73618 h 139824"/>
                  <a:gd name="connsiteX67" fmla="*/ 114134 w 138290"/>
                  <a:gd name="connsiteY67" fmla="*/ 65311 h 139824"/>
                  <a:gd name="connsiteX68" fmla="*/ 89339 w 138290"/>
                  <a:gd name="connsiteY68" fmla="*/ 65311 h 139824"/>
                  <a:gd name="connsiteX69" fmla="*/ 89339 w 138290"/>
                  <a:gd name="connsiteY69" fmla="*/ 73618 h 139824"/>
                  <a:gd name="connsiteX70" fmla="*/ 103782 w 138290"/>
                  <a:gd name="connsiteY70" fmla="*/ 100458 h 139824"/>
                  <a:gd name="connsiteX71" fmla="*/ 120397 w 138290"/>
                  <a:gd name="connsiteY71" fmla="*/ 85377 h 139824"/>
                  <a:gd name="connsiteX72" fmla="*/ 91128 w 138290"/>
                  <a:gd name="connsiteY72" fmla="*/ 85377 h 139824"/>
                  <a:gd name="connsiteX73" fmla="*/ 103782 w 138290"/>
                  <a:gd name="connsiteY73" fmla="*/ 100458 h 13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38290" h="139824">
                    <a:moveTo>
                      <a:pt x="114262" y="109277"/>
                    </a:moveTo>
                    <a:cubicBezTo>
                      <a:pt x="121931" y="115284"/>
                      <a:pt x="129983" y="120141"/>
                      <a:pt x="138290" y="124103"/>
                    </a:cubicBezTo>
                    <a:lnTo>
                      <a:pt x="130622" y="136501"/>
                    </a:lnTo>
                    <a:cubicBezTo>
                      <a:pt x="114262" y="128449"/>
                      <a:pt x="100459" y="117329"/>
                      <a:pt x="89339" y="103143"/>
                    </a:cubicBezTo>
                    <a:lnTo>
                      <a:pt x="89339" y="117073"/>
                    </a:lnTo>
                    <a:cubicBezTo>
                      <a:pt x="89339" y="126915"/>
                      <a:pt x="88317" y="132922"/>
                      <a:pt x="86272" y="135350"/>
                    </a:cubicBezTo>
                    <a:cubicBezTo>
                      <a:pt x="84227" y="137779"/>
                      <a:pt x="78986" y="138929"/>
                      <a:pt x="70551" y="138929"/>
                    </a:cubicBezTo>
                    <a:cubicBezTo>
                      <a:pt x="66461" y="138929"/>
                      <a:pt x="60454" y="138673"/>
                      <a:pt x="52530" y="138162"/>
                    </a:cubicBezTo>
                    <a:lnTo>
                      <a:pt x="51891" y="124615"/>
                    </a:lnTo>
                    <a:cubicBezTo>
                      <a:pt x="59048" y="125126"/>
                      <a:pt x="64033" y="125381"/>
                      <a:pt x="67100" y="125381"/>
                    </a:cubicBezTo>
                    <a:cubicBezTo>
                      <a:pt x="70167" y="125381"/>
                      <a:pt x="71702" y="124998"/>
                      <a:pt x="72468" y="124231"/>
                    </a:cubicBezTo>
                    <a:cubicBezTo>
                      <a:pt x="73107" y="123464"/>
                      <a:pt x="73491" y="121163"/>
                      <a:pt x="73491" y="117584"/>
                    </a:cubicBezTo>
                    <a:lnTo>
                      <a:pt x="73491" y="105826"/>
                    </a:lnTo>
                    <a:cubicBezTo>
                      <a:pt x="60198" y="117201"/>
                      <a:pt x="45117" y="127043"/>
                      <a:pt x="27990" y="135095"/>
                    </a:cubicBezTo>
                    <a:lnTo>
                      <a:pt x="20322" y="123208"/>
                    </a:lnTo>
                    <a:cubicBezTo>
                      <a:pt x="30291" y="118479"/>
                      <a:pt x="38854" y="113878"/>
                      <a:pt x="45756" y="109277"/>
                    </a:cubicBezTo>
                    <a:cubicBezTo>
                      <a:pt x="41283" y="104292"/>
                      <a:pt x="36042" y="99053"/>
                      <a:pt x="29907" y="93429"/>
                    </a:cubicBezTo>
                    <a:lnTo>
                      <a:pt x="38087" y="85377"/>
                    </a:lnTo>
                    <a:lnTo>
                      <a:pt x="31952" y="85377"/>
                    </a:lnTo>
                    <a:lnTo>
                      <a:pt x="31952" y="73746"/>
                    </a:lnTo>
                    <a:lnTo>
                      <a:pt x="73491" y="73746"/>
                    </a:lnTo>
                    <a:lnTo>
                      <a:pt x="73491" y="65439"/>
                    </a:lnTo>
                    <a:lnTo>
                      <a:pt x="25562" y="65439"/>
                    </a:lnTo>
                    <a:lnTo>
                      <a:pt x="25562" y="68506"/>
                    </a:lnTo>
                    <a:cubicBezTo>
                      <a:pt x="25562" y="98797"/>
                      <a:pt x="20833" y="122569"/>
                      <a:pt x="11503" y="139824"/>
                    </a:cubicBezTo>
                    <a:lnTo>
                      <a:pt x="0" y="126659"/>
                    </a:lnTo>
                    <a:cubicBezTo>
                      <a:pt x="3707" y="118479"/>
                      <a:pt x="6263" y="109277"/>
                      <a:pt x="7924" y="98925"/>
                    </a:cubicBezTo>
                    <a:cubicBezTo>
                      <a:pt x="9458" y="88572"/>
                      <a:pt x="10353" y="74768"/>
                      <a:pt x="10353" y="57386"/>
                    </a:cubicBezTo>
                    <a:lnTo>
                      <a:pt x="10353" y="12525"/>
                    </a:lnTo>
                    <a:lnTo>
                      <a:pt x="65822" y="12525"/>
                    </a:lnTo>
                    <a:lnTo>
                      <a:pt x="65822" y="0"/>
                    </a:lnTo>
                    <a:lnTo>
                      <a:pt x="82182" y="0"/>
                    </a:lnTo>
                    <a:lnTo>
                      <a:pt x="82182" y="12525"/>
                    </a:lnTo>
                    <a:lnTo>
                      <a:pt x="136373" y="12525"/>
                    </a:lnTo>
                    <a:lnTo>
                      <a:pt x="136373" y="25689"/>
                    </a:lnTo>
                    <a:lnTo>
                      <a:pt x="89595" y="25689"/>
                    </a:lnTo>
                    <a:lnTo>
                      <a:pt x="89595" y="32974"/>
                    </a:lnTo>
                    <a:lnTo>
                      <a:pt x="129727" y="32974"/>
                    </a:lnTo>
                    <a:lnTo>
                      <a:pt x="129727" y="52658"/>
                    </a:lnTo>
                    <a:lnTo>
                      <a:pt x="137907" y="52658"/>
                    </a:lnTo>
                    <a:lnTo>
                      <a:pt x="137907" y="65439"/>
                    </a:lnTo>
                    <a:lnTo>
                      <a:pt x="129727" y="65439"/>
                    </a:lnTo>
                    <a:lnTo>
                      <a:pt x="129727" y="85121"/>
                    </a:lnTo>
                    <a:lnTo>
                      <a:pt x="134840" y="89978"/>
                    </a:lnTo>
                    <a:cubicBezTo>
                      <a:pt x="128449" y="97391"/>
                      <a:pt x="121675" y="103782"/>
                      <a:pt x="114645" y="109533"/>
                    </a:cubicBezTo>
                    <a:close/>
                    <a:moveTo>
                      <a:pt x="73363" y="44478"/>
                    </a:moveTo>
                    <a:lnTo>
                      <a:pt x="31825" y="44478"/>
                    </a:lnTo>
                    <a:lnTo>
                      <a:pt x="31825" y="32847"/>
                    </a:lnTo>
                    <a:lnTo>
                      <a:pt x="73363" y="32847"/>
                    </a:lnTo>
                    <a:lnTo>
                      <a:pt x="73363" y="25562"/>
                    </a:lnTo>
                    <a:lnTo>
                      <a:pt x="25434" y="25562"/>
                    </a:lnTo>
                    <a:lnTo>
                      <a:pt x="25434" y="52530"/>
                    </a:lnTo>
                    <a:lnTo>
                      <a:pt x="73363" y="52530"/>
                    </a:lnTo>
                    <a:lnTo>
                      <a:pt x="73363" y="44478"/>
                    </a:lnTo>
                    <a:close/>
                    <a:moveTo>
                      <a:pt x="56620" y="101608"/>
                    </a:moveTo>
                    <a:cubicBezTo>
                      <a:pt x="58793" y="99947"/>
                      <a:pt x="62243" y="97263"/>
                      <a:pt x="66845" y="93429"/>
                    </a:cubicBezTo>
                    <a:lnTo>
                      <a:pt x="73363" y="101608"/>
                    </a:lnTo>
                    <a:lnTo>
                      <a:pt x="73363" y="85249"/>
                    </a:lnTo>
                    <a:lnTo>
                      <a:pt x="40516" y="85249"/>
                    </a:lnTo>
                    <a:cubicBezTo>
                      <a:pt x="46523" y="90873"/>
                      <a:pt x="51891" y="96368"/>
                      <a:pt x="56620" y="101608"/>
                    </a:cubicBezTo>
                    <a:close/>
                    <a:moveTo>
                      <a:pt x="89339" y="44478"/>
                    </a:moveTo>
                    <a:lnTo>
                      <a:pt x="89339" y="52530"/>
                    </a:lnTo>
                    <a:lnTo>
                      <a:pt x="114134" y="52530"/>
                    </a:lnTo>
                    <a:lnTo>
                      <a:pt x="114134" y="44478"/>
                    </a:lnTo>
                    <a:lnTo>
                      <a:pt x="89339" y="44478"/>
                    </a:lnTo>
                    <a:close/>
                    <a:moveTo>
                      <a:pt x="89339" y="73618"/>
                    </a:moveTo>
                    <a:lnTo>
                      <a:pt x="114134" y="73618"/>
                    </a:lnTo>
                    <a:lnTo>
                      <a:pt x="114134" y="65311"/>
                    </a:lnTo>
                    <a:lnTo>
                      <a:pt x="89339" y="65311"/>
                    </a:lnTo>
                    <a:lnTo>
                      <a:pt x="89339" y="73618"/>
                    </a:lnTo>
                    <a:close/>
                    <a:moveTo>
                      <a:pt x="103782" y="100458"/>
                    </a:moveTo>
                    <a:cubicBezTo>
                      <a:pt x="109661" y="95857"/>
                      <a:pt x="115157" y="90873"/>
                      <a:pt x="120397" y="85377"/>
                    </a:cubicBezTo>
                    <a:lnTo>
                      <a:pt x="91128" y="85377"/>
                    </a:lnTo>
                    <a:cubicBezTo>
                      <a:pt x="94579" y="90489"/>
                      <a:pt x="98797" y="95602"/>
                      <a:pt x="103782" y="10045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9540E74E-935B-C399-B61C-B5B82E3B274F}"/>
                  </a:ext>
                </a:extLst>
              </p:cNvPr>
              <p:cNvSpPr/>
              <p:nvPr/>
            </p:nvSpPr>
            <p:spPr>
              <a:xfrm>
                <a:off x="4059958" y="6186096"/>
                <a:ext cx="126276" cy="124102"/>
              </a:xfrm>
              <a:custGeom>
                <a:avLst/>
                <a:gdLst>
                  <a:gd name="connsiteX0" fmla="*/ 0 w 126276"/>
                  <a:gd name="connsiteY0" fmla="*/ 67995 h 124102"/>
                  <a:gd name="connsiteX1" fmla="*/ 0 w 126276"/>
                  <a:gd name="connsiteY1" fmla="*/ 53680 h 124102"/>
                  <a:gd name="connsiteX2" fmla="*/ 60454 w 126276"/>
                  <a:gd name="connsiteY2" fmla="*/ 53680 h 124102"/>
                  <a:gd name="connsiteX3" fmla="*/ 60454 w 126276"/>
                  <a:gd name="connsiteY3" fmla="*/ 25434 h 124102"/>
                  <a:gd name="connsiteX4" fmla="*/ 15593 w 126276"/>
                  <a:gd name="connsiteY4" fmla="*/ 27224 h 124102"/>
                  <a:gd name="connsiteX5" fmla="*/ 15593 w 126276"/>
                  <a:gd name="connsiteY5" fmla="*/ 12908 h 124102"/>
                  <a:gd name="connsiteX6" fmla="*/ 67612 w 126276"/>
                  <a:gd name="connsiteY6" fmla="*/ 9969 h 124102"/>
                  <a:gd name="connsiteX7" fmla="*/ 109022 w 126276"/>
                  <a:gd name="connsiteY7" fmla="*/ 0 h 124102"/>
                  <a:gd name="connsiteX8" fmla="*/ 113495 w 126276"/>
                  <a:gd name="connsiteY8" fmla="*/ 13931 h 124102"/>
                  <a:gd name="connsiteX9" fmla="*/ 76558 w 126276"/>
                  <a:gd name="connsiteY9" fmla="*/ 23517 h 124102"/>
                  <a:gd name="connsiteX10" fmla="*/ 76558 w 126276"/>
                  <a:gd name="connsiteY10" fmla="*/ 53807 h 124102"/>
                  <a:gd name="connsiteX11" fmla="*/ 126276 w 126276"/>
                  <a:gd name="connsiteY11" fmla="*/ 53807 h 124102"/>
                  <a:gd name="connsiteX12" fmla="*/ 126276 w 126276"/>
                  <a:gd name="connsiteY12" fmla="*/ 68122 h 124102"/>
                  <a:gd name="connsiteX13" fmla="*/ 75919 w 126276"/>
                  <a:gd name="connsiteY13" fmla="*/ 68122 h 124102"/>
                  <a:gd name="connsiteX14" fmla="*/ 61604 w 126276"/>
                  <a:gd name="connsiteY14" fmla="*/ 106465 h 124102"/>
                  <a:gd name="connsiteX15" fmla="*/ 25306 w 126276"/>
                  <a:gd name="connsiteY15" fmla="*/ 124103 h 124102"/>
                  <a:gd name="connsiteX16" fmla="*/ 20833 w 126276"/>
                  <a:gd name="connsiteY16" fmla="*/ 110172 h 124102"/>
                  <a:gd name="connsiteX17" fmla="*/ 48951 w 126276"/>
                  <a:gd name="connsiteY17" fmla="*/ 96879 h 124102"/>
                  <a:gd name="connsiteX18" fmla="*/ 59815 w 126276"/>
                  <a:gd name="connsiteY18" fmla="*/ 68122 h 124102"/>
                  <a:gd name="connsiteX19" fmla="*/ 0 w 126276"/>
                  <a:gd name="connsiteY19" fmla="*/ 68122 h 1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276" h="124102">
                    <a:moveTo>
                      <a:pt x="0" y="67995"/>
                    </a:moveTo>
                    <a:lnTo>
                      <a:pt x="0" y="53680"/>
                    </a:lnTo>
                    <a:lnTo>
                      <a:pt x="60454" y="53680"/>
                    </a:lnTo>
                    <a:lnTo>
                      <a:pt x="60454" y="25434"/>
                    </a:lnTo>
                    <a:cubicBezTo>
                      <a:pt x="47929" y="26584"/>
                      <a:pt x="32975" y="27224"/>
                      <a:pt x="15593" y="27224"/>
                    </a:cubicBezTo>
                    <a:lnTo>
                      <a:pt x="15593" y="12908"/>
                    </a:lnTo>
                    <a:cubicBezTo>
                      <a:pt x="36426" y="12908"/>
                      <a:pt x="53808" y="11886"/>
                      <a:pt x="67612" y="9969"/>
                    </a:cubicBezTo>
                    <a:cubicBezTo>
                      <a:pt x="81543" y="8052"/>
                      <a:pt x="95346" y="4729"/>
                      <a:pt x="109022" y="0"/>
                    </a:cubicBezTo>
                    <a:lnTo>
                      <a:pt x="113495" y="13931"/>
                    </a:lnTo>
                    <a:cubicBezTo>
                      <a:pt x="100714" y="18405"/>
                      <a:pt x="88445" y="21600"/>
                      <a:pt x="76558" y="23517"/>
                    </a:cubicBezTo>
                    <a:lnTo>
                      <a:pt x="76558" y="53807"/>
                    </a:lnTo>
                    <a:lnTo>
                      <a:pt x="126276" y="53807"/>
                    </a:lnTo>
                    <a:lnTo>
                      <a:pt x="126276" y="68122"/>
                    </a:lnTo>
                    <a:lnTo>
                      <a:pt x="75919" y="68122"/>
                    </a:lnTo>
                    <a:cubicBezTo>
                      <a:pt x="74385" y="84993"/>
                      <a:pt x="69529" y="97774"/>
                      <a:pt x="61604" y="106465"/>
                    </a:cubicBezTo>
                    <a:cubicBezTo>
                      <a:pt x="53680" y="115029"/>
                      <a:pt x="41538" y="120908"/>
                      <a:pt x="25306" y="124103"/>
                    </a:cubicBezTo>
                    <a:lnTo>
                      <a:pt x="20833" y="110172"/>
                    </a:lnTo>
                    <a:cubicBezTo>
                      <a:pt x="33614" y="107488"/>
                      <a:pt x="42944" y="103143"/>
                      <a:pt x="48951" y="96879"/>
                    </a:cubicBezTo>
                    <a:cubicBezTo>
                      <a:pt x="54831" y="90617"/>
                      <a:pt x="58537" y="81031"/>
                      <a:pt x="59815" y="68122"/>
                    </a:cubicBezTo>
                    <a:lnTo>
                      <a:pt x="0" y="68122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03622A7B-609A-C351-5222-149CB3E14764}"/>
                  </a:ext>
                </a:extLst>
              </p:cNvPr>
              <p:cNvSpPr/>
              <p:nvPr/>
            </p:nvSpPr>
            <p:spPr>
              <a:xfrm>
                <a:off x="4224960" y="6217792"/>
                <a:ext cx="93301" cy="84610"/>
              </a:xfrm>
              <a:custGeom>
                <a:avLst/>
                <a:gdLst>
                  <a:gd name="connsiteX0" fmla="*/ 3579 w 93301"/>
                  <a:gd name="connsiteY0" fmla="*/ 0 h 84610"/>
                  <a:gd name="connsiteX1" fmla="*/ 89722 w 93301"/>
                  <a:gd name="connsiteY1" fmla="*/ 0 h 84610"/>
                  <a:gd name="connsiteX2" fmla="*/ 89722 w 93301"/>
                  <a:gd name="connsiteY2" fmla="*/ 13420 h 84610"/>
                  <a:gd name="connsiteX3" fmla="*/ 54319 w 93301"/>
                  <a:gd name="connsiteY3" fmla="*/ 13420 h 84610"/>
                  <a:gd name="connsiteX4" fmla="*/ 54319 w 93301"/>
                  <a:gd name="connsiteY4" fmla="*/ 71190 h 84610"/>
                  <a:gd name="connsiteX5" fmla="*/ 93301 w 93301"/>
                  <a:gd name="connsiteY5" fmla="*/ 71190 h 84610"/>
                  <a:gd name="connsiteX6" fmla="*/ 93301 w 93301"/>
                  <a:gd name="connsiteY6" fmla="*/ 84610 h 84610"/>
                  <a:gd name="connsiteX7" fmla="*/ 0 w 93301"/>
                  <a:gd name="connsiteY7" fmla="*/ 84610 h 84610"/>
                  <a:gd name="connsiteX8" fmla="*/ 0 w 93301"/>
                  <a:gd name="connsiteY8" fmla="*/ 71190 h 84610"/>
                  <a:gd name="connsiteX9" fmla="*/ 38982 w 93301"/>
                  <a:gd name="connsiteY9" fmla="*/ 71190 h 84610"/>
                  <a:gd name="connsiteX10" fmla="*/ 38982 w 93301"/>
                  <a:gd name="connsiteY10" fmla="*/ 13420 h 84610"/>
                  <a:gd name="connsiteX11" fmla="*/ 3579 w 93301"/>
                  <a:gd name="connsiteY11" fmla="*/ 13420 h 84610"/>
                  <a:gd name="connsiteX12" fmla="*/ 3579 w 93301"/>
                  <a:gd name="connsiteY12" fmla="*/ 0 h 8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301" h="84610">
                    <a:moveTo>
                      <a:pt x="3579" y="0"/>
                    </a:moveTo>
                    <a:lnTo>
                      <a:pt x="89722" y="0"/>
                    </a:lnTo>
                    <a:lnTo>
                      <a:pt x="89722" y="13420"/>
                    </a:lnTo>
                    <a:lnTo>
                      <a:pt x="54319" y="13420"/>
                    </a:lnTo>
                    <a:lnTo>
                      <a:pt x="54319" y="71190"/>
                    </a:lnTo>
                    <a:lnTo>
                      <a:pt x="93301" y="71190"/>
                    </a:lnTo>
                    <a:lnTo>
                      <a:pt x="93301" y="84610"/>
                    </a:lnTo>
                    <a:lnTo>
                      <a:pt x="0" y="84610"/>
                    </a:lnTo>
                    <a:lnTo>
                      <a:pt x="0" y="71190"/>
                    </a:lnTo>
                    <a:lnTo>
                      <a:pt x="38982" y="71190"/>
                    </a:lnTo>
                    <a:lnTo>
                      <a:pt x="38982" y="13420"/>
                    </a:lnTo>
                    <a:lnTo>
                      <a:pt x="3579" y="13420"/>
                    </a:lnTo>
                    <a:lnTo>
                      <a:pt x="3579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D127A062-8E16-2EC4-4CD7-60E1A207021C}"/>
                  </a:ext>
                </a:extLst>
              </p:cNvPr>
              <p:cNvSpPr/>
              <p:nvPr/>
            </p:nvSpPr>
            <p:spPr>
              <a:xfrm>
                <a:off x="4371430" y="6214725"/>
                <a:ext cx="96880" cy="93556"/>
              </a:xfrm>
              <a:custGeom>
                <a:avLst/>
                <a:gdLst>
                  <a:gd name="connsiteX0" fmla="*/ 0 w 96880"/>
                  <a:gd name="connsiteY0" fmla="*/ 7285 h 93556"/>
                  <a:gd name="connsiteX1" fmla="*/ 14059 w 96880"/>
                  <a:gd name="connsiteY1" fmla="*/ 4090 h 93556"/>
                  <a:gd name="connsiteX2" fmla="*/ 24795 w 96880"/>
                  <a:gd name="connsiteY2" fmla="*/ 44350 h 93556"/>
                  <a:gd name="connsiteX3" fmla="*/ 10353 w 96880"/>
                  <a:gd name="connsiteY3" fmla="*/ 47545 h 93556"/>
                  <a:gd name="connsiteX4" fmla="*/ 0 w 96880"/>
                  <a:gd name="connsiteY4" fmla="*/ 7285 h 93556"/>
                  <a:gd name="connsiteX5" fmla="*/ 82054 w 96880"/>
                  <a:gd name="connsiteY5" fmla="*/ 511 h 93556"/>
                  <a:gd name="connsiteX6" fmla="*/ 96880 w 96880"/>
                  <a:gd name="connsiteY6" fmla="*/ 1278 h 93556"/>
                  <a:gd name="connsiteX7" fmla="*/ 78859 w 96880"/>
                  <a:gd name="connsiteY7" fmla="*/ 68123 h 93556"/>
                  <a:gd name="connsiteX8" fmla="*/ 20833 w 96880"/>
                  <a:gd name="connsiteY8" fmla="*/ 93557 h 93556"/>
                  <a:gd name="connsiteX9" fmla="*/ 17893 w 96880"/>
                  <a:gd name="connsiteY9" fmla="*/ 79625 h 93556"/>
                  <a:gd name="connsiteX10" fmla="*/ 47929 w 96880"/>
                  <a:gd name="connsiteY10" fmla="*/ 72212 h 93556"/>
                  <a:gd name="connsiteX11" fmla="*/ 67356 w 96880"/>
                  <a:gd name="connsiteY11" fmla="*/ 58025 h 93556"/>
                  <a:gd name="connsiteX12" fmla="*/ 78348 w 96880"/>
                  <a:gd name="connsiteY12" fmla="*/ 35020 h 93556"/>
                  <a:gd name="connsiteX13" fmla="*/ 82054 w 96880"/>
                  <a:gd name="connsiteY13" fmla="*/ 383 h 93556"/>
                  <a:gd name="connsiteX14" fmla="*/ 32336 w 96880"/>
                  <a:gd name="connsiteY14" fmla="*/ 3195 h 93556"/>
                  <a:gd name="connsiteX15" fmla="*/ 46778 w 96880"/>
                  <a:gd name="connsiteY15" fmla="*/ 0 h 93556"/>
                  <a:gd name="connsiteX16" fmla="*/ 57514 w 96880"/>
                  <a:gd name="connsiteY16" fmla="*/ 41538 h 93556"/>
                  <a:gd name="connsiteX17" fmla="*/ 43072 w 96880"/>
                  <a:gd name="connsiteY17" fmla="*/ 44733 h 93556"/>
                  <a:gd name="connsiteX18" fmla="*/ 32336 w 96880"/>
                  <a:gd name="connsiteY18" fmla="*/ 3195 h 9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880" h="93556">
                    <a:moveTo>
                      <a:pt x="0" y="7285"/>
                    </a:moveTo>
                    <a:lnTo>
                      <a:pt x="14059" y="4090"/>
                    </a:lnTo>
                    <a:cubicBezTo>
                      <a:pt x="17638" y="16487"/>
                      <a:pt x="21216" y="29907"/>
                      <a:pt x="24795" y="44350"/>
                    </a:cubicBezTo>
                    <a:lnTo>
                      <a:pt x="10353" y="47545"/>
                    </a:lnTo>
                    <a:cubicBezTo>
                      <a:pt x="7157" y="34253"/>
                      <a:pt x="3707" y="20833"/>
                      <a:pt x="0" y="7285"/>
                    </a:cubicBezTo>
                    <a:close/>
                    <a:moveTo>
                      <a:pt x="82054" y="511"/>
                    </a:moveTo>
                    <a:lnTo>
                      <a:pt x="96880" y="1278"/>
                    </a:lnTo>
                    <a:cubicBezTo>
                      <a:pt x="96241" y="32080"/>
                      <a:pt x="90234" y="54447"/>
                      <a:pt x="78859" y="68123"/>
                    </a:cubicBezTo>
                    <a:cubicBezTo>
                      <a:pt x="67356" y="81926"/>
                      <a:pt x="48057" y="90362"/>
                      <a:pt x="20833" y="93557"/>
                    </a:cubicBezTo>
                    <a:lnTo>
                      <a:pt x="17893" y="79625"/>
                    </a:lnTo>
                    <a:cubicBezTo>
                      <a:pt x="30163" y="77964"/>
                      <a:pt x="40260" y="75407"/>
                      <a:pt x="47929" y="72212"/>
                    </a:cubicBezTo>
                    <a:cubicBezTo>
                      <a:pt x="55725" y="69017"/>
                      <a:pt x="62116" y="64288"/>
                      <a:pt x="67356" y="58025"/>
                    </a:cubicBezTo>
                    <a:cubicBezTo>
                      <a:pt x="72468" y="51763"/>
                      <a:pt x="76175" y="44222"/>
                      <a:pt x="78348" y="35020"/>
                    </a:cubicBezTo>
                    <a:cubicBezTo>
                      <a:pt x="80520" y="25945"/>
                      <a:pt x="81798" y="14315"/>
                      <a:pt x="82054" y="383"/>
                    </a:cubicBezTo>
                    <a:close/>
                    <a:moveTo>
                      <a:pt x="32336" y="3195"/>
                    </a:moveTo>
                    <a:lnTo>
                      <a:pt x="46778" y="0"/>
                    </a:lnTo>
                    <a:cubicBezTo>
                      <a:pt x="50102" y="11630"/>
                      <a:pt x="53552" y="25434"/>
                      <a:pt x="57514" y="41538"/>
                    </a:cubicBezTo>
                    <a:lnTo>
                      <a:pt x="43072" y="44733"/>
                    </a:lnTo>
                    <a:cubicBezTo>
                      <a:pt x="40005" y="31569"/>
                      <a:pt x="36426" y="17638"/>
                      <a:pt x="32336" y="3195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4BE43D39-0509-5DC7-8768-FB1568A3ED26}"/>
                  </a:ext>
                </a:extLst>
              </p:cNvPr>
              <p:cNvSpPr/>
              <p:nvPr/>
            </p:nvSpPr>
            <p:spPr>
              <a:xfrm>
                <a:off x="4509720" y="6183667"/>
                <a:ext cx="111194" cy="124102"/>
              </a:xfrm>
              <a:custGeom>
                <a:avLst/>
                <a:gdLst>
                  <a:gd name="connsiteX0" fmla="*/ 94452 w 111194"/>
                  <a:gd name="connsiteY0" fmla="*/ 29652 h 124102"/>
                  <a:gd name="connsiteX1" fmla="*/ 40516 w 111194"/>
                  <a:gd name="connsiteY1" fmla="*/ 29652 h 124102"/>
                  <a:gd name="connsiteX2" fmla="*/ 10992 w 111194"/>
                  <a:gd name="connsiteY2" fmla="*/ 74385 h 124102"/>
                  <a:gd name="connsiteX3" fmla="*/ 0 w 111194"/>
                  <a:gd name="connsiteY3" fmla="*/ 64544 h 124102"/>
                  <a:gd name="connsiteX4" fmla="*/ 21344 w 111194"/>
                  <a:gd name="connsiteY4" fmla="*/ 35020 h 124102"/>
                  <a:gd name="connsiteX5" fmla="*/ 31569 w 111194"/>
                  <a:gd name="connsiteY5" fmla="*/ 0 h 124102"/>
                  <a:gd name="connsiteX6" fmla="*/ 46778 w 111194"/>
                  <a:gd name="connsiteY6" fmla="*/ 1022 h 124102"/>
                  <a:gd name="connsiteX7" fmla="*/ 44606 w 111194"/>
                  <a:gd name="connsiteY7" fmla="*/ 15209 h 124102"/>
                  <a:gd name="connsiteX8" fmla="*/ 111195 w 111194"/>
                  <a:gd name="connsiteY8" fmla="*/ 15209 h 124102"/>
                  <a:gd name="connsiteX9" fmla="*/ 111195 w 111194"/>
                  <a:gd name="connsiteY9" fmla="*/ 18277 h 124102"/>
                  <a:gd name="connsiteX10" fmla="*/ 87678 w 111194"/>
                  <a:gd name="connsiteY10" fmla="*/ 94835 h 124102"/>
                  <a:gd name="connsiteX11" fmla="*/ 12398 w 111194"/>
                  <a:gd name="connsiteY11" fmla="*/ 124103 h 124102"/>
                  <a:gd name="connsiteX12" fmla="*/ 10225 w 111194"/>
                  <a:gd name="connsiteY12" fmla="*/ 109788 h 124102"/>
                  <a:gd name="connsiteX13" fmla="*/ 73107 w 111194"/>
                  <a:gd name="connsiteY13" fmla="*/ 87294 h 124102"/>
                  <a:gd name="connsiteX14" fmla="*/ 94707 w 111194"/>
                  <a:gd name="connsiteY14" fmla="*/ 29652 h 1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194" h="124102">
                    <a:moveTo>
                      <a:pt x="94452" y="29652"/>
                    </a:moveTo>
                    <a:lnTo>
                      <a:pt x="40516" y="29652"/>
                    </a:lnTo>
                    <a:cubicBezTo>
                      <a:pt x="34636" y="46139"/>
                      <a:pt x="24795" y="61093"/>
                      <a:pt x="10992" y="74385"/>
                    </a:cubicBezTo>
                    <a:lnTo>
                      <a:pt x="0" y="64544"/>
                    </a:lnTo>
                    <a:cubicBezTo>
                      <a:pt x="8819" y="55981"/>
                      <a:pt x="15976" y="46139"/>
                      <a:pt x="21344" y="35020"/>
                    </a:cubicBezTo>
                    <a:cubicBezTo>
                      <a:pt x="26712" y="23900"/>
                      <a:pt x="30163" y="12269"/>
                      <a:pt x="31569" y="0"/>
                    </a:cubicBezTo>
                    <a:lnTo>
                      <a:pt x="46778" y="1022"/>
                    </a:lnTo>
                    <a:cubicBezTo>
                      <a:pt x="46395" y="5751"/>
                      <a:pt x="45628" y="10481"/>
                      <a:pt x="44606" y="15209"/>
                    </a:cubicBezTo>
                    <a:lnTo>
                      <a:pt x="111195" y="15209"/>
                    </a:lnTo>
                    <a:lnTo>
                      <a:pt x="111195" y="18277"/>
                    </a:lnTo>
                    <a:cubicBezTo>
                      <a:pt x="111195" y="52658"/>
                      <a:pt x="103398" y="78092"/>
                      <a:pt x="87678" y="94835"/>
                    </a:cubicBezTo>
                    <a:cubicBezTo>
                      <a:pt x="71957" y="111450"/>
                      <a:pt x="46906" y="121291"/>
                      <a:pt x="12398" y="124103"/>
                    </a:cubicBezTo>
                    <a:lnTo>
                      <a:pt x="10225" y="109788"/>
                    </a:lnTo>
                    <a:cubicBezTo>
                      <a:pt x="39110" y="106977"/>
                      <a:pt x="60071" y="99436"/>
                      <a:pt x="73107" y="87294"/>
                    </a:cubicBezTo>
                    <a:cubicBezTo>
                      <a:pt x="86144" y="75152"/>
                      <a:pt x="93301" y="55981"/>
                      <a:pt x="94707" y="2965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A574A19B-8E2B-73ED-4B9F-D1F421756CC6}"/>
                  </a:ext>
                </a:extLst>
              </p:cNvPr>
              <p:cNvSpPr/>
              <p:nvPr/>
            </p:nvSpPr>
            <p:spPr>
              <a:xfrm>
                <a:off x="4654657" y="6179705"/>
                <a:ext cx="114773" cy="129598"/>
              </a:xfrm>
              <a:custGeom>
                <a:avLst/>
                <a:gdLst>
                  <a:gd name="connsiteX0" fmla="*/ 40388 w 114773"/>
                  <a:gd name="connsiteY0" fmla="*/ 0 h 129598"/>
                  <a:gd name="connsiteX1" fmla="*/ 55086 w 114773"/>
                  <a:gd name="connsiteY1" fmla="*/ 3450 h 129598"/>
                  <a:gd name="connsiteX2" fmla="*/ 49846 w 114773"/>
                  <a:gd name="connsiteY2" fmla="*/ 17638 h 129598"/>
                  <a:gd name="connsiteX3" fmla="*/ 113112 w 114773"/>
                  <a:gd name="connsiteY3" fmla="*/ 17638 h 129598"/>
                  <a:gd name="connsiteX4" fmla="*/ 113112 w 114773"/>
                  <a:gd name="connsiteY4" fmla="*/ 30546 h 129598"/>
                  <a:gd name="connsiteX5" fmla="*/ 44733 w 114773"/>
                  <a:gd name="connsiteY5" fmla="*/ 30546 h 129598"/>
                  <a:gd name="connsiteX6" fmla="*/ 37832 w 114773"/>
                  <a:gd name="connsiteY6" fmla="*/ 46522 h 129598"/>
                  <a:gd name="connsiteX7" fmla="*/ 38087 w 114773"/>
                  <a:gd name="connsiteY7" fmla="*/ 46522 h 129598"/>
                  <a:gd name="connsiteX8" fmla="*/ 55725 w 114773"/>
                  <a:gd name="connsiteY8" fmla="*/ 42560 h 129598"/>
                  <a:gd name="connsiteX9" fmla="*/ 80776 w 114773"/>
                  <a:gd name="connsiteY9" fmla="*/ 61349 h 129598"/>
                  <a:gd name="connsiteX10" fmla="*/ 113495 w 114773"/>
                  <a:gd name="connsiteY10" fmla="*/ 55853 h 129598"/>
                  <a:gd name="connsiteX11" fmla="*/ 114773 w 114773"/>
                  <a:gd name="connsiteY11" fmla="*/ 69017 h 129598"/>
                  <a:gd name="connsiteX12" fmla="*/ 83716 w 114773"/>
                  <a:gd name="connsiteY12" fmla="*/ 74257 h 129598"/>
                  <a:gd name="connsiteX13" fmla="*/ 85377 w 114773"/>
                  <a:gd name="connsiteY13" fmla="*/ 100714 h 129598"/>
                  <a:gd name="connsiteX14" fmla="*/ 69784 w 114773"/>
                  <a:gd name="connsiteY14" fmla="*/ 100714 h 129598"/>
                  <a:gd name="connsiteX15" fmla="*/ 68890 w 114773"/>
                  <a:gd name="connsiteY15" fmla="*/ 78348 h 129598"/>
                  <a:gd name="connsiteX16" fmla="*/ 38599 w 114773"/>
                  <a:gd name="connsiteY16" fmla="*/ 100714 h 129598"/>
                  <a:gd name="connsiteX17" fmla="*/ 39877 w 114773"/>
                  <a:gd name="connsiteY17" fmla="*/ 106977 h 129598"/>
                  <a:gd name="connsiteX18" fmla="*/ 44989 w 114773"/>
                  <a:gd name="connsiteY18" fmla="*/ 111834 h 129598"/>
                  <a:gd name="connsiteX19" fmla="*/ 56236 w 114773"/>
                  <a:gd name="connsiteY19" fmla="*/ 115284 h 129598"/>
                  <a:gd name="connsiteX20" fmla="*/ 75024 w 114773"/>
                  <a:gd name="connsiteY20" fmla="*/ 116435 h 129598"/>
                  <a:gd name="connsiteX21" fmla="*/ 111706 w 114773"/>
                  <a:gd name="connsiteY21" fmla="*/ 112983 h 129598"/>
                  <a:gd name="connsiteX22" fmla="*/ 112984 w 114773"/>
                  <a:gd name="connsiteY22" fmla="*/ 126531 h 129598"/>
                  <a:gd name="connsiteX23" fmla="*/ 74897 w 114773"/>
                  <a:gd name="connsiteY23" fmla="*/ 129599 h 129598"/>
                  <a:gd name="connsiteX24" fmla="*/ 35020 w 114773"/>
                  <a:gd name="connsiteY24" fmla="*/ 123081 h 129598"/>
                  <a:gd name="connsiteX25" fmla="*/ 22878 w 114773"/>
                  <a:gd name="connsiteY25" fmla="*/ 102503 h 129598"/>
                  <a:gd name="connsiteX26" fmla="*/ 66078 w 114773"/>
                  <a:gd name="connsiteY26" fmla="*/ 65311 h 129598"/>
                  <a:gd name="connsiteX27" fmla="*/ 60838 w 114773"/>
                  <a:gd name="connsiteY27" fmla="*/ 57770 h 129598"/>
                  <a:gd name="connsiteX28" fmla="*/ 52530 w 114773"/>
                  <a:gd name="connsiteY28" fmla="*/ 55725 h 129598"/>
                  <a:gd name="connsiteX29" fmla="*/ 33997 w 114773"/>
                  <a:gd name="connsiteY29" fmla="*/ 64160 h 129598"/>
                  <a:gd name="connsiteX30" fmla="*/ 12270 w 114773"/>
                  <a:gd name="connsiteY30" fmla="*/ 88188 h 129598"/>
                  <a:gd name="connsiteX31" fmla="*/ 0 w 114773"/>
                  <a:gd name="connsiteY31" fmla="*/ 80008 h 129598"/>
                  <a:gd name="connsiteX32" fmla="*/ 28629 w 114773"/>
                  <a:gd name="connsiteY32" fmla="*/ 30546 h 129598"/>
                  <a:gd name="connsiteX33" fmla="*/ 1278 w 114773"/>
                  <a:gd name="connsiteY33" fmla="*/ 30546 h 129598"/>
                  <a:gd name="connsiteX34" fmla="*/ 1278 w 114773"/>
                  <a:gd name="connsiteY34" fmla="*/ 17638 h 129598"/>
                  <a:gd name="connsiteX35" fmla="*/ 33870 w 114773"/>
                  <a:gd name="connsiteY35" fmla="*/ 17638 h 129598"/>
                  <a:gd name="connsiteX36" fmla="*/ 40005 w 114773"/>
                  <a:gd name="connsiteY36" fmla="*/ 0 h 12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4773" h="129598">
                    <a:moveTo>
                      <a:pt x="40388" y="0"/>
                    </a:moveTo>
                    <a:lnTo>
                      <a:pt x="55086" y="3450"/>
                    </a:lnTo>
                    <a:cubicBezTo>
                      <a:pt x="52913" y="9586"/>
                      <a:pt x="51124" y="14315"/>
                      <a:pt x="49846" y="17638"/>
                    </a:cubicBezTo>
                    <a:lnTo>
                      <a:pt x="113112" y="17638"/>
                    </a:lnTo>
                    <a:lnTo>
                      <a:pt x="113112" y="30546"/>
                    </a:lnTo>
                    <a:lnTo>
                      <a:pt x="44733" y="30546"/>
                    </a:lnTo>
                    <a:cubicBezTo>
                      <a:pt x="43200" y="34508"/>
                      <a:pt x="40899" y="39877"/>
                      <a:pt x="37832" y="46522"/>
                    </a:cubicBezTo>
                    <a:lnTo>
                      <a:pt x="38087" y="46522"/>
                    </a:lnTo>
                    <a:cubicBezTo>
                      <a:pt x="44606" y="43967"/>
                      <a:pt x="50485" y="42560"/>
                      <a:pt x="55725" y="42560"/>
                    </a:cubicBezTo>
                    <a:cubicBezTo>
                      <a:pt x="68250" y="42560"/>
                      <a:pt x="76558" y="48823"/>
                      <a:pt x="80776" y="61349"/>
                    </a:cubicBezTo>
                    <a:cubicBezTo>
                      <a:pt x="90490" y="59176"/>
                      <a:pt x="101353" y="57386"/>
                      <a:pt x="113495" y="55853"/>
                    </a:cubicBezTo>
                    <a:lnTo>
                      <a:pt x="114773" y="69017"/>
                    </a:lnTo>
                    <a:cubicBezTo>
                      <a:pt x="102120" y="70678"/>
                      <a:pt x="91767" y="72340"/>
                      <a:pt x="83716" y="74257"/>
                    </a:cubicBezTo>
                    <a:cubicBezTo>
                      <a:pt x="84738" y="81798"/>
                      <a:pt x="85377" y="90617"/>
                      <a:pt x="85377" y="100714"/>
                    </a:cubicBezTo>
                    <a:lnTo>
                      <a:pt x="69784" y="100714"/>
                    </a:lnTo>
                    <a:cubicBezTo>
                      <a:pt x="69784" y="91767"/>
                      <a:pt x="69529" y="84226"/>
                      <a:pt x="68890" y="78348"/>
                    </a:cubicBezTo>
                    <a:cubicBezTo>
                      <a:pt x="48696" y="84738"/>
                      <a:pt x="38599" y="92150"/>
                      <a:pt x="38599" y="100714"/>
                    </a:cubicBezTo>
                    <a:cubicBezTo>
                      <a:pt x="38599" y="103143"/>
                      <a:pt x="39110" y="105187"/>
                      <a:pt x="39877" y="106977"/>
                    </a:cubicBezTo>
                    <a:cubicBezTo>
                      <a:pt x="40771" y="108638"/>
                      <a:pt x="42433" y="110300"/>
                      <a:pt x="44989" y="111834"/>
                    </a:cubicBezTo>
                    <a:cubicBezTo>
                      <a:pt x="47545" y="113367"/>
                      <a:pt x="51252" y="114517"/>
                      <a:pt x="56236" y="115284"/>
                    </a:cubicBezTo>
                    <a:cubicBezTo>
                      <a:pt x="61221" y="116051"/>
                      <a:pt x="67484" y="116435"/>
                      <a:pt x="75024" y="116435"/>
                    </a:cubicBezTo>
                    <a:cubicBezTo>
                      <a:pt x="84866" y="116435"/>
                      <a:pt x="97136" y="115284"/>
                      <a:pt x="111706" y="112983"/>
                    </a:cubicBezTo>
                    <a:lnTo>
                      <a:pt x="112984" y="126531"/>
                    </a:lnTo>
                    <a:cubicBezTo>
                      <a:pt x="101098" y="128577"/>
                      <a:pt x="88445" y="129599"/>
                      <a:pt x="74897" y="129599"/>
                    </a:cubicBezTo>
                    <a:cubicBezTo>
                      <a:pt x="56492" y="129599"/>
                      <a:pt x="43200" y="127426"/>
                      <a:pt x="35020" y="123081"/>
                    </a:cubicBezTo>
                    <a:cubicBezTo>
                      <a:pt x="26840" y="118735"/>
                      <a:pt x="22878" y="111834"/>
                      <a:pt x="22878" y="102503"/>
                    </a:cubicBezTo>
                    <a:cubicBezTo>
                      <a:pt x="22878" y="86527"/>
                      <a:pt x="37321" y="74130"/>
                      <a:pt x="66078" y="65311"/>
                    </a:cubicBezTo>
                    <a:cubicBezTo>
                      <a:pt x="64672" y="61732"/>
                      <a:pt x="62883" y="59176"/>
                      <a:pt x="60838" y="57770"/>
                    </a:cubicBezTo>
                    <a:cubicBezTo>
                      <a:pt x="58793" y="56364"/>
                      <a:pt x="55981" y="55725"/>
                      <a:pt x="52530" y="55725"/>
                    </a:cubicBezTo>
                    <a:cubicBezTo>
                      <a:pt x="47417" y="55725"/>
                      <a:pt x="41155" y="58536"/>
                      <a:pt x="33997" y="64160"/>
                    </a:cubicBezTo>
                    <a:cubicBezTo>
                      <a:pt x="26712" y="69784"/>
                      <a:pt x="19555" y="77836"/>
                      <a:pt x="12270" y="88188"/>
                    </a:cubicBezTo>
                    <a:lnTo>
                      <a:pt x="0" y="80008"/>
                    </a:lnTo>
                    <a:cubicBezTo>
                      <a:pt x="11759" y="63521"/>
                      <a:pt x="21344" y="47034"/>
                      <a:pt x="28629" y="30546"/>
                    </a:cubicBezTo>
                    <a:lnTo>
                      <a:pt x="1278" y="30546"/>
                    </a:lnTo>
                    <a:lnTo>
                      <a:pt x="1278" y="17638"/>
                    </a:lnTo>
                    <a:lnTo>
                      <a:pt x="33870" y="17638"/>
                    </a:lnTo>
                    <a:cubicBezTo>
                      <a:pt x="36298" y="11247"/>
                      <a:pt x="38215" y="5240"/>
                      <a:pt x="40005" y="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CFD1E143-EAB6-52FC-B9DE-3DF7B180BAEA}"/>
                  </a:ext>
                </a:extLst>
              </p:cNvPr>
              <p:cNvSpPr/>
              <p:nvPr/>
            </p:nvSpPr>
            <p:spPr>
              <a:xfrm>
                <a:off x="3314826" y="6397749"/>
                <a:ext cx="131005" cy="133688"/>
              </a:xfrm>
              <a:custGeom>
                <a:avLst/>
                <a:gdLst>
                  <a:gd name="connsiteX0" fmla="*/ 24667 w 131005"/>
                  <a:gd name="connsiteY0" fmla="*/ 85760 h 133688"/>
                  <a:gd name="connsiteX1" fmla="*/ 36426 w 131005"/>
                  <a:gd name="connsiteY1" fmla="*/ 77197 h 133688"/>
                  <a:gd name="connsiteX2" fmla="*/ 63649 w 131005"/>
                  <a:gd name="connsiteY2" fmla="*/ 98413 h 133688"/>
                  <a:gd name="connsiteX3" fmla="*/ 90234 w 131005"/>
                  <a:gd name="connsiteY3" fmla="*/ 75535 h 133688"/>
                  <a:gd name="connsiteX4" fmla="*/ 21600 w 131005"/>
                  <a:gd name="connsiteY4" fmla="*/ 75535 h 133688"/>
                  <a:gd name="connsiteX5" fmla="*/ 21600 w 131005"/>
                  <a:gd name="connsiteY5" fmla="*/ 62882 h 133688"/>
                  <a:gd name="connsiteX6" fmla="*/ 107744 w 131005"/>
                  <a:gd name="connsiteY6" fmla="*/ 62882 h 133688"/>
                  <a:gd name="connsiteX7" fmla="*/ 107744 w 131005"/>
                  <a:gd name="connsiteY7" fmla="*/ 75535 h 133688"/>
                  <a:gd name="connsiteX8" fmla="*/ 78220 w 131005"/>
                  <a:gd name="connsiteY8" fmla="*/ 105571 h 133688"/>
                  <a:gd name="connsiteX9" fmla="*/ 131005 w 131005"/>
                  <a:gd name="connsiteY9" fmla="*/ 120269 h 133688"/>
                  <a:gd name="connsiteX10" fmla="*/ 126276 w 131005"/>
                  <a:gd name="connsiteY10" fmla="*/ 133689 h 133688"/>
                  <a:gd name="connsiteX11" fmla="*/ 64032 w 131005"/>
                  <a:gd name="connsiteY11" fmla="*/ 114517 h 133688"/>
                  <a:gd name="connsiteX12" fmla="*/ 4729 w 131005"/>
                  <a:gd name="connsiteY12" fmla="*/ 133689 h 133688"/>
                  <a:gd name="connsiteX13" fmla="*/ 0 w 131005"/>
                  <a:gd name="connsiteY13" fmla="*/ 120269 h 133688"/>
                  <a:gd name="connsiteX14" fmla="*/ 49334 w 131005"/>
                  <a:gd name="connsiteY14" fmla="*/ 106082 h 133688"/>
                  <a:gd name="connsiteX15" fmla="*/ 24795 w 131005"/>
                  <a:gd name="connsiteY15" fmla="*/ 85888 h 133688"/>
                  <a:gd name="connsiteX16" fmla="*/ 115156 w 131005"/>
                  <a:gd name="connsiteY16" fmla="*/ 52402 h 133688"/>
                  <a:gd name="connsiteX17" fmla="*/ 15593 w 131005"/>
                  <a:gd name="connsiteY17" fmla="*/ 52402 h 133688"/>
                  <a:gd name="connsiteX18" fmla="*/ 15593 w 131005"/>
                  <a:gd name="connsiteY18" fmla="*/ 75407 h 133688"/>
                  <a:gd name="connsiteX19" fmla="*/ 0 w 131005"/>
                  <a:gd name="connsiteY19" fmla="*/ 75407 h 133688"/>
                  <a:gd name="connsiteX20" fmla="*/ 0 w 131005"/>
                  <a:gd name="connsiteY20" fmla="*/ 40005 h 133688"/>
                  <a:gd name="connsiteX21" fmla="*/ 28118 w 131005"/>
                  <a:gd name="connsiteY21" fmla="*/ 40005 h 133688"/>
                  <a:gd name="connsiteX22" fmla="*/ 19938 w 131005"/>
                  <a:gd name="connsiteY22" fmla="*/ 22878 h 133688"/>
                  <a:gd name="connsiteX23" fmla="*/ 8946 w 131005"/>
                  <a:gd name="connsiteY23" fmla="*/ 22878 h 133688"/>
                  <a:gd name="connsiteX24" fmla="*/ 7285 w 131005"/>
                  <a:gd name="connsiteY24" fmla="*/ 9330 h 133688"/>
                  <a:gd name="connsiteX25" fmla="*/ 121675 w 131005"/>
                  <a:gd name="connsiteY25" fmla="*/ 0 h 133688"/>
                  <a:gd name="connsiteX26" fmla="*/ 125126 w 131005"/>
                  <a:gd name="connsiteY26" fmla="*/ 13420 h 133688"/>
                  <a:gd name="connsiteX27" fmla="*/ 103909 w 131005"/>
                  <a:gd name="connsiteY27" fmla="*/ 17254 h 133688"/>
                  <a:gd name="connsiteX28" fmla="*/ 113751 w 131005"/>
                  <a:gd name="connsiteY28" fmla="*/ 19555 h 133688"/>
                  <a:gd name="connsiteX29" fmla="*/ 104932 w 131005"/>
                  <a:gd name="connsiteY29" fmla="*/ 40132 h 133688"/>
                  <a:gd name="connsiteX30" fmla="*/ 130749 w 131005"/>
                  <a:gd name="connsiteY30" fmla="*/ 40132 h 133688"/>
                  <a:gd name="connsiteX31" fmla="*/ 130749 w 131005"/>
                  <a:gd name="connsiteY31" fmla="*/ 75535 h 133688"/>
                  <a:gd name="connsiteX32" fmla="*/ 115156 w 131005"/>
                  <a:gd name="connsiteY32" fmla="*/ 75535 h 133688"/>
                  <a:gd name="connsiteX33" fmla="*/ 115156 w 131005"/>
                  <a:gd name="connsiteY33" fmla="*/ 52530 h 133688"/>
                  <a:gd name="connsiteX34" fmla="*/ 61860 w 131005"/>
                  <a:gd name="connsiteY34" fmla="*/ 40005 h 133688"/>
                  <a:gd name="connsiteX35" fmla="*/ 53552 w 131005"/>
                  <a:gd name="connsiteY35" fmla="*/ 21855 h 133688"/>
                  <a:gd name="connsiteX36" fmla="*/ 35275 w 131005"/>
                  <a:gd name="connsiteY36" fmla="*/ 22622 h 133688"/>
                  <a:gd name="connsiteX37" fmla="*/ 43327 w 131005"/>
                  <a:gd name="connsiteY37" fmla="*/ 40005 h 133688"/>
                  <a:gd name="connsiteX38" fmla="*/ 61860 w 131005"/>
                  <a:gd name="connsiteY38" fmla="*/ 40005 h 133688"/>
                  <a:gd name="connsiteX39" fmla="*/ 89339 w 131005"/>
                  <a:gd name="connsiteY39" fmla="*/ 40005 h 133688"/>
                  <a:gd name="connsiteX40" fmla="*/ 99053 w 131005"/>
                  <a:gd name="connsiteY40" fmla="*/ 17765 h 133688"/>
                  <a:gd name="connsiteX41" fmla="*/ 68634 w 131005"/>
                  <a:gd name="connsiteY41" fmla="*/ 20833 h 133688"/>
                  <a:gd name="connsiteX42" fmla="*/ 77197 w 131005"/>
                  <a:gd name="connsiteY42" fmla="*/ 40005 h 133688"/>
                  <a:gd name="connsiteX43" fmla="*/ 89339 w 131005"/>
                  <a:gd name="connsiteY43" fmla="*/ 40005 h 13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1005" h="133688">
                    <a:moveTo>
                      <a:pt x="24667" y="85760"/>
                    </a:moveTo>
                    <a:lnTo>
                      <a:pt x="36426" y="77197"/>
                    </a:lnTo>
                    <a:cubicBezTo>
                      <a:pt x="43967" y="85377"/>
                      <a:pt x="53041" y="92406"/>
                      <a:pt x="63649" y="98413"/>
                    </a:cubicBezTo>
                    <a:cubicBezTo>
                      <a:pt x="74385" y="91767"/>
                      <a:pt x="83332" y="84098"/>
                      <a:pt x="90234" y="75535"/>
                    </a:cubicBezTo>
                    <a:lnTo>
                      <a:pt x="21600" y="75535"/>
                    </a:lnTo>
                    <a:lnTo>
                      <a:pt x="21600" y="62882"/>
                    </a:lnTo>
                    <a:lnTo>
                      <a:pt x="107744" y="62882"/>
                    </a:lnTo>
                    <a:lnTo>
                      <a:pt x="107744" y="75535"/>
                    </a:lnTo>
                    <a:cubicBezTo>
                      <a:pt x="99819" y="87166"/>
                      <a:pt x="89978" y="97135"/>
                      <a:pt x="78220" y="105571"/>
                    </a:cubicBezTo>
                    <a:cubicBezTo>
                      <a:pt x="94324" y="112473"/>
                      <a:pt x="111834" y="117457"/>
                      <a:pt x="131005" y="120269"/>
                    </a:cubicBezTo>
                    <a:lnTo>
                      <a:pt x="126276" y="133689"/>
                    </a:lnTo>
                    <a:cubicBezTo>
                      <a:pt x="103654" y="130493"/>
                      <a:pt x="82948" y="124103"/>
                      <a:pt x="64032" y="114517"/>
                    </a:cubicBezTo>
                    <a:cubicBezTo>
                      <a:pt x="47162" y="123592"/>
                      <a:pt x="27479" y="129982"/>
                      <a:pt x="4729" y="133689"/>
                    </a:cubicBezTo>
                    <a:lnTo>
                      <a:pt x="0" y="120269"/>
                    </a:lnTo>
                    <a:cubicBezTo>
                      <a:pt x="17382" y="117968"/>
                      <a:pt x="33742" y="113239"/>
                      <a:pt x="49334" y="106082"/>
                    </a:cubicBezTo>
                    <a:cubicBezTo>
                      <a:pt x="39877" y="100202"/>
                      <a:pt x="31697" y="93429"/>
                      <a:pt x="24795" y="85888"/>
                    </a:cubicBezTo>
                    <a:close/>
                    <a:moveTo>
                      <a:pt x="115156" y="52402"/>
                    </a:moveTo>
                    <a:lnTo>
                      <a:pt x="15593" y="52402"/>
                    </a:lnTo>
                    <a:lnTo>
                      <a:pt x="15593" y="75407"/>
                    </a:lnTo>
                    <a:lnTo>
                      <a:pt x="0" y="75407"/>
                    </a:lnTo>
                    <a:lnTo>
                      <a:pt x="0" y="40005"/>
                    </a:lnTo>
                    <a:lnTo>
                      <a:pt x="28118" y="40005"/>
                    </a:lnTo>
                    <a:cubicBezTo>
                      <a:pt x="25562" y="34125"/>
                      <a:pt x="22878" y="28373"/>
                      <a:pt x="19938" y="22878"/>
                    </a:cubicBezTo>
                    <a:lnTo>
                      <a:pt x="8946" y="22878"/>
                    </a:lnTo>
                    <a:lnTo>
                      <a:pt x="7285" y="9330"/>
                    </a:lnTo>
                    <a:cubicBezTo>
                      <a:pt x="54958" y="9330"/>
                      <a:pt x="93046" y="6263"/>
                      <a:pt x="121675" y="0"/>
                    </a:cubicBezTo>
                    <a:lnTo>
                      <a:pt x="125126" y="13420"/>
                    </a:lnTo>
                    <a:cubicBezTo>
                      <a:pt x="117841" y="15081"/>
                      <a:pt x="110683" y="16231"/>
                      <a:pt x="103909" y="17254"/>
                    </a:cubicBezTo>
                    <a:lnTo>
                      <a:pt x="113751" y="19555"/>
                    </a:lnTo>
                    <a:cubicBezTo>
                      <a:pt x="110939" y="26968"/>
                      <a:pt x="107999" y="33741"/>
                      <a:pt x="104932" y="40132"/>
                    </a:cubicBezTo>
                    <a:lnTo>
                      <a:pt x="130749" y="40132"/>
                    </a:lnTo>
                    <a:lnTo>
                      <a:pt x="130749" y="75535"/>
                    </a:lnTo>
                    <a:lnTo>
                      <a:pt x="115156" y="75535"/>
                    </a:lnTo>
                    <a:lnTo>
                      <a:pt x="115156" y="52530"/>
                    </a:lnTo>
                    <a:close/>
                    <a:moveTo>
                      <a:pt x="61860" y="40005"/>
                    </a:moveTo>
                    <a:cubicBezTo>
                      <a:pt x="58920" y="33358"/>
                      <a:pt x="56236" y="27351"/>
                      <a:pt x="53552" y="21855"/>
                    </a:cubicBezTo>
                    <a:cubicBezTo>
                      <a:pt x="45756" y="22239"/>
                      <a:pt x="39621" y="22495"/>
                      <a:pt x="35275" y="22622"/>
                    </a:cubicBezTo>
                    <a:cubicBezTo>
                      <a:pt x="37832" y="27607"/>
                      <a:pt x="40516" y="33486"/>
                      <a:pt x="43327" y="40005"/>
                    </a:cubicBezTo>
                    <a:lnTo>
                      <a:pt x="61860" y="40005"/>
                    </a:lnTo>
                    <a:close/>
                    <a:moveTo>
                      <a:pt x="89339" y="40005"/>
                    </a:moveTo>
                    <a:cubicBezTo>
                      <a:pt x="93046" y="32591"/>
                      <a:pt x="96241" y="25178"/>
                      <a:pt x="99053" y="17765"/>
                    </a:cubicBezTo>
                    <a:cubicBezTo>
                      <a:pt x="88828" y="19044"/>
                      <a:pt x="78731" y="20066"/>
                      <a:pt x="68634" y="20833"/>
                    </a:cubicBezTo>
                    <a:cubicBezTo>
                      <a:pt x="71574" y="26712"/>
                      <a:pt x="74513" y="33230"/>
                      <a:pt x="77197" y="40005"/>
                    </a:cubicBezTo>
                    <a:lnTo>
                      <a:pt x="89339" y="4000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B4D14380-3104-EA40-3FDB-D87C71D14D49}"/>
                  </a:ext>
                </a:extLst>
              </p:cNvPr>
              <p:cNvSpPr/>
              <p:nvPr/>
            </p:nvSpPr>
            <p:spPr>
              <a:xfrm>
                <a:off x="3470115" y="6401839"/>
                <a:ext cx="124742" cy="125636"/>
              </a:xfrm>
              <a:custGeom>
                <a:avLst/>
                <a:gdLst>
                  <a:gd name="connsiteX0" fmla="*/ 22750 w 124742"/>
                  <a:gd name="connsiteY0" fmla="*/ 3195 h 125636"/>
                  <a:gd name="connsiteX1" fmla="*/ 15593 w 124742"/>
                  <a:gd name="connsiteY1" fmla="*/ 63521 h 125636"/>
                  <a:gd name="connsiteX2" fmla="*/ 22750 w 124742"/>
                  <a:gd name="connsiteY2" fmla="*/ 123848 h 125636"/>
                  <a:gd name="connsiteX3" fmla="*/ 7413 w 124742"/>
                  <a:gd name="connsiteY3" fmla="*/ 125637 h 125636"/>
                  <a:gd name="connsiteX4" fmla="*/ 0 w 124742"/>
                  <a:gd name="connsiteY4" fmla="*/ 63521 h 125636"/>
                  <a:gd name="connsiteX5" fmla="*/ 7413 w 124742"/>
                  <a:gd name="connsiteY5" fmla="*/ 1406 h 125636"/>
                  <a:gd name="connsiteX6" fmla="*/ 22750 w 124742"/>
                  <a:gd name="connsiteY6" fmla="*/ 3195 h 125636"/>
                  <a:gd name="connsiteX7" fmla="*/ 39365 w 124742"/>
                  <a:gd name="connsiteY7" fmla="*/ 28757 h 125636"/>
                  <a:gd name="connsiteX8" fmla="*/ 86911 w 124742"/>
                  <a:gd name="connsiteY8" fmla="*/ 28757 h 125636"/>
                  <a:gd name="connsiteX9" fmla="*/ 86911 w 124742"/>
                  <a:gd name="connsiteY9" fmla="*/ 0 h 125636"/>
                  <a:gd name="connsiteX10" fmla="*/ 101737 w 124742"/>
                  <a:gd name="connsiteY10" fmla="*/ 0 h 125636"/>
                  <a:gd name="connsiteX11" fmla="*/ 101737 w 124742"/>
                  <a:gd name="connsiteY11" fmla="*/ 28757 h 125636"/>
                  <a:gd name="connsiteX12" fmla="*/ 124743 w 124742"/>
                  <a:gd name="connsiteY12" fmla="*/ 28757 h 125636"/>
                  <a:gd name="connsiteX13" fmla="*/ 124743 w 124742"/>
                  <a:gd name="connsiteY13" fmla="*/ 42305 h 125636"/>
                  <a:gd name="connsiteX14" fmla="*/ 101737 w 124742"/>
                  <a:gd name="connsiteY14" fmla="*/ 42305 h 125636"/>
                  <a:gd name="connsiteX15" fmla="*/ 101737 w 124742"/>
                  <a:gd name="connsiteY15" fmla="*/ 62754 h 125636"/>
                  <a:gd name="connsiteX16" fmla="*/ 98158 w 124742"/>
                  <a:gd name="connsiteY16" fmla="*/ 95985 h 125636"/>
                  <a:gd name="connsiteX17" fmla="*/ 85760 w 124742"/>
                  <a:gd name="connsiteY17" fmla="*/ 114262 h 125636"/>
                  <a:gd name="connsiteX18" fmla="*/ 59559 w 124742"/>
                  <a:gd name="connsiteY18" fmla="*/ 125509 h 125636"/>
                  <a:gd name="connsiteX19" fmla="*/ 54831 w 124742"/>
                  <a:gd name="connsiteY19" fmla="*/ 111834 h 125636"/>
                  <a:gd name="connsiteX20" fmla="*/ 66845 w 124742"/>
                  <a:gd name="connsiteY20" fmla="*/ 108127 h 125636"/>
                  <a:gd name="connsiteX21" fmla="*/ 75280 w 124742"/>
                  <a:gd name="connsiteY21" fmla="*/ 103782 h 125636"/>
                  <a:gd name="connsiteX22" fmla="*/ 81159 w 124742"/>
                  <a:gd name="connsiteY22" fmla="*/ 98158 h 125636"/>
                  <a:gd name="connsiteX23" fmla="*/ 84610 w 124742"/>
                  <a:gd name="connsiteY23" fmla="*/ 90106 h 125636"/>
                  <a:gd name="connsiteX24" fmla="*/ 86527 w 124742"/>
                  <a:gd name="connsiteY24" fmla="*/ 78731 h 125636"/>
                  <a:gd name="connsiteX25" fmla="*/ 86911 w 124742"/>
                  <a:gd name="connsiteY25" fmla="*/ 62882 h 125636"/>
                  <a:gd name="connsiteX26" fmla="*/ 86911 w 124742"/>
                  <a:gd name="connsiteY26" fmla="*/ 42432 h 125636"/>
                  <a:gd name="connsiteX27" fmla="*/ 39365 w 124742"/>
                  <a:gd name="connsiteY27" fmla="*/ 42432 h 125636"/>
                  <a:gd name="connsiteX28" fmla="*/ 39365 w 124742"/>
                  <a:gd name="connsiteY28" fmla="*/ 28884 h 12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4742" h="125636">
                    <a:moveTo>
                      <a:pt x="22750" y="3195"/>
                    </a:moveTo>
                    <a:cubicBezTo>
                      <a:pt x="18021" y="21855"/>
                      <a:pt x="15593" y="41921"/>
                      <a:pt x="15593" y="63521"/>
                    </a:cubicBezTo>
                    <a:cubicBezTo>
                      <a:pt x="15593" y="85121"/>
                      <a:pt x="18021" y="105187"/>
                      <a:pt x="22750" y="123848"/>
                    </a:cubicBezTo>
                    <a:lnTo>
                      <a:pt x="7413" y="125637"/>
                    </a:lnTo>
                    <a:cubicBezTo>
                      <a:pt x="2428" y="106465"/>
                      <a:pt x="0" y="85760"/>
                      <a:pt x="0" y="63521"/>
                    </a:cubicBezTo>
                    <a:cubicBezTo>
                      <a:pt x="0" y="41282"/>
                      <a:pt x="2428" y="20577"/>
                      <a:pt x="7413" y="1406"/>
                    </a:cubicBezTo>
                    <a:lnTo>
                      <a:pt x="22750" y="3195"/>
                    </a:lnTo>
                    <a:close/>
                    <a:moveTo>
                      <a:pt x="39365" y="28757"/>
                    </a:moveTo>
                    <a:lnTo>
                      <a:pt x="86911" y="28757"/>
                    </a:lnTo>
                    <a:lnTo>
                      <a:pt x="86911" y="0"/>
                    </a:lnTo>
                    <a:lnTo>
                      <a:pt x="101737" y="0"/>
                    </a:lnTo>
                    <a:lnTo>
                      <a:pt x="101737" y="28757"/>
                    </a:lnTo>
                    <a:lnTo>
                      <a:pt x="124743" y="28757"/>
                    </a:lnTo>
                    <a:lnTo>
                      <a:pt x="124743" y="42305"/>
                    </a:lnTo>
                    <a:lnTo>
                      <a:pt x="101737" y="42305"/>
                    </a:lnTo>
                    <a:lnTo>
                      <a:pt x="101737" y="62754"/>
                    </a:lnTo>
                    <a:cubicBezTo>
                      <a:pt x="101737" y="77069"/>
                      <a:pt x="100586" y="88188"/>
                      <a:pt x="98158" y="95985"/>
                    </a:cubicBezTo>
                    <a:cubicBezTo>
                      <a:pt x="95729" y="103909"/>
                      <a:pt x="91639" y="109916"/>
                      <a:pt x="85760" y="114262"/>
                    </a:cubicBezTo>
                    <a:cubicBezTo>
                      <a:pt x="79881" y="118607"/>
                      <a:pt x="71190" y="122313"/>
                      <a:pt x="59559" y="125509"/>
                    </a:cubicBezTo>
                    <a:lnTo>
                      <a:pt x="54831" y="111834"/>
                    </a:lnTo>
                    <a:cubicBezTo>
                      <a:pt x="59943" y="110427"/>
                      <a:pt x="63905" y="109149"/>
                      <a:pt x="66845" y="108127"/>
                    </a:cubicBezTo>
                    <a:cubicBezTo>
                      <a:pt x="69784" y="107104"/>
                      <a:pt x="72596" y="105570"/>
                      <a:pt x="75280" y="103782"/>
                    </a:cubicBezTo>
                    <a:cubicBezTo>
                      <a:pt x="77964" y="101992"/>
                      <a:pt x="79881" y="100075"/>
                      <a:pt x="81159" y="98158"/>
                    </a:cubicBezTo>
                    <a:cubicBezTo>
                      <a:pt x="82438" y="96240"/>
                      <a:pt x="83588" y="93556"/>
                      <a:pt x="84610" y="90106"/>
                    </a:cubicBezTo>
                    <a:cubicBezTo>
                      <a:pt x="85633" y="86655"/>
                      <a:pt x="86272" y="82948"/>
                      <a:pt x="86527" y="78731"/>
                    </a:cubicBezTo>
                    <a:cubicBezTo>
                      <a:pt x="86783" y="74641"/>
                      <a:pt x="86911" y="69273"/>
                      <a:pt x="86911" y="62882"/>
                    </a:cubicBezTo>
                    <a:lnTo>
                      <a:pt x="86911" y="42432"/>
                    </a:lnTo>
                    <a:lnTo>
                      <a:pt x="39365" y="42432"/>
                    </a:lnTo>
                    <a:lnTo>
                      <a:pt x="39365" y="28884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D9D037D0-EB08-ACCF-21C1-0314F25EB10F}"/>
                  </a:ext>
                </a:extLst>
              </p:cNvPr>
              <p:cNvSpPr/>
              <p:nvPr/>
            </p:nvSpPr>
            <p:spPr>
              <a:xfrm>
                <a:off x="3618247" y="6407207"/>
                <a:ext cx="115923" cy="120268"/>
              </a:xfrm>
              <a:custGeom>
                <a:avLst/>
                <a:gdLst>
                  <a:gd name="connsiteX0" fmla="*/ 79242 w 115923"/>
                  <a:gd name="connsiteY0" fmla="*/ 104292 h 120268"/>
                  <a:gd name="connsiteX1" fmla="*/ 99181 w 115923"/>
                  <a:gd name="connsiteY1" fmla="*/ 77836 h 120268"/>
                  <a:gd name="connsiteX2" fmla="*/ 91767 w 115923"/>
                  <a:gd name="connsiteY2" fmla="*/ 60326 h 120268"/>
                  <a:gd name="connsiteX3" fmla="*/ 66845 w 115923"/>
                  <a:gd name="connsiteY3" fmla="*/ 54830 h 120268"/>
                  <a:gd name="connsiteX4" fmla="*/ 5624 w 115923"/>
                  <a:gd name="connsiteY4" fmla="*/ 71573 h 120268"/>
                  <a:gd name="connsiteX5" fmla="*/ 0 w 115923"/>
                  <a:gd name="connsiteY5" fmla="*/ 60582 h 120268"/>
                  <a:gd name="connsiteX6" fmla="*/ 74897 w 115923"/>
                  <a:gd name="connsiteY6" fmla="*/ 13420 h 120268"/>
                  <a:gd name="connsiteX7" fmla="*/ 74897 w 115923"/>
                  <a:gd name="connsiteY7" fmla="*/ 13164 h 120268"/>
                  <a:gd name="connsiteX8" fmla="*/ 10481 w 115923"/>
                  <a:gd name="connsiteY8" fmla="*/ 13164 h 120268"/>
                  <a:gd name="connsiteX9" fmla="*/ 10481 w 115923"/>
                  <a:gd name="connsiteY9" fmla="*/ 0 h 120268"/>
                  <a:gd name="connsiteX10" fmla="*/ 102631 w 115923"/>
                  <a:gd name="connsiteY10" fmla="*/ 0 h 120268"/>
                  <a:gd name="connsiteX11" fmla="*/ 103015 w 115923"/>
                  <a:gd name="connsiteY11" fmla="*/ 13420 h 120268"/>
                  <a:gd name="connsiteX12" fmla="*/ 49846 w 115923"/>
                  <a:gd name="connsiteY12" fmla="*/ 44606 h 120268"/>
                  <a:gd name="connsiteX13" fmla="*/ 49974 w 115923"/>
                  <a:gd name="connsiteY13" fmla="*/ 44606 h 120268"/>
                  <a:gd name="connsiteX14" fmla="*/ 72212 w 115923"/>
                  <a:gd name="connsiteY14" fmla="*/ 42305 h 120268"/>
                  <a:gd name="connsiteX15" fmla="*/ 105315 w 115923"/>
                  <a:gd name="connsiteY15" fmla="*/ 50740 h 120268"/>
                  <a:gd name="connsiteX16" fmla="*/ 115924 w 115923"/>
                  <a:gd name="connsiteY16" fmla="*/ 76047 h 120268"/>
                  <a:gd name="connsiteX17" fmla="*/ 100970 w 115923"/>
                  <a:gd name="connsiteY17" fmla="*/ 108766 h 120268"/>
                  <a:gd name="connsiteX18" fmla="*/ 58026 w 115923"/>
                  <a:gd name="connsiteY18" fmla="*/ 120269 h 120268"/>
                  <a:gd name="connsiteX19" fmla="*/ 25690 w 115923"/>
                  <a:gd name="connsiteY19" fmla="*/ 113623 h 120268"/>
                  <a:gd name="connsiteX20" fmla="*/ 14954 w 115923"/>
                  <a:gd name="connsiteY20" fmla="*/ 94579 h 120268"/>
                  <a:gd name="connsiteX21" fmla="*/ 23900 w 115923"/>
                  <a:gd name="connsiteY21" fmla="*/ 78475 h 120268"/>
                  <a:gd name="connsiteX22" fmla="*/ 49207 w 115923"/>
                  <a:gd name="connsiteY22" fmla="*/ 71957 h 120268"/>
                  <a:gd name="connsiteX23" fmla="*/ 73746 w 115923"/>
                  <a:gd name="connsiteY23" fmla="*/ 77836 h 120268"/>
                  <a:gd name="connsiteX24" fmla="*/ 81287 w 115923"/>
                  <a:gd name="connsiteY24" fmla="*/ 94707 h 120268"/>
                  <a:gd name="connsiteX25" fmla="*/ 79498 w 115923"/>
                  <a:gd name="connsiteY25" fmla="*/ 104548 h 120268"/>
                  <a:gd name="connsiteX26" fmla="*/ 64160 w 115923"/>
                  <a:gd name="connsiteY26" fmla="*/ 106721 h 120268"/>
                  <a:gd name="connsiteX27" fmla="*/ 67228 w 115923"/>
                  <a:gd name="connsiteY27" fmla="*/ 95985 h 120268"/>
                  <a:gd name="connsiteX28" fmla="*/ 48312 w 115923"/>
                  <a:gd name="connsiteY28" fmla="*/ 84610 h 120268"/>
                  <a:gd name="connsiteX29" fmla="*/ 35148 w 115923"/>
                  <a:gd name="connsiteY29" fmla="*/ 87549 h 120268"/>
                  <a:gd name="connsiteX30" fmla="*/ 30419 w 115923"/>
                  <a:gd name="connsiteY30" fmla="*/ 94452 h 120268"/>
                  <a:gd name="connsiteX31" fmla="*/ 37065 w 115923"/>
                  <a:gd name="connsiteY31" fmla="*/ 103398 h 120268"/>
                  <a:gd name="connsiteX32" fmla="*/ 57770 w 115923"/>
                  <a:gd name="connsiteY32" fmla="*/ 106849 h 120268"/>
                  <a:gd name="connsiteX33" fmla="*/ 64033 w 115923"/>
                  <a:gd name="connsiteY33" fmla="*/ 106721 h 12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5923" h="120268">
                    <a:moveTo>
                      <a:pt x="79242" y="104292"/>
                    </a:moveTo>
                    <a:cubicBezTo>
                      <a:pt x="92534" y="100202"/>
                      <a:pt x="99181" y="91384"/>
                      <a:pt x="99181" y="77836"/>
                    </a:cubicBezTo>
                    <a:cubicBezTo>
                      <a:pt x="99181" y="69912"/>
                      <a:pt x="96752" y="64033"/>
                      <a:pt x="91767" y="60326"/>
                    </a:cubicBezTo>
                    <a:cubicBezTo>
                      <a:pt x="86783" y="56620"/>
                      <a:pt x="78475" y="54830"/>
                      <a:pt x="66845" y="54830"/>
                    </a:cubicBezTo>
                    <a:cubicBezTo>
                      <a:pt x="46906" y="54830"/>
                      <a:pt x="26584" y="60454"/>
                      <a:pt x="5624" y="71573"/>
                    </a:cubicBezTo>
                    <a:lnTo>
                      <a:pt x="0" y="60582"/>
                    </a:lnTo>
                    <a:lnTo>
                      <a:pt x="74897" y="13420"/>
                    </a:lnTo>
                    <a:lnTo>
                      <a:pt x="74897" y="13164"/>
                    </a:lnTo>
                    <a:lnTo>
                      <a:pt x="10481" y="13164"/>
                    </a:lnTo>
                    <a:lnTo>
                      <a:pt x="10481" y="0"/>
                    </a:lnTo>
                    <a:lnTo>
                      <a:pt x="102631" y="0"/>
                    </a:lnTo>
                    <a:lnTo>
                      <a:pt x="103015" y="13420"/>
                    </a:lnTo>
                    <a:lnTo>
                      <a:pt x="49846" y="44606"/>
                    </a:lnTo>
                    <a:lnTo>
                      <a:pt x="49974" y="44606"/>
                    </a:lnTo>
                    <a:cubicBezTo>
                      <a:pt x="57770" y="43200"/>
                      <a:pt x="65183" y="42305"/>
                      <a:pt x="72212" y="42305"/>
                    </a:cubicBezTo>
                    <a:cubicBezTo>
                      <a:pt x="87166" y="42305"/>
                      <a:pt x="98158" y="45116"/>
                      <a:pt x="105315" y="50740"/>
                    </a:cubicBezTo>
                    <a:cubicBezTo>
                      <a:pt x="112345" y="56364"/>
                      <a:pt x="115924" y="64800"/>
                      <a:pt x="115924" y="76047"/>
                    </a:cubicBezTo>
                    <a:cubicBezTo>
                      <a:pt x="115924" y="90106"/>
                      <a:pt x="110939" y="101097"/>
                      <a:pt x="100970" y="108766"/>
                    </a:cubicBezTo>
                    <a:cubicBezTo>
                      <a:pt x="91001" y="116435"/>
                      <a:pt x="76686" y="120269"/>
                      <a:pt x="58026" y="120269"/>
                    </a:cubicBezTo>
                    <a:cubicBezTo>
                      <a:pt x="43711" y="120269"/>
                      <a:pt x="32847" y="118096"/>
                      <a:pt x="25690" y="113623"/>
                    </a:cubicBezTo>
                    <a:cubicBezTo>
                      <a:pt x="18533" y="109149"/>
                      <a:pt x="14954" y="102887"/>
                      <a:pt x="14954" y="94579"/>
                    </a:cubicBezTo>
                    <a:cubicBezTo>
                      <a:pt x="14954" y="88188"/>
                      <a:pt x="17893" y="82821"/>
                      <a:pt x="23900" y="78475"/>
                    </a:cubicBezTo>
                    <a:cubicBezTo>
                      <a:pt x="29907" y="74130"/>
                      <a:pt x="38215" y="71957"/>
                      <a:pt x="49207" y="71957"/>
                    </a:cubicBezTo>
                    <a:cubicBezTo>
                      <a:pt x="60198" y="71957"/>
                      <a:pt x="68762" y="73874"/>
                      <a:pt x="73746" y="77836"/>
                    </a:cubicBezTo>
                    <a:cubicBezTo>
                      <a:pt x="78731" y="81671"/>
                      <a:pt x="81287" y="87294"/>
                      <a:pt x="81287" y="94707"/>
                    </a:cubicBezTo>
                    <a:cubicBezTo>
                      <a:pt x="81287" y="97774"/>
                      <a:pt x="80648" y="100969"/>
                      <a:pt x="79498" y="104548"/>
                    </a:cubicBezTo>
                    <a:close/>
                    <a:moveTo>
                      <a:pt x="64160" y="106721"/>
                    </a:moveTo>
                    <a:cubicBezTo>
                      <a:pt x="66205" y="102631"/>
                      <a:pt x="67228" y="99053"/>
                      <a:pt x="67228" y="95985"/>
                    </a:cubicBezTo>
                    <a:cubicBezTo>
                      <a:pt x="67228" y="88444"/>
                      <a:pt x="60965" y="84610"/>
                      <a:pt x="48312" y="84610"/>
                    </a:cubicBezTo>
                    <a:cubicBezTo>
                      <a:pt x="42688" y="84610"/>
                      <a:pt x="38343" y="85633"/>
                      <a:pt x="35148" y="87549"/>
                    </a:cubicBezTo>
                    <a:cubicBezTo>
                      <a:pt x="32080" y="89467"/>
                      <a:pt x="30419" y="91767"/>
                      <a:pt x="30419" y="94452"/>
                    </a:cubicBezTo>
                    <a:cubicBezTo>
                      <a:pt x="30419" y="98158"/>
                      <a:pt x="32591" y="101225"/>
                      <a:pt x="37065" y="103398"/>
                    </a:cubicBezTo>
                    <a:cubicBezTo>
                      <a:pt x="41410" y="105699"/>
                      <a:pt x="48440" y="106849"/>
                      <a:pt x="57770" y="106849"/>
                    </a:cubicBezTo>
                    <a:cubicBezTo>
                      <a:pt x="60582" y="106849"/>
                      <a:pt x="62755" y="106849"/>
                      <a:pt x="64033" y="106721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68E47431-2F2F-EAD1-9ED5-8ABCEA243FC2}"/>
                  </a:ext>
                </a:extLst>
              </p:cNvPr>
              <p:cNvSpPr/>
              <p:nvPr/>
            </p:nvSpPr>
            <p:spPr>
              <a:xfrm>
                <a:off x="3773025" y="6400944"/>
                <a:ext cx="104037" cy="125509"/>
              </a:xfrm>
              <a:custGeom>
                <a:avLst/>
                <a:gdLst>
                  <a:gd name="connsiteX0" fmla="*/ 14954 w 104037"/>
                  <a:gd name="connsiteY0" fmla="*/ 2556 h 125509"/>
                  <a:gd name="connsiteX1" fmla="*/ 30802 w 104037"/>
                  <a:gd name="connsiteY1" fmla="*/ 0 h 125509"/>
                  <a:gd name="connsiteX2" fmla="*/ 40260 w 104037"/>
                  <a:gd name="connsiteY2" fmla="*/ 46395 h 125509"/>
                  <a:gd name="connsiteX3" fmla="*/ 100075 w 104037"/>
                  <a:gd name="connsiteY3" fmla="*/ 27351 h 125509"/>
                  <a:gd name="connsiteX4" fmla="*/ 103015 w 104037"/>
                  <a:gd name="connsiteY4" fmla="*/ 41666 h 125509"/>
                  <a:gd name="connsiteX5" fmla="*/ 37959 w 104037"/>
                  <a:gd name="connsiteY5" fmla="*/ 64033 h 125509"/>
                  <a:gd name="connsiteX6" fmla="*/ 16232 w 104037"/>
                  <a:gd name="connsiteY6" fmla="*/ 89339 h 125509"/>
                  <a:gd name="connsiteX7" fmla="*/ 55597 w 104037"/>
                  <a:gd name="connsiteY7" fmla="*/ 111194 h 125509"/>
                  <a:gd name="connsiteX8" fmla="*/ 102248 w 104037"/>
                  <a:gd name="connsiteY8" fmla="*/ 107360 h 125509"/>
                  <a:gd name="connsiteX9" fmla="*/ 104037 w 104037"/>
                  <a:gd name="connsiteY9" fmla="*/ 121674 h 125509"/>
                  <a:gd name="connsiteX10" fmla="*/ 55597 w 104037"/>
                  <a:gd name="connsiteY10" fmla="*/ 125509 h 125509"/>
                  <a:gd name="connsiteX11" fmla="*/ 14059 w 104037"/>
                  <a:gd name="connsiteY11" fmla="*/ 116435 h 125509"/>
                  <a:gd name="connsiteX12" fmla="*/ 0 w 104037"/>
                  <a:gd name="connsiteY12" fmla="*/ 89978 h 125509"/>
                  <a:gd name="connsiteX13" fmla="*/ 25434 w 104037"/>
                  <a:gd name="connsiteY13" fmla="*/ 54191 h 125509"/>
                  <a:gd name="connsiteX14" fmla="*/ 14826 w 104037"/>
                  <a:gd name="connsiteY14" fmla="*/ 2428 h 1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037" h="125509">
                    <a:moveTo>
                      <a:pt x="14954" y="2556"/>
                    </a:moveTo>
                    <a:lnTo>
                      <a:pt x="30802" y="0"/>
                    </a:lnTo>
                    <a:cubicBezTo>
                      <a:pt x="33614" y="16359"/>
                      <a:pt x="36681" y="31825"/>
                      <a:pt x="40260" y="46395"/>
                    </a:cubicBezTo>
                    <a:cubicBezTo>
                      <a:pt x="55469" y="39493"/>
                      <a:pt x="75408" y="33102"/>
                      <a:pt x="100075" y="27351"/>
                    </a:cubicBezTo>
                    <a:lnTo>
                      <a:pt x="103015" y="41666"/>
                    </a:lnTo>
                    <a:cubicBezTo>
                      <a:pt x="74130" y="48312"/>
                      <a:pt x="52402" y="55725"/>
                      <a:pt x="37959" y="64033"/>
                    </a:cubicBezTo>
                    <a:cubicBezTo>
                      <a:pt x="23517" y="72212"/>
                      <a:pt x="16232" y="80648"/>
                      <a:pt x="16232" y="89339"/>
                    </a:cubicBezTo>
                    <a:cubicBezTo>
                      <a:pt x="16232" y="103909"/>
                      <a:pt x="29396" y="111194"/>
                      <a:pt x="55597" y="111194"/>
                    </a:cubicBezTo>
                    <a:cubicBezTo>
                      <a:pt x="70040" y="111194"/>
                      <a:pt x="85632" y="109916"/>
                      <a:pt x="102248" y="107360"/>
                    </a:cubicBezTo>
                    <a:lnTo>
                      <a:pt x="104037" y="121674"/>
                    </a:lnTo>
                    <a:cubicBezTo>
                      <a:pt x="87038" y="124231"/>
                      <a:pt x="70934" y="125509"/>
                      <a:pt x="55597" y="125509"/>
                    </a:cubicBezTo>
                    <a:cubicBezTo>
                      <a:pt x="37320" y="125509"/>
                      <a:pt x="23389" y="122441"/>
                      <a:pt x="14059" y="116435"/>
                    </a:cubicBezTo>
                    <a:cubicBezTo>
                      <a:pt x="4601" y="110427"/>
                      <a:pt x="0" y="101608"/>
                      <a:pt x="0" y="89978"/>
                    </a:cubicBezTo>
                    <a:cubicBezTo>
                      <a:pt x="0" y="76558"/>
                      <a:pt x="8435" y="64672"/>
                      <a:pt x="25434" y="54191"/>
                    </a:cubicBezTo>
                    <a:cubicBezTo>
                      <a:pt x="21344" y="37448"/>
                      <a:pt x="17893" y="20193"/>
                      <a:pt x="14826" y="242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5DB60BF2-8C02-39B4-AFFC-852D9E5EA638}"/>
                  </a:ext>
                </a:extLst>
              </p:cNvPr>
              <p:cNvSpPr/>
              <p:nvPr/>
            </p:nvSpPr>
            <p:spPr>
              <a:xfrm>
                <a:off x="3907608" y="6486960"/>
                <a:ext cx="41665" cy="43838"/>
              </a:xfrm>
              <a:custGeom>
                <a:avLst/>
                <a:gdLst>
                  <a:gd name="connsiteX0" fmla="*/ 41666 w 41665"/>
                  <a:gd name="connsiteY0" fmla="*/ 33230 h 43838"/>
                  <a:gd name="connsiteX1" fmla="*/ 28246 w 41665"/>
                  <a:gd name="connsiteY1" fmla="*/ 43839 h 43838"/>
                  <a:gd name="connsiteX2" fmla="*/ 0 w 41665"/>
                  <a:gd name="connsiteY2" fmla="*/ 11375 h 43838"/>
                  <a:gd name="connsiteX3" fmla="*/ 12653 w 41665"/>
                  <a:gd name="connsiteY3" fmla="*/ 0 h 43838"/>
                  <a:gd name="connsiteX4" fmla="*/ 41666 w 41665"/>
                  <a:gd name="connsiteY4" fmla="*/ 33230 h 4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65" h="43838">
                    <a:moveTo>
                      <a:pt x="41666" y="33230"/>
                    </a:moveTo>
                    <a:lnTo>
                      <a:pt x="28246" y="43839"/>
                    </a:lnTo>
                    <a:cubicBezTo>
                      <a:pt x="19299" y="32591"/>
                      <a:pt x="9969" y="21856"/>
                      <a:pt x="0" y="11375"/>
                    </a:cubicBezTo>
                    <a:lnTo>
                      <a:pt x="12653" y="0"/>
                    </a:lnTo>
                    <a:cubicBezTo>
                      <a:pt x="23389" y="11758"/>
                      <a:pt x="33103" y="22751"/>
                      <a:pt x="41666" y="3323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3BD3BF9A-E4B9-FF2B-BE55-295E5E43032B}"/>
                  </a:ext>
                </a:extLst>
              </p:cNvPr>
              <p:cNvSpPr/>
              <p:nvPr/>
            </p:nvSpPr>
            <p:spPr>
              <a:xfrm>
                <a:off x="3311120" y="6612341"/>
                <a:ext cx="59431" cy="115028"/>
              </a:xfrm>
              <a:custGeom>
                <a:avLst/>
                <a:gdLst>
                  <a:gd name="connsiteX0" fmla="*/ 0 w 59431"/>
                  <a:gd name="connsiteY0" fmla="*/ 0 h 115028"/>
                  <a:gd name="connsiteX1" fmla="*/ 59432 w 59431"/>
                  <a:gd name="connsiteY1" fmla="*/ 0 h 115028"/>
                  <a:gd name="connsiteX2" fmla="*/ 59432 w 59431"/>
                  <a:gd name="connsiteY2" fmla="*/ 12909 h 115028"/>
                  <a:gd name="connsiteX3" fmla="*/ 14826 w 59431"/>
                  <a:gd name="connsiteY3" fmla="*/ 12909 h 115028"/>
                  <a:gd name="connsiteX4" fmla="*/ 14826 w 59431"/>
                  <a:gd name="connsiteY4" fmla="*/ 115029 h 115028"/>
                  <a:gd name="connsiteX5" fmla="*/ 0 w 59431"/>
                  <a:gd name="connsiteY5" fmla="*/ 115029 h 115028"/>
                  <a:gd name="connsiteX6" fmla="*/ 0 w 59431"/>
                  <a:gd name="connsiteY6" fmla="*/ 128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1" h="115028">
                    <a:moveTo>
                      <a:pt x="0" y="0"/>
                    </a:moveTo>
                    <a:lnTo>
                      <a:pt x="59432" y="0"/>
                    </a:lnTo>
                    <a:lnTo>
                      <a:pt x="59432" y="12909"/>
                    </a:lnTo>
                    <a:lnTo>
                      <a:pt x="14826" y="12909"/>
                    </a:lnTo>
                    <a:lnTo>
                      <a:pt x="14826" y="115029"/>
                    </a:lnTo>
                    <a:lnTo>
                      <a:pt x="0" y="1150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0A1E3BBD-6911-B14E-4D4D-FADFBBD9EA6D}"/>
                  </a:ext>
                </a:extLst>
              </p:cNvPr>
              <p:cNvSpPr/>
              <p:nvPr/>
            </p:nvSpPr>
            <p:spPr>
              <a:xfrm>
                <a:off x="3395091" y="6616303"/>
                <a:ext cx="121930" cy="123975"/>
              </a:xfrm>
              <a:custGeom>
                <a:avLst/>
                <a:gdLst>
                  <a:gd name="connsiteX0" fmla="*/ 0 w 121930"/>
                  <a:gd name="connsiteY0" fmla="*/ 23645 h 123975"/>
                  <a:gd name="connsiteX1" fmla="*/ 74641 w 121930"/>
                  <a:gd name="connsiteY1" fmla="*/ 23645 h 123975"/>
                  <a:gd name="connsiteX2" fmla="*/ 74641 w 121930"/>
                  <a:gd name="connsiteY2" fmla="*/ 0 h 123975"/>
                  <a:gd name="connsiteX3" fmla="*/ 89978 w 121930"/>
                  <a:gd name="connsiteY3" fmla="*/ 0 h 123975"/>
                  <a:gd name="connsiteX4" fmla="*/ 89978 w 121930"/>
                  <a:gd name="connsiteY4" fmla="*/ 23645 h 123975"/>
                  <a:gd name="connsiteX5" fmla="*/ 121930 w 121930"/>
                  <a:gd name="connsiteY5" fmla="*/ 23645 h 123975"/>
                  <a:gd name="connsiteX6" fmla="*/ 121930 w 121930"/>
                  <a:gd name="connsiteY6" fmla="*/ 37576 h 123975"/>
                  <a:gd name="connsiteX7" fmla="*/ 89978 w 121930"/>
                  <a:gd name="connsiteY7" fmla="*/ 37576 h 123975"/>
                  <a:gd name="connsiteX8" fmla="*/ 89978 w 121930"/>
                  <a:gd name="connsiteY8" fmla="*/ 102248 h 123975"/>
                  <a:gd name="connsiteX9" fmla="*/ 86272 w 121930"/>
                  <a:gd name="connsiteY9" fmla="*/ 120397 h 123975"/>
                  <a:gd name="connsiteX10" fmla="*/ 68378 w 121930"/>
                  <a:gd name="connsiteY10" fmla="*/ 123976 h 123975"/>
                  <a:gd name="connsiteX11" fmla="*/ 43455 w 121930"/>
                  <a:gd name="connsiteY11" fmla="*/ 122442 h 123975"/>
                  <a:gd name="connsiteX12" fmla="*/ 44350 w 121930"/>
                  <a:gd name="connsiteY12" fmla="*/ 108255 h 123975"/>
                  <a:gd name="connsiteX13" fmla="*/ 66972 w 121930"/>
                  <a:gd name="connsiteY13" fmla="*/ 109789 h 123975"/>
                  <a:gd name="connsiteX14" fmla="*/ 73363 w 121930"/>
                  <a:gd name="connsiteY14" fmla="*/ 108383 h 123975"/>
                  <a:gd name="connsiteX15" fmla="*/ 74641 w 121930"/>
                  <a:gd name="connsiteY15" fmla="*/ 101737 h 123975"/>
                  <a:gd name="connsiteX16" fmla="*/ 74641 w 121930"/>
                  <a:gd name="connsiteY16" fmla="*/ 53552 h 123975"/>
                  <a:gd name="connsiteX17" fmla="*/ 7029 w 121930"/>
                  <a:gd name="connsiteY17" fmla="*/ 106594 h 123975"/>
                  <a:gd name="connsiteX18" fmla="*/ 0 w 121930"/>
                  <a:gd name="connsiteY18" fmla="*/ 93940 h 123975"/>
                  <a:gd name="connsiteX19" fmla="*/ 70679 w 121930"/>
                  <a:gd name="connsiteY19" fmla="*/ 37576 h 123975"/>
                  <a:gd name="connsiteX20" fmla="*/ 0 w 121930"/>
                  <a:gd name="connsiteY20" fmla="*/ 37576 h 123975"/>
                  <a:gd name="connsiteX21" fmla="*/ 0 w 121930"/>
                  <a:gd name="connsiteY21" fmla="*/ 23645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1930" h="123975">
                    <a:moveTo>
                      <a:pt x="0" y="23645"/>
                    </a:moveTo>
                    <a:lnTo>
                      <a:pt x="74641" y="23645"/>
                    </a:lnTo>
                    <a:lnTo>
                      <a:pt x="74641" y="0"/>
                    </a:lnTo>
                    <a:lnTo>
                      <a:pt x="89978" y="0"/>
                    </a:lnTo>
                    <a:lnTo>
                      <a:pt x="89978" y="23645"/>
                    </a:lnTo>
                    <a:lnTo>
                      <a:pt x="121930" y="23645"/>
                    </a:lnTo>
                    <a:lnTo>
                      <a:pt x="121930" y="37576"/>
                    </a:lnTo>
                    <a:lnTo>
                      <a:pt x="89978" y="37576"/>
                    </a:lnTo>
                    <a:lnTo>
                      <a:pt x="89978" y="102248"/>
                    </a:lnTo>
                    <a:cubicBezTo>
                      <a:pt x="89978" y="111962"/>
                      <a:pt x="88700" y="117968"/>
                      <a:pt x="86272" y="120397"/>
                    </a:cubicBezTo>
                    <a:cubicBezTo>
                      <a:pt x="83843" y="122825"/>
                      <a:pt x="77836" y="123976"/>
                      <a:pt x="68378" y="123976"/>
                    </a:cubicBezTo>
                    <a:cubicBezTo>
                      <a:pt x="61349" y="123976"/>
                      <a:pt x="53041" y="123465"/>
                      <a:pt x="43455" y="122442"/>
                    </a:cubicBezTo>
                    <a:lnTo>
                      <a:pt x="44350" y="108255"/>
                    </a:lnTo>
                    <a:cubicBezTo>
                      <a:pt x="53424" y="109277"/>
                      <a:pt x="60837" y="109789"/>
                      <a:pt x="66972" y="109789"/>
                    </a:cubicBezTo>
                    <a:cubicBezTo>
                      <a:pt x="70295" y="109789"/>
                      <a:pt x="72468" y="109277"/>
                      <a:pt x="73363" y="108383"/>
                    </a:cubicBezTo>
                    <a:cubicBezTo>
                      <a:pt x="74257" y="107489"/>
                      <a:pt x="74641" y="105315"/>
                      <a:pt x="74641" y="101737"/>
                    </a:cubicBezTo>
                    <a:lnTo>
                      <a:pt x="74641" y="53552"/>
                    </a:lnTo>
                    <a:cubicBezTo>
                      <a:pt x="53424" y="75152"/>
                      <a:pt x="30930" y="92790"/>
                      <a:pt x="7029" y="106594"/>
                    </a:cubicBezTo>
                    <a:lnTo>
                      <a:pt x="0" y="93940"/>
                    </a:lnTo>
                    <a:cubicBezTo>
                      <a:pt x="25306" y="79370"/>
                      <a:pt x="48951" y="60582"/>
                      <a:pt x="70679" y="37576"/>
                    </a:cubicBezTo>
                    <a:lnTo>
                      <a:pt x="0" y="37576"/>
                    </a:lnTo>
                    <a:lnTo>
                      <a:pt x="0" y="2364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FC5B0EAF-F9E2-13DB-26B8-2C1CD2D07B45}"/>
                  </a:ext>
                </a:extLst>
              </p:cNvPr>
              <p:cNvSpPr/>
              <p:nvPr/>
            </p:nvSpPr>
            <p:spPr>
              <a:xfrm>
                <a:off x="3542200" y="6674585"/>
                <a:ext cx="121802" cy="15848"/>
              </a:xfrm>
              <a:custGeom>
                <a:avLst/>
                <a:gdLst>
                  <a:gd name="connsiteX0" fmla="*/ 0 w 121802"/>
                  <a:gd name="connsiteY0" fmla="*/ 15848 h 15848"/>
                  <a:gd name="connsiteX1" fmla="*/ 0 w 121802"/>
                  <a:gd name="connsiteY1" fmla="*/ 0 h 15848"/>
                  <a:gd name="connsiteX2" fmla="*/ 121803 w 121802"/>
                  <a:gd name="connsiteY2" fmla="*/ 0 h 15848"/>
                  <a:gd name="connsiteX3" fmla="*/ 121803 w 121802"/>
                  <a:gd name="connsiteY3" fmla="*/ 15848 h 15848"/>
                  <a:gd name="connsiteX4" fmla="*/ 0 w 121802"/>
                  <a:gd name="connsiteY4" fmla="*/ 15848 h 1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02" h="15848">
                    <a:moveTo>
                      <a:pt x="0" y="15848"/>
                    </a:moveTo>
                    <a:lnTo>
                      <a:pt x="0" y="0"/>
                    </a:lnTo>
                    <a:lnTo>
                      <a:pt x="121803" y="0"/>
                    </a:lnTo>
                    <a:lnTo>
                      <a:pt x="121803" y="15848"/>
                    </a:lnTo>
                    <a:lnTo>
                      <a:pt x="0" y="1584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FA6DF529-BF6F-68F3-DC19-E40484CAAA57}"/>
                  </a:ext>
                </a:extLst>
              </p:cNvPr>
              <p:cNvSpPr/>
              <p:nvPr/>
            </p:nvSpPr>
            <p:spPr>
              <a:xfrm>
                <a:off x="3692888" y="6625889"/>
                <a:ext cx="115923" cy="117968"/>
              </a:xfrm>
              <a:custGeom>
                <a:avLst/>
                <a:gdLst>
                  <a:gd name="connsiteX0" fmla="*/ 0 w 115923"/>
                  <a:gd name="connsiteY0" fmla="*/ 38854 h 117968"/>
                  <a:gd name="connsiteX1" fmla="*/ 115924 w 115923"/>
                  <a:gd name="connsiteY1" fmla="*/ 38854 h 117968"/>
                  <a:gd name="connsiteX2" fmla="*/ 115924 w 115923"/>
                  <a:gd name="connsiteY2" fmla="*/ 41922 h 117968"/>
                  <a:gd name="connsiteX3" fmla="*/ 23517 w 115923"/>
                  <a:gd name="connsiteY3" fmla="*/ 117968 h 117968"/>
                  <a:gd name="connsiteX4" fmla="*/ 21089 w 115923"/>
                  <a:gd name="connsiteY4" fmla="*/ 103654 h 117968"/>
                  <a:gd name="connsiteX5" fmla="*/ 74897 w 115923"/>
                  <a:gd name="connsiteY5" fmla="*/ 89851 h 117968"/>
                  <a:gd name="connsiteX6" fmla="*/ 99053 w 115923"/>
                  <a:gd name="connsiteY6" fmla="*/ 53424 h 117968"/>
                  <a:gd name="connsiteX7" fmla="*/ 0 w 115923"/>
                  <a:gd name="connsiteY7" fmla="*/ 53424 h 117968"/>
                  <a:gd name="connsiteX8" fmla="*/ 0 w 115923"/>
                  <a:gd name="connsiteY8" fmla="*/ 38982 h 117968"/>
                  <a:gd name="connsiteX9" fmla="*/ 11247 w 115923"/>
                  <a:gd name="connsiteY9" fmla="*/ 14315 h 117968"/>
                  <a:gd name="connsiteX10" fmla="*/ 11247 w 115923"/>
                  <a:gd name="connsiteY10" fmla="*/ 0 h 117968"/>
                  <a:gd name="connsiteX11" fmla="*/ 106338 w 115923"/>
                  <a:gd name="connsiteY11" fmla="*/ 0 h 117968"/>
                  <a:gd name="connsiteX12" fmla="*/ 106338 w 115923"/>
                  <a:gd name="connsiteY12" fmla="*/ 14315 h 117968"/>
                  <a:gd name="connsiteX13" fmla="*/ 11247 w 115923"/>
                  <a:gd name="connsiteY13" fmla="*/ 14315 h 1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923" h="117968">
                    <a:moveTo>
                      <a:pt x="0" y="38854"/>
                    </a:moveTo>
                    <a:lnTo>
                      <a:pt x="115924" y="38854"/>
                    </a:lnTo>
                    <a:lnTo>
                      <a:pt x="115924" y="41922"/>
                    </a:lnTo>
                    <a:cubicBezTo>
                      <a:pt x="115924" y="88700"/>
                      <a:pt x="85121" y="114006"/>
                      <a:pt x="23517" y="117968"/>
                    </a:cubicBezTo>
                    <a:lnTo>
                      <a:pt x="21089" y="103654"/>
                    </a:lnTo>
                    <a:cubicBezTo>
                      <a:pt x="43455" y="102248"/>
                      <a:pt x="61477" y="97647"/>
                      <a:pt x="74897" y="89851"/>
                    </a:cubicBezTo>
                    <a:cubicBezTo>
                      <a:pt x="88445" y="82054"/>
                      <a:pt x="96497" y="69912"/>
                      <a:pt x="99053" y="53424"/>
                    </a:cubicBezTo>
                    <a:lnTo>
                      <a:pt x="0" y="53424"/>
                    </a:lnTo>
                    <a:lnTo>
                      <a:pt x="0" y="38982"/>
                    </a:lnTo>
                    <a:close/>
                    <a:moveTo>
                      <a:pt x="11247" y="14315"/>
                    </a:moveTo>
                    <a:lnTo>
                      <a:pt x="11247" y="0"/>
                    </a:lnTo>
                    <a:lnTo>
                      <a:pt x="106338" y="0"/>
                    </a:lnTo>
                    <a:lnTo>
                      <a:pt x="106338" y="14315"/>
                    </a:lnTo>
                    <a:lnTo>
                      <a:pt x="11247" y="1431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3E0755D4-464B-014E-4045-F987B37A1063}"/>
                  </a:ext>
                </a:extLst>
              </p:cNvPr>
              <p:cNvSpPr/>
              <p:nvPr/>
            </p:nvSpPr>
            <p:spPr>
              <a:xfrm>
                <a:off x="3834629" y="6624100"/>
                <a:ext cx="134711" cy="118863"/>
              </a:xfrm>
              <a:custGeom>
                <a:avLst/>
                <a:gdLst>
                  <a:gd name="connsiteX0" fmla="*/ 26968 w 134711"/>
                  <a:gd name="connsiteY0" fmla="*/ 256 h 118863"/>
                  <a:gd name="connsiteX1" fmla="*/ 43328 w 134711"/>
                  <a:gd name="connsiteY1" fmla="*/ 256 h 118863"/>
                  <a:gd name="connsiteX2" fmla="*/ 43328 w 134711"/>
                  <a:gd name="connsiteY2" fmla="*/ 30547 h 118863"/>
                  <a:gd name="connsiteX3" fmla="*/ 40005 w 134711"/>
                  <a:gd name="connsiteY3" fmla="*/ 77581 h 118863"/>
                  <a:gd name="connsiteX4" fmla="*/ 29524 w 134711"/>
                  <a:gd name="connsiteY4" fmla="*/ 103271 h 118863"/>
                  <a:gd name="connsiteX5" fmla="*/ 8435 w 134711"/>
                  <a:gd name="connsiteY5" fmla="*/ 118864 h 118863"/>
                  <a:gd name="connsiteX6" fmla="*/ 0 w 134711"/>
                  <a:gd name="connsiteY6" fmla="*/ 105188 h 118863"/>
                  <a:gd name="connsiteX7" fmla="*/ 17254 w 134711"/>
                  <a:gd name="connsiteY7" fmla="*/ 92151 h 118863"/>
                  <a:gd name="connsiteX8" fmla="*/ 24795 w 134711"/>
                  <a:gd name="connsiteY8" fmla="*/ 71446 h 118863"/>
                  <a:gd name="connsiteX9" fmla="*/ 26968 w 134711"/>
                  <a:gd name="connsiteY9" fmla="*/ 30291 h 118863"/>
                  <a:gd name="connsiteX10" fmla="*/ 26968 w 134711"/>
                  <a:gd name="connsiteY10" fmla="*/ 0 h 118863"/>
                  <a:gd name="connsiteX11" fmla="*/ 66333 w 134711"/>
                  <a:gd name="connsiteY11" fmla="*/ 256 h 118863"/>
                  <a:gd name="connsiteX12" fmla="*/ 82693 w 134711"/>
                  <a:gd name="connsiteY12" fmla="*/ 256 h 118863"/>
                  <a:gd name="connsiteX13" fmla="*/ 82693 w 134711"/>
                  <a:gd name="connsiteY13" fmla="*/ 101353 h 118863"/>
                  <a:gd name="connsiteX14" fmla="*/ 119886 w 134711"/>
                  <a:gd name="connsiteY14" fmla="*/ 48185 h 118863"/>
                  <a:gd name="connsiteX15" fmla="*/ 134712 w 134711"/>
                  <a:gd name="connsiteY15" fmla="*/ 50102 h 118863"/>
                  <a:gd name="connsiteX16" fmla="*/ 114901 w 134711"/>
                  <a:gd name="connsiteY16" fmla="*/ 100331 h 118863"/>
                  <a:gd name="connsiteX17" fmla="*/ 69273 w 134711"/>
                  <a:gd name="connsiteY17" fmla="*/ 117713 h 118863"/>
                  <a:gd name="connsiteX18" fmla="*/ 66333 w 134711"/>
                  <a:gd name="connsiteY18" fmla="*/ 117713 h 118863"/>
                  <a:gd name="connsiteX19" fmla="*/ 66333 w 134711"/>
                  <a:gd name="connsiteY19" fmla="*/ 256 h 11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711" h="118863">
                    <a:moveTo>
                      <a:pt x="26968" y="256"/>
                    </a:moveTo>
                    <a:lnTo>
                      <a:pt x="43328" y="256"/>
                    </a:lnTo>
                    <a:lnTo>
                      <a:pt x="43328" y="30547"/>
                    </a:lnTo>
                    <a:cubicBezTo>
                      <a:pt x="43328" y="50741"/>
                      <a:pt x="42177" y="66461"/>
                      <a:pt x="40005" y="77581"/>
                    </a:cubicBezTo>
                    <a:cubicBezTo>
                      <a:pt x="37832" y="88828"/>
                      <a:pt x="34253" y="97391"/>
                      <a:pt x="29524" y="103271"/>
                    </a:cubicBezTo>
                    <a:cubicBezTo>
                      <a:pt x="24795" y="109150"/>
                      <a:pt x="17766" y="114390"/>
                      <a:pt x="8435" y="118864"/>
                    </a:cubicBezTo>
                    <a:lnTo>
                      <a:pt x="0" y="105188"/>
                    </a:lnTo>
                    <a:cubicBezTo>
                      <a:pt x="7924" y="101098"/>
                      <a:pt x="13676" y="96880"/>
                      <a:pt x="17254" y="92151"/>
                    </a:cubicBezTo>
                    <a:cubicBezTo>
                      <a:pt x="20833" y="87550"/>
                      <a:pt x="23389" y="80648"/>
                      <a:pt x="24795" y="71446"/>
                    </a:cubicBezTo>
                    <a:cubicBezTo>
                      <a:pt x="26329" y="62371"/>
                      <a:pt x="26968" y="48568"/>
                      <a:pt x="26968" y="30291"/>
                    </a:cubicBezTo>
                    <a:lnTo>
                      <a:pt x="26968" y="0"/>
                    </a:lnTo>
                    <a:close/>
                    <a:moveTo>
                      <a:pt x="66333" y="256"/>
                    </a:moveTo>
                    <a:lnTo>
                      <a:pt x="82693" y="256"/>
                    </a:lnTo>
                    <a:lnTo>
                      <a:pt x="82693" y="101353"/>
                    </a:lnTo>
                    <a:cubicBezTo>
                      <a:pt x="104549" y="96624"/>
                      <a:pt x="116946" y="78859"/>
                      <a:pt x="119886" y="48185"/>
                    </a:cubicBezTo>
                    <a:lnTo>
                      <a:pt x="134712" y="50102"/>
                    </a:lnTo>
                    <a:cubicBezTo>
                      <a:pt x="132795" y="71957"/>
                      <a:pt x="126276" y="88700"/>
                      <a:pt x="114901" y="100331"/>
                    </a:cubicBezTo>
                    <a:cubicBezTo>
                      <a:pt x="103654" y="111962"/>
                      <a:pt x="88445" y="117713"/>
                      <a:pt x="69273" y="117713"/>
                    </a:cubicBezTo>
                    <a:lnTo>
                      <a:pt x="66333" y="117713"/>
                    </a:lnTo>
                    <a:lnTo>
                      <a:pt x="66333" y="256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D83CB706-F5F6-A5A4-F43D-082EAF432D80}"/>
                  </a:ext>
                </a:extLst>
              </p:cNvPr>
              <p:cNvSpPr/>
              <p:nvPr/>
            </p:nvSpPr>
            <p:spPr>
              <a:xfrm>
                <a:off x="3982760" y="6617454"/>
                <a:ext cx="129088" cy="124869"/>
              </a:xfrm>
              <a:custGeom>
                <a:avLst/>
                <a:gdLst>
                  <a:gd name="connsiteX0" fmla="*/ 129088 w 129088"/>
                  <a:gd name="connsiteY0" fmla="*/ 22111 h 124869"/>
                  <a:gd name="connsiteX1" fmla="*/ 129088 w 129088"/>
                  <a:gd name="connsiteY1" fmla="*/ 36425 h 124869"/>
                  <a:gd name="connsiteX2" fmla="*/ 93429 w 129088"/>
                  <a:gd name="connsiteY2" fmla="*/ 36425 h 124869"/>
                  <a:gd name="connsiteX3" fmla="*/ 78731 w 129088"/>
                  <a:gd name="connsiteY3" fmla="*/ 97774 h 124869"/>
                  <a:gd name="connsiteX4" fmla="*/ 32592 w 129088"/>
                  <a:gd name="connsiteY4" fmla="*/ 124870 h 124869"/>
                  <a:gd name="connsiteX5" fmla="*/ 28118 w 129088"/>
                  <a:gd name="connsiteY5" fmla="*/ 110939 h 124869"/>
                  <a:gd name="connsiteX6" fmla="*/ 65822 w 129088"/>
                  <a:gd name="connsiteY6" fmla="*/ 88700 h 124869"/>
                  <a:gd name="connsiteX7" fmla="*/ 77325 w 129088"/>
                  <a:gd name="connsiteY7" fmla="*/ 36425 h 124869"/>
                  <a:gd name="connsiteX8" fmla="*/ 33997 w 129088"/>
                  <a:gd name="connsiteY8" fmla="*/ 36425 h 124869"/>
                  <a:gd name="connsiteX9" fmla="*/ 12270 w 129088"/>
                  <a:gd name="connsiteY9" fmla="*/ 72851 h 124869"/>
                  <a:gd name="connsiteX10" fmla="*/ 0 w 129088"/>
                  <a:gd name="connsiteY10" fmla="*/ 64672 h 124869"/>
                  <a:gd name="connsiteX11" fmla="*/ 26585 w 129088"/>
                  <a:gd name="connsiteY11" fmla="*/ 0 h 124869"/>
                  <a:gd name="connsiteX12" fmla="*/ 41794 w 129088"/>
                  <a:gd name="connsiteY12" fmla="*/ 1022 h 124869"/>
                  <a:gd name="connsiteX13" fmla="*/ 38343 w 129088"/>
                  <a:gd name="connsiteY13" fmla="*/ 21983 h 124869"/>
                  <a:gd name="connsiteX14" fmla="*/ 129088 w 129088"/>
                  <a:gd name="connsiteY14" fmla="*/ 21983 h 124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088" h="124869">
                    <a:moveTo>
                      <a:pt x="129088" y="22111"/>
                    </a:moveTo>
                    <a:lnTo>
                      <a:pt x="129088" y="36425"/>
                    </a:lnTo>
                    <a:lnTo>
                      <a:pt x="93429" y="36425"/>
                    </a:lnTo>
                    <a:cubicBezTo>
                      <a:pt x="93429" y="63393"/>
                      <a:pt x="88445" y="83843"/>
                      <a:pt x="78731" y="97774"/>
                    </a:cubicBezTo>
                    <a:cubicBezTo>
                      <a:pt x="69018" y="111706"/>
                      <a:pt x="53680" y="120780"/>
                      <a:pt x="32592" y="124870"/>
                    </a:cubicBezTo>
                    <a:lnTo>
                      <a:pt x="28118" y="110939"/>
                    </a:lnTo>
                    <a:cubicBezTo>
                      <a:pt x="45628" y="107488"/>
                      <a:pt x="58154" y="100075"/>
                      <a:pt x="65822" y="88700"/>
                    </a:cubicBezTo>
                    <a:cubicBezTo>
                      <a:pt x="73363" y="77325"/>
                      <a:pt x="77197" y="59815"/>
                      <a:pt x="77325" y="36425"/>
                    </a:cubicBezTo>
                    <a:lnTo>
                      <a:pt x="33997" y="36425"/>
                    </a:lnTo>
                    <a:cubicBezTo>
                      <a:pt x="29269" y="49462"/>
                      <a:pt x="21983" y="61604"/>
                      <a:pt x="12270" y="72851"/>
                    </a:cubicBezTo>
                    <a:lnTo>
                      <a:pt x="0" y="64672"/>
                    </a:lnTo>
                    <a:cubicBezTo>
                      <a:pt x="14826" y="46650"/>
                      <a:pt x="23773" y="25050"/>
                      <a:pt x="26585" y="0"/>
                    </a:cubicBezTo>
                    <a:lnTo>
                      <a:pt x="41794" y="1022"/>
                    </a:lnTo>
                    <a:cubicBezTo>
                      <a:pt x="41027" y="8946"/>
                      <a:pt x="39877" y="15976"/>
                      <a:pt x="38343" y="21983"/>
                    </a:cubicBezTo>
                    <a:lnTo>
                      <a:pt x="129088" y="2198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16FF0D15-9E8E-FDE9-C9F9-A24794524754}"/>
                  </a:ext>
                </a:extLst>
              </p:cNvPr>
              <p:cNvSpPr/>
              <p:nvPr/>
            </p:nvSpPr>
            <p:spPr>
              <a:xfrm>
                <a:off x="4140478" y="6628190"/>
                <a:ext cx="118990" cy="114900"/>
              </a:xfrm>
              <a:custGeom>
                <a:avLst/>
                <a:gdLst>
                  <a:gd name="connsiteX0" fmla="*/ 128 w 118990"/>
                  <a:gd name="connsiteY0" fmla="*/ 13932 h 114900"/>
                  <a:gd name="connsiteX1" fmla="*/ 128 w 118990"/>
                  <a:gd name="connsiteY1" fmla="*/ 0 h 114900"/>
                  <a:gd name="connsiteX2" fmla="*/ 118991 w 118990"/>
                  <a:gd name="connsiteY2" fmla="*/ 0 h 114900"/>
                  <a:gd name="connsiteX3" fmla="*/ 118991 w 118990"/>
                  <a:gd name="connsiteY3" fmla="*/ 13932 h 114900"/>
                  <a:gd name="connsiteX4" fmla="*/ 103782 w 118990"/>
                  <a:gd name="connsiteY4" fmla="*/ 42561 h 114900"/>
                  <a:gd name="connsiteX5" fmla="*/ 78220 w 118990"/>
                  <a:gd name="connsiteY5" fmla="*/ 63777 h 114900"/>
                  <a:gd name="connsiteX6" fmla="*/ 69784 w 118990"/>
                  <a:gd name="connsiteY6" fmla="*/ 51124 h 114900"/>
                  <a:gd name="connsiteX7" fmla="*/ 102120 w 118990"/>
                  <a:gd name="connsiteY7" fmla="*/ 13932 h 114900"/>
                  <a:gd name="connsiteX8" fmla="*/ 0 w 118990"/>
                  <a:gd name="connsiteY8" fmla="*/ 13932 h 114900"/>
                  <a:gd name="connsiteX9" fmla="*/ 41282 w 118990"/>
                  <a:gd name="connsiteY9" fmla="*/ 27224 h 114900"/>
                  <a:gd name="connsiteX10" fmla="*/ 56875 w 118990"/>
                  <a:gd name="connsiteY10" fmla="*/ 27224 h 114900"/>
                  <a:gd name="connsiteX11" fmla="*/ 52785 w 118990"/>
                  <a:gd name="connsiteY11" fmla="*/ 70295 h 114900"/>
                  <a:gd name="connsiteX12" fmla="*/ 39877 w 118990"/>
                  <a:gd name="connsiteY12" fmla="*/ 97391 h 114900"/>
                  <a:gd name="connsiteX13" fmla="*/ 15465 w 118990"/>
                  <a:gd name="connsiteY13" fmla="*/ 114901 h 114900"/>
                  <a:gd name="connsiteX14" fmla="*/ 8052 w 118990"/>
                  <a:gd name="connsiteY14" fmla="*/ 101737 h 114900"/>
                  <a:gd name="connsiteX15" fmla="*/ 27862 w 118990"/>
                  <a:gd name="connsiteY15" fmla="*/ 87294 h 114900"/>
                  <a:gd name="connsiteX16" fmla="*/ 38087 w 118990"/>
                  <a:gd name="connsiteY16" fmla="*/ 64417 h 114900"/>
                  <a:gd name="connsiteX17" fmla="*/ 41282 w 118990"/>
                  <a:gd name="connsiteY17" fmla="*/ 27224 h 11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990" h="114900">
                    <a:moveTo>
                      <a:pt x="128" y="13932"/>
                    </a:moveTo>
                    <a:lnTo>
                      <a:pt x="128" y="0"/>
                    </a:lnTo>
                    <a:lnTo>
                      <a:pt x="118991" y="0"/>
                    </a:lnTo>
                    <a:lnTo>
                      <a:pt x="118991" y="13932"/>
                    </a:lnTo>
                    <a:cubicBezTo>
                      <a:pt x="116051" y="24156"/>
                      <a:pt x="111066" y="33742"/>
                      <a:pt x="103782" y="42561"/>
                    </a:cubicBezTo>
                    <a:cubicBezTo>
                      <a:pt x="96496" y="51380"/>
                      <a:pt x="88061" y="58409"/>
                      <a:pt x="78220" y="63777"/>
                    </a:cubicBezTo>
                    <a:lnTo>
                      <a:pt x="69784" y="51124"/>
                    </a:lnTo>
                    <a:cubicBezTo>
                      <a:pt x="86399" y="41922"/>
                      <a:pt x="97263" y="29524"/>
                      <a:pt x="102120" y="13932"/>
                    </a:cubicBezTo>
                    <a:lnTo>
                      <a:pt x="0" y="13932"/>
                    </a:lnTo>
                    <a:close/>
                    <a:moveTo>
                      <a:pt x="41282" y="27224"/>
                    </a:moveTo>
                    <a:lnTo>
                      <a:pt x="56875" y="27224"/>
                    </a:lnTo>
                    <a:cubicBezTo>
                      <a:pt x="56875" y="44733"/>
                      <a:pt x="55469" y="59176"/>
                      <a:pt x="52785" y="70295"/>
                    </a:cubicBezTo>
                    <a:cubicBezTo>
                      <a:pt x="50101" y="81415"/>
                      <a:pt x="45756" y="90490"/>
                      <a:pt x="39877" y="97391"/>
                    </a:cubicBezTo>
                    <a:cubicBezTo>
                      <a:pt x="33997" y="104293"/>
                      <a:pt x="25817" y="110172"/>
                      <a:pt x="15465" y="114901"/>
                    </a:cubicBezTo>
                    <a:lnTo>
                      <a:pt x="8052" y="101737"/>
                    </a:lnTo>
                    <a:cubicBezTo>
                      <a:pt x="16615" y="97903"/>
                      <a:pt x="23134" y="93046"/>
                      <a:pt x="27862" y="87294"/>
                    </a:cubicBezTo>
                    <a:cubicBezTo>
                      <a:pt x="32591" y="81543"/>
                      <a:pt x="36042" y="73874"/>
                      <a:pt x="38087" y="64417"/>
                    </a:cubicBezTo>
                    <a:cubicBezTo>
                      <a:pt x="40260" y="54958"/>
                      <a:pt x="41282" y="42561"/>
                      <a:pt x="41282" y="2722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C48CACCE-F633-B393-47FD-8489AB609EFF}"/>
                  </a:ext>
                </a:extLst>
              </p:cNvPr>
              <p:cNvSpPr/>
              <p:nvPr/>
            </p:nvSpPr>
            <p:spPr>
              <a:xfrm>
                <a:off x="4282219" y="6610041"/>
                <a:ext cx="136372" cy="133816"/>
              </a:xfrm>
              <a:custGeom>
                <a:avLst/>
                <a:gdLst>
                  <a:gd name="connsiteX0" fmla="*/ 91895 w 136372"/>
                  <a:gd name="connsiteY0" fmla="*/ 8052 h 133816"/>
                  <a:gd name="connsiteX1" fmla="*/ 102887 w 136372"/>
                  <a:gd name="connsiteY1" fmla="*/ 2300 h 133816"/>
                  <a:gd name="connsiteX2" fmla="*/ 114773 w 136372"/>
                  <a:gd name="connsiteY2" fmla="*/ 24667 h 133816"/>
                  <a:gd name="connsiteX3" fmla="*/ 109661 w 136372"/>
                  <a:gd name="connsiteY3" fmla="*/ 27224 h 133816"/>
                  <a:gd name="connsiteX4" fmla="*/ 109661 w 136372"/>
                  <a:gd name="connsiteY4" fmla="*/ 27990 h 133816"/>
                  <a:gd name="connsiteX5" fmla="*/ 86144 w 136372"/>
                  <a:gd name="connsiteY5" fmla="*/ 104548 h 133816"/>
                  <a:gd name="connsiteX6" fmla="*/ 10864 w 136372"/>
                  <a:gd name="connsiteY6" fmla="*/ 133817 h 133816"/>
                  <a:gd name="connsiteX7" fmla="*/ 8691 w 136372"/>
                  <a:gd name="connsiteY7" fmla="*/ 119502 h 133816"/>
                  <a:gd name="connsiteX8" fmla="*/ 71190 w 136372"/>
                  <a:gd name="connsiteY8" fmla="*/ 97391 h 133816"/>
                  <a:gd name="connsiteX9" fmla="*/ 92918 w 136372"/>
                  <a:gd name="connsiteY9" fmla="*/ 40899 h 133816"/>
                  <a:gd name="connsiteX10" fmla="*/ 40004 w 136372"/>
                  <a:gd name="connsiteY10" fmla="*/ 40899 h 133816"/>
                  <a:gd name="connsiteX11" fmla="*/ 10991 w 136372"/>
                  <a:gd name="connsiteY11" fmla="*/ 84099 h 133816"/>
                  <a:gd name="connsiteX12" fmla="*/ 0 w 136372"/>
                  <a:gd name="connsiteY12" fmla="*/ 74257 h 133816"/>
                  <a:gd name="connsiteX13" fmla="*/ 21344 w 136372"/>
                  <a:gd name="connsiteY13" fmla="*/ 44733 h 133816"/>
                  <a:gd name="connsiteX14" fmla="*/ 31569 w 136372"/>
                  <a:gd name="connsiteY14" fmla="*/ 9714 h 133816"/>
                  <a:gd name="connsiteX15" fmla="*/ 46778 w 136372"/>
                  <a:gd name="connsiteY15" fmla="*/ 10736 h 133816"/>
                  <a:gd name="connsiteX16" fmla="*/ 44222 w 136372"/>
                  <a:gd name="connsiteY16" fmla="*/ 26457 h 133816"/>
                  <a:gd name="connsiteX17" fmla="*/ 101737 w 136372"/>
                  <a:gd name="connsiteY17" fmla="*/ 26457 h 133816"/>
                  <a:gd name="connsiteX18" fmla="*/ 91767 w 136372"/>
                  <a:gd name="connsiteY18" fmla="*/ 8052 h 133816"/>
                  <a:gd name="connsiteX19" fmla="*/ 112984 w 136372"/>
                  <a:gd name="connsiteY19" fmla="*/ 5752 h 133816"/>
                  <a:gd name="connsiteX20" fmla="*/ 124231 w 136372"/>
                  <a:gd name="connsiteY20" fmla="*/ 0 h 133816"/>
                  <a:gd name="connsiteX21" fmla="*/ 136373 w 136372"/>
                  <a:gd name="connsiteY21" fmla="*/ 22878 h 133816"/>
                  <a:gd name="connsiteX22" fmla="*/ 125126 w 136372"/>
                  <a:gd name="connsiteY22" fmla="*/ 28501 h 133816"/>
                  <a:gd name="connsiteX23" fmla="*/ 112984 w 136372"/>
                  <a:gd name="connsiteY23" fmla="*/ 5880 h 13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372" h="133816">
                    <a:moveTo>
                      <a:pt x="91895" y="8052"/>
                    </a:moveTo>
                    <a:lnTo>
                      <a:pt x="102887" y="2300"/>
                    </a:lnTo>
                    <a:cubicBezTo>
                      <a:pt x="107104" y="9586"/>
                      <a:pt x="111067" y="16999"/>
                      <a:pt x="114773" y="24667"/>
                    </a:cubicBezTo>
                    <a:lnTo>
                      <a:pt x="109661" y="27224"/>
                    </a:lnTo>
                    <a:lnTo>
                      <a:pt x="109661" y="27990"/>
                    </a:lnTo>
                    <a:cubicBezTo>
                      <a:pt x="109661" y="62371"/>
                      <a:pt x="101864" y="87805"/>
                      <a:pt x="86144" y="104548"/>
                    </a:cubicBezTo>
                    <a:cubicBezTo>
                      <a:pt x="70423" y="121163"/>
                      <a:pt x="45372" y="131005"/>
                      <a:pt x="10864" y="133817"/>
                    </a:cubicBezTo>
                    <a:lnTo>
                      <a:pt x="8691" y="119502"/>
                    </a:lnTo>
                    <a:cubicBezTo>
                      <a:pt x="37448" y="116690"/>
                      <a:pt x="58281" y="109277"/>
                      <a:pt x="71190" y="97391"/>
                    </a:cubicBezTo>
                    <a:cubicBezTo>
                      <a:pt x="84099" y="85505"/>
                      <a:pt x="91384" y="66589"/>
                      <a:pt x="92918" y="40899"/>
                    </a:cubicBezTo>
                    <a:lnTo>
                      <a:pt x="40004" y="40899"/>
                    </a:lnTo>
                    <a:cubicBezTo>
                      <a:pt x="33997" y="57003"/>
                      <a:pt x="24284" y="71445"/>
                      <a:pt x="10991" y="84099"/>
                    </a:cubicBezTo>
                    <a:lnTo>
                      <a:pt x="0" y="74257"/>
                    </a:lnTo>
                    <a:cubicBezTo>
                      <a:pt x="8819" y="65694"/>
                      <a:pt x="15976" y="55853"/>
                      <a:pt x="21344" y="44733"/>
                    </a:cubicBezTo>
                    <a:cubicBezTo>
                      <a:pt x="26712" y="33614"/>
                      <a:pt x="30163" y="21983"/>
                      <a:pt x="31569" y="9714"/>
                    </a:cubicBezTo>
                    <a:lnTo>
                      <a:pt x="46778" y="10736"/>
                    </a:lnTo>
                    <a:cubicBezTo>
                      <a:pt x="46139" y="16743"/>
                      <a:pt x="45244" y="21983"/>
                      <a:pt x="44222" y="26457"/>
                    </a:cubicBezTo>
                    <a:lnTo>
                      <a:pt x="101737" y="26457"/>
                    </a:lnTo>
                    <a:cubicBezTo>
                      <a:pt x="99308" y="21728"/>
                      <a:pt x="95985" y="15592"/>
                      <a:pt x="91767" y="8052"/>
                    </a:cubicBezTo>
                    <a:close/>
                    <a:moveTo>
                      <a:pt x="112984" y="5752"/>
                    </a:moveTo>
                    <a:lnTo>
                      <a:pt x="124231" y="0"/>
                    </a:lnTo>
                    <a:cubicBezTo>
                      <a:pt x="128832" y="8180"/>
                      <a:pt x="132922" y="15720"/>
                      <a:pt x="136373" y="22878"/>
                    </a:cubicBezTo>
                    <a:lnTo>
                      <a:pt x="125126" y="28501"/>
                    </a:lnTo>
                    <a:cubicBezTo>
                      <a:pt x="122186" y="22750"/>
                      <a:pt x="118096" y="15209"/>
                      <a:pt x="112984" y="588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46CEAF75-1D5E-CB9D-4BCC-483F2BEF3DD4}"/>
                  </a:ext>
                </a:extLst>
              </p:cNvPr>
              <p:cNvSpPr/>
              <p:nvPr/>
            </p:nvSpPr>
            <p:spPr>
              <a:xfrm>
                <a:off x="4445815" y="6649279"/>
                <a:ext cx="96752" cy="93556"/>
              </a:xfrm>
              <a:custGeom>
                <a:avLst/>
                <a:gdLst>
                  <a:gd name="connsiteX0" fmla="*/ 0 w 96752"/>
                  <a:gd name="connsiteY0" fmla="*/ 7285 h 93556"/>
                  <a:gd name="connsiteX1" fmla="*/ 14059 w 96752"/>
                  <a:gd name="connsiteY1" fmla="*/ 4090 h 93556"/>
                  <a:gd name="connsiteX2" fmla="*/ 24795 w 96752"/>
                  <a:gd name="connsiteY2" fmla="*/ 44350 h 93556"/>
                  <a:gd name="connsiteX3" fmla="*/ 10353 w 96752"/>
                  <a:gd name="connsiteY3" fmla="*/ 47545 h 93556"/>
                  <a:gd name="connsiteX4" fmla="*/ 0 w 96752"/>
                  <a:gd name="connsiteY4" fmla="*/ 7285 h 93556"/>
                  <a:gd name="connsiteX5" fmla="*/ 81926 w 96752"/>
                  <a:gd name="connsiteY5" fmla="*/ 511 h 93556"/>
                  <a:gd name="connsiteX6" fmla="*/ 96752 w 96752"/>
                  <a:gd name="connsiteY6" fmla="*/ 1278 h 93556"/>
                  <a:gd name="connsiteX7" fmla="*/ 78731 w 96752"/>
                  <a:gd name="connsiteY7" fmla="*/ 68123 h 93556"/>
                  <a:gd name="connsiteX8" fmla="*/ 20705 w 96752"/>
                  <a:gd name="connsiteY8" fmla="*/ 93557 h 93556"/>
                  <a:gd name="connsiteX9" fmla="*/ 17766 w 96752"/>
                  <a:gd name="connsiteY9" fmla="*/ 79625 h 93556"/>
                  <a:gd name="connsiteX10" fmla="*/ 47801 w 96752"/>
                  <a:gd name="connsiteY10" fmla="*/ 72212 h 93556"/>
                  <a:gd name="connsiteX11" fmla="*/ 67228 w 96752"/>
                  <a:gd name="connsiteY11" fmla="*/ 58025 h 93556"/>
                  <a:gd name="connsiteX12" fmla="*/ 78220 w 96752"/>
                  <a:gd name="connsiteY12" fmla="*/ 35020 h 93556"/>
                  <a:gd name="connsiteX13" fmla="*/ 81926 w 96752"/>
                  <a:gd name="connsiteY13" fmla="*/ 383 h 93556"/>
                  <a:gd name="connsiteX14" fmla="*/ 32208 w 96752"/>
                  <a:gd name="connsiteY14" fmla="*/ 3195 h 93556"/>
                  <a:gd name="connsiteX15" fmla="*/ 46651 w 96752"/>
                  <a:gd name="connsiteY15" fmla="*/ 0 h 93556"/>
                  <a:gd name="connsiteX16" fmla="*/ 57386 w 96752"/>
                  <a:gd name="connsiteY16" fmla="*/ 41538 h 93556"/>
                  <a:gd name="connsiteX17" fmla="*/ 42944 w 96752"/>
                  <a:gd name="connsiteY17" fmla="*/ 44733 h 93556"/>
                  <a:gd name="connsiteX18" fmla="*/ 32208 w 96752"/>
                  <a:gd name="connsiteY18" fmla="*/ 3195 h 9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752" h="93556">
                    <a:moveTo>
                      <a:pt x="0" y="7285"/>
                    </a:moveTo>
                    <a:lnTo>
                      <a:pt x="14059" y="4090"/>
                    </a:lnTo>
                    <a:cubicBezTo>
                      <a:pt x="17638" y="16487"/>
                      <a:pt x="21216" y="29907"/>
                      <a:pt x="24795" y="44350"/>
                    </a:cubicBezTo>
                    <a:lnTo>
                      <a:pt x="10353" y="47545"/>
                    </a:lnTo>
                    <a:cubicBezTo>
                      <a:pt x="7157" y="34253"/>
                      <a:pt x="3707" y="20833"/>
                      <a:pt x="0" y="7285"/>
                    </a:cubicBezTo>
                    <a:close/>
                    <a:moveTo>
                      <a:pt x="81926" y="511"/>
                    </a:moveTo>
                    <a:lnTo>
                      <a:pt x="96752" y="1278"/>
                    </a:lnTo>
                    <a:cubicBezTo>
                      <a:pt x="96113" y="32080"/>
                      <a:pt x="90106" y="54447"/>
                      <a:pt x="78731" y="68123"/>
                    </a:cubicBezTo>
                    <a:cubicBezTo>
                      <a:pt x="67228" y="81926"/>
                      <a:pt x="47929" y="90362"/>
                      <a:pt x="20705" y="93557"/>
                    </a:cubicBezTo>
                    <a:lnTo>
                      <a:pt x="17766" y="79625"/>
                    </a:lnTo>
                    <a:cubicBezTo>
                      <a:pt x="30035" y="77964"/>
                      <a:pt x="40132" y="75407"/>
                      <a:pt x="47801" y="72212"/>
                    </a:cubicBezTo>
                    <a:cubicBezTo>
                      <a:pt x="55597" y="69017"/>
                      <a:pt x="61988" y="64288"/>
                      <a:pt x="67228" y="58025"/>
                    </a:cubicBezTo>
                    <a:cubicBezTo>
                      <a:pt x="72340" y="51763"/>
                      <a:pt x="76047" y="44222"/>
                      <a:pt x="78220" y="35020"/>
                    </a:cubicBezTo>
                    <a:cubicBezTo>
                      <a:pt x="80393" y="25945"/>
                      <a:pt x="81671" y="14315"/>
                      <a:pt x="81926" y="383"/>
                    </a:cubicBezTo>
                    <a:close/>
                    <a:moveTo>
                      <a:pt x="32208" y="3195"/>
                    </a:moveTo>
                    <a:lnTo>
                      <a:pt x="46651" y="0"/>
                    </a:lnTo>
                    <a:cubicBezTo>
                      <a:pt x="49974" y="11630"/>
                      <a:pt x="53424" y="25434"/>
                      <a:pt x="57386" y="41538"/>
                    </a:cubicBezTo>
                    <a:lnTo>
                      <a:pt x="42944" y="44733"/>
                    </a:lnTo>
                    <a:cubicBezTo>
                      <a:pt x="39877" y="31569"/>
                      <a:pt x="36298" y="17638"/>
                      <a:pt x="32208" y="3195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B9DC335F-38D3-6A2A-47A7-0C9A1DDF483C}"/>
                  </a:ext>
                </a:extLst>
              </p:cNvPr>
              <p:cNvSpPr/>
              <p:nvPr/>
            </p:nvSpPr>
            <p:spPr>
              <a:xfrm>
                <a:off x="4580399" y="6608507"/>
                <a:ext cx="135350" cy="135095"/>
              </a:xfrm>
              <a:custGeom>
                <a:avLst/>
                <a:gdLst>
                  <a:gd name="connsiteX0" fmla="*/ 12909 w 135350"/>
                  <a:gd name="connsiteY0" fmla="*/ 35148 h 135095"/>
                  <a:gd name="connsiteX1" fmla="*/ 12909 w 135350"/>
                  <a:gd name="connsiteY1" fmla="*/ 20449 h 135095"/>
                  <a:gd name="connsiteX2" fmla="*/ 97774 w 135350"/>
                  <a:gd name="connsiteY2" fmla="*/ 20449 h 135095"/>
                  <a:gd name="connsiteX3" fmla="*/ 91001 w 135350"/>
                  <a:gd name="connsiteY3" fmla="*/ 8052 h 135095"/>
                  <a:gd name="connsiteX4" fmla="*/ 101992 w 135350"/>
                  <a:gd name="connsiteY4" fmla="*/ 2300 h 135095"/>
                  <a:gd name="connsiteX5" fmla="*/ 113879 w 135350"/>
                  <a:gd name="connsiteY5" fmla="*/ 24667 h 135095"/>
                  <a:gd name="connsiteX6" fmla="*/ 106593 w 135350"/>
                  <a:gd name="connsiteY6" fmla="*/ 28501 h 135095"/>
                  <a:gd name="connsiteX7" fmla="*/ 106593 w 135350"/>
                  <a:gd name="connsiteY7" fmla="*/ 35148 h 135095"/>
                  <a:gd name="connsiteX8" fmla="*/ 76175 w 135350"/>
                  <a:gd name="connsiteY8" fmla="*/ 82182 h 135095"/>
                  <a:gd name="connsiteX9" fmla="*/ 119119 w 135350"/>
                  <a:gd name="connsiteY9" fmla="*/ 124359 h 135095"/>
                  <a:gd name="connsiteX10" fmla="*/ 108255 w 135350"/>
                  <a:gd name="connsiteY10" fmla="*/ 135095 h 135095"/>
                  <a:gd name="connsiteX11" fmla="*/ 65567 w 135350"/>
                  <a:gd name="connsiteY11" fmla="*/ 92918 h 135095"/>
                  <a:gd name="connsiteX12" fmla="*/ 7029 w 135350"/>
                  <a:gd name="connsiteY12" fmla="*/ 133689 h 135095"/>
                  <a:gd name="connsiteX13" fmla="*/ 0 w 135350"/>
                  <a:gd name="connsiteY13" fmla="*/ 120653 h 135095"/>
                  <a:gd name="connsiteX14" fmla="*/ 54319 w 135350"/>
                  <a:gd name="connsiteY14" fmla="*/ 82310 h 135095"/>
                  <a:gd name="connsiteX15" fmla="*/ 89211 w 135350"/>
                  <a:gd name="connsiteY15" fmla="*/ 35020 h 135095"/>
                  <a:gd name="connsiteX16" fmla="*/ 12781 w 135350"/>
                  <a:gd name="connsiteY16" fmla="*/ 35020 h 135095"/>
                  <a:gd name="connsiteX17" fmla="*/ 111962 w 135350"/>
                  <a:gd name="connsiteY17" fmla="*/ 5752 h 135095"/>
                  <a:gd name="connsiteX18" fmla="*/ 123209 w 135350"/>
                  <a:gd name="connsiteY18" fmla="*/ 0 h 135095"/>
                  <a:gd name="connsiteX19" fmla="*/ 135351 w 135350"/>
                  <a:gd name="connsiteY19" fmla="*/ 22878 h 135095"/>
                  <a:gd name="connsiteX20" fmla="*/ 124103 w 135350"/>
                  <a:gd name="connsiteY20" fmla="*/ 28501 h 135095"/>
                  <a:gd name="connsiteX21" fmla="*/ 111962 w 135350"/>
                  <a:gd name="connsiteY21" fmla="*/ 5879 h 13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5350" h="135095">
                    <a:moveTo>
                      <a:pt x="12909" y="35148"/>
                    </a:moveTo>
                    <a:lnTo>
                      <a:pt x="12909" y="20449"/>
                    </a:lnTo>
                    <a:lnTo>
                      <a:pt x="97774" y="20449"/>
                    </a:lnTo>
                    <a:cubicBezTo>
                      <a:pt x="96113" y="17254"/>
                      <a:pt x="93812" y="13037"/>
                      <a:pt x="91001" y="8052"/>
                    </a:cubicBezTo>
                    <a:lnTo>
                      <a:pt x="101992" y="2300"/>
                    </a:lnTo>
                    <a:cubicBezTo>
                      <a:pt x="106210" y="9586"/>
                      <a:pt x="110172" y="16999"/>
                      <a:pt x="113879" y="24667"/>
                    </a:cubicBezTo>
                    <a:lnTo>
                      <a:pt x="106593" y="28501"/>
                    </a:lnTo>
                    <a:lnTo>
                      <a:pt x="106593" y="35148"/>
                    </a:lnTo>
                    <a:cubicBezTo>
                      <a:pt x="99692" y="51635"/>
                      <a:pt x="89467" y="67228"/>
                      <a:pt x="76175" y="82182"/>
                    </a:cubicBezTo>
                    <a:cubicBezTo>
                      <a:pt x="91128" y="96113"/>
                      <a:pt x="105443" y="110172"/>
                      <a:pt x="119119" y="124359"/>
                    </a:cubicBezTo>
                    <a:lnTo>
                      <a:pt x="108255" y="135095"/>
                    </a:lnTo>
                    <a:cubicBezTo>
                      <a:pt x="93940" y="120269"/>
                      <a:pt x="79753" y="106210"/>
                      <a:pt x="65567" y="92918"/>
                    </a:cubicBezTo>
                    <a:cubicBezTo>
                      <a:pt x="48184" y="109405"/>
                      <a:pt x="28757" y="123081"/>
                      <a:pt x="7029" y="133689"/>
                    </a:cubicBezTo>
                    <a:lnTo>
                      <a:pt x="0" y="120653"/>
                    </a:lnTo>
                    <a:cubicBezTo>
                      <a:pt x="20961" y="109788"/>
                      <a:pt x="39110" y="97007"/>
                      <a:pt x="54319" y="82310"/>
                    </a:cubicBezTo>
                    <a:cubicBezTo>
                      <a:pt x="69529" y="67611"/>
                      <a:pt x="81159" y="51891"/>
                      <a:pt x="89211" y="35020"/>
                    </a:cubicBezTo>
                    <a:lnTo>
                      <a:pt x="12781" y="35020"/>
                    </a:lnTo>
                    <a:close/>
                    <a:moveTo>
                      <a:pt x="111962" y="5752"/>
                    </a:moveTo>
                    <a:lnTo>
                      <a:pt x="123209" y="0"/>
                    </a:lnTo>
                    <a:cubicBezTo>
                      <a:pt x="127810" y="8180"/>
                      <a:pt x="131900" y="15720"/>
                      <a:pt x="135351" y="22878"/>
                    </a:cubicBezTo>
                    <a:lnTo>
                      <a:pt x="124103" y="28501"/>
                    </a:lnTo>
                    <a:cubicBezTo>
                      <a:pt x="121164" y="22750"/>
                      <a:pt x="117074" y="15209"/>
                      <a:pt x="111962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6CCA0376-AC65-E84E-B5D1-918AF4B512E7}"/>
                  </a:ext>
                </a:extLst>
              </p:cNvPr>
              <p:cNvSpPr/>
              <p:nvPr/>
            </p:nvSpPr>
            <p:spPr>
              <a:xfrm>
                <a:off x="4726997" y="6637903"/>
                <a:ext cx="59431" cy="115028"/>
              </a:xfrm>
              <a:custGeom>
                <a:avLst/>
                <a:gdLst>
                  <a:gd name="connsiteX0" fmla="*/ 59432 w 59431"/>
                  <a:gd name="connsiteY0" fmla="*/ 115029 h 115028"/>
                  <a:gd name="connsiteX1" fmla="*/ 0 w 59431"/>
                  <a:gd name="connsiteY1" fmla="*/ 115029 h 115028"/>
                  <a:gd name="connsiteX2" fmla="*/ 0 w 59431"/>
                  <a:gd name="connsiteY2" fmla="*/ 102120 h 115028"/>
                  <a:gd name="connsiteX3" fmla="*/ 44606 w 59431"/>
                  <a:gd name="connsiteY3" fmla="*/ 102120 h 115028"/>
                  <a:gd name="connsiteX4" fmla="*/ 44606 w 59431"/>
                  <a:gd name="connsiteY4" fmla="*/ 0 h 115028"/>
                  <a:gd name="connsiteX5" fmla="*/ 59432 w 59431"/>
                  <a:gd name="connsiteY5" fmla="*/ 0 h 115028"/>
                  <a:gd name="connsiteX6" fmla="*/ 59432 w 59431"/>
                  <a:gd name="connsiteY6" fmla="*/ 114901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1" h="115028">
                    <a:moveTo>
                      <a:pt x="59432" y="115029"/>
                    </a:moveTo>
                    <a:lnTo>
                      <a:pt x="0" y="115029"/>
                    </a:lnTo>
                    <a:lnTo>
                      <a:pt x="0" y="102120"/>
                    </a:lnTo>
                    <a:lnTo>
                      <a:pt x="44606" y="102120"/>
                    </a:lnTo>
                    <a:lnTo>
                      <a:pt x="44606" y="0"/>
                    </a:lnTo>
                    <a:lnTo>
                      <a:pt x="59432" y="0"/>
                    </a:lnTo>
                    <a:lnTo>
                      <a:pt x="59432" y="11490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5678CD06-5B7C-A229-7083-A5B82A3F7F79}"/>
                  </a:ext>
                </a:extLst>
              </p:cNvPr>
              <p:cNvSpPr/>
              <p:nvPr/>
            </p:nvSpPr>
            <p:spPr>
              <a:xfrm>
                <a:off x="3320066" y="6825784"/>
                <a:ext cx="133049" cy="134583"/>
              </a:xfrm>
              <a:custGeom>
                <a:avLst/>
                <a:gdLst>
                  <a:gd name="connsiteX0" fmla="*/ 95474 w 133049"/>
                  <a:gd name="connsiteY0" fmla="*/ 37831 h 134583"/>
                  <a:gd name="connsiteX1" fmla="*/ 0 w 133049"/>
                  <a:gd name="connsiteY1" fmla="*/ 37831 h 134583"/>
                  <a:gd name="connsiteX2" fmla="*/ 0 w 133049"/>
                  <a:gd name="connsiteY2" fmla="*/ 22750 h 134583"/>
                  <a:gd name="connsiteX3" fmla="*/ 91384 w 133049"/>
                  <a:gd name="connsiteY3" fmla="*/ 22750 h 134583"/>
                  <a:gd name="connsiteX4" fmla="*/ 91384 w 133049"/>
                  <a:gd name="connsiteY4" fmla="*/ 21216 h 134583"/>
                  <a:gd name="connsiteX5" fmla="*/ 97519 w 133049"/>
                  <a:gd name="connsiteY5" fmla="*/ 6263 h 134583"/>
                  <a:gd name="connsiteX6" fmla="*/ 112217 w 133049"/>
                  <a:gd name="connsiteY6" fmla="*/ 0 h 134583"/>
                  <a:gd name="connsiteX7" fmla="*/ 126915 w 133049"/>
                  <a:gd name="connsiteY7" fmla="*/ 6263 h 134583"/>
                  <a:gd name="connsiteX8" fmla="*/ 133050 w 133049"/>
                  <a:gd name="connsiteY8" fmla="*/ 21216 h 134583"/>
                  <a:gd name="connsiteX9" fmla="*/ 126915 w 133049"/>
                  <a:gd name="connsiteY9" fmla="*/ 36170 h 134583"/>
                  <a:gd name="connsiteX10" fmla="*/ 112217 w 133049"/>
                  <a:gd name="connsiteY10" fmla="*/ 42433 h 134583"/>
                  <a:gd name="connsiteX11" fmla="*/ 111578 w 133049"/>
                  <a:gd name="connsiteY11" fmla="*/ 42433 h 134583"/>
                  <a:gd name="connsiteX12" fmla="*/ 84482 w 133049"/>
                  <a:gd name="connsiteY12" fmla="*/ 107616 h 134583"/>
                  <a:gd name="connsiteX13" fmla="*/ 15720 w 133049"/>
                  <a:gd name="connsiteY13" fmla="*/ 134583 h 134583"/>
                  <a:gd name="connsiteX14" fmla="*/ 12909 w 133049"/>
                  <a:gd name="connsiteY14" fmla="*/ 119886 h 134583"/>
                  <a:gd name="connsiteX15" fmla="*/ 73491 w 133049"/>
                  <a:gd name="connsiteY15" fmla="*/ 96113 h 134583"/>
                  <a:gd name="connsiteX16" fmla="*/ 95474 w 133049"/>
                  <a:gd name="connsiteY16" fmla="*/ 37704 h 134583"/>
                  <a:gd name="connsiteX17" fmla="*/ 118991 w 133049"/>
                  <a:gd name="connsiteY17" fmla="*/ 28118 h 134583"/>
                  <a:gd name="connsiteX18" fmla="*/ 121803 w 133049"/>
                  <a:gd name="connsiteY18" fmla="*/ 21216 h 134583"/>
                  <a:gd name="connsiteX19" fmla="*/ 118991 w 133049"/>
                  <a:gd name="connsiteY19" fmla="*/ 14315 h 134583"/>
                  <a:gd name="connsiteX20" fmla="*/ 112217 w 133049"/>
                  <a:gd name="connsiteY20" fmla="*/ 11502 h 134583"/>
                  <a:gd name="connsiteX21" fmla="*/ 105443 w 133049"/>
                  <a:gd name="connsiteY21" fmla="*/ 14315 h 134583"/>
                  <a:gd name="connsiteX22" fmla="*/ 102631 w 133049"/>
                  <a:gd name="connsiteY22" fmla="*/ 21216 h 134583"/>
                  <a:gd name="connsiteX23" fmla="*/ 105443 w 133049"/>
                  <a:gd name="connsiteY23" fmla="*/ 28118 h 134583"/>
                  <a:gd name="connsiteX24" fmla="*/ 112217 w 133049"/>
                  <a:gd name="connsiteY24" fmla="*/ 31058 h 134583"/>
                  <a:gd name="connsiteX25" fmla="*/ 118991 w 133049"/>
                  <a:gd name="connsiteY25" fmla="*/ 28118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049" h="134583">
                    <a:moveTo>
                      <a:pt x="95474" y="37831"/>
                    </a:moveTo>
                    <a:lnTo>
                      <a:pt x="0" y="37831"/>
                    </a:lnTo>
                    <a:lnTo>
                      <a:pt x="0" y="22750"/>
                    </a:lnTo>
                    <a:lnTo>
                      <a:pt x="91384" y="22750"/>
                    </a:lnTo>
                    <a:lnTo>
                      <a:pt x="91384" y="21216"/>
                    </a:lnTo>
                    <a:cubicBezTo>
                      <a:pt x="91384" y="15337"/>
                      <a:pt x="93429" y="10353"/>
                      <a:pt x="97519" y="6263"/>
                    </a:cubicBezTo>
                    <a:cubicBezTo>
                      <a:pt x="101609" y="2173"/>
                      <a:pt x="106465" y="0"/>
                      <a:pt x="112217" y="0"/>
                    </a:cubicBezTo>
                    <a:cubicBezTo>
                      <a:pt x="117968" y="0"/>
                      <a:pt x="122825" y="2045"/>
                      <a:pt x="126915" y="6263"/>
                    </a:cubicBezTo>
                    <a:cubicBezTo>
                      <a:pt x="131005" y="10353"/>
                      <a:pt x="133050" y="15337"/>
                      <a:pt x="133050" y="21216"/>
                    </a:cubicBezTo>
                    <a:cubicBezTo>
                      <a:pt x="133050" y="27096"/>
                      <a:pt x="131005" y="32080"/>
                      <a:pt x="126915" y="36170"/>
                    </a:cubicBezTo>
                    <a:cubicBezTo>
                      <a:pt x="122825" y="40260"/>
                      <a:pt x="117968" y="42433"/>
                      <a:pt x="112217" y="42433"/>
                    </a:cubicBezTo>
                    <a:lnTo>
                      <a:pt x="111578" y="42433"/>
                    </a:lnTo>
                    <a:cubicBezTo>
                      <a:pt x="109149" y="71062"/>
                      <a:pt x="100203" y="92790"/>
                      <a:pt x="84482" y="107616"/>
                    </a:cubicBezTo>
                    <a:cubicBezTo>
                      <a:pt x="68889" y="122442"/>
                      <a:pt x="45884" y="131516"/>
                      <a:pt x="15720" y="134583"/>
                    </a:cubicBezTo>
                    <a:lnTo>
                      <a:pt x="12909" y="119886"/>
                    </a:lnTo>
                    <a:cubicBezTo>
                      <a:pt x="40260" y="116946"/>
                      <a:pt x="60454" y="109021"/>
                      <a:pt x="73491" y="96113"/>
                    </a:cubicBezTo>
                    <a:cubicBezTo>
                      <a:pt x="86527" y="83204"/>
                      <a:pt x="93940" y="63777"/>
                      <a:pt x="95474" y="37704"/>
                    </a:cubicBezTo>
                    <a:close/>
                    <a:moveTo>
                      <a:pt x="118991" y="28118"/>
                    </a:moveTo>
                    <a:cubicBezTo>
                      <a:pt x="120908" y="26201"/>
                      <a:pt x="121803" y="23900"/>
                      <a:pt x="121803" y="21216"/>
                    </a:cubicBezTo>
                    <a:cubicBezTo>
                      <a:pt x="121803" y="18533"/>
                      <a:pt x="120908" y="16232"/>
                      <a:pt x="118991" y="14315"/>
                    </a:cubicBezTo>
                    <a:cubicBezTo>
                      <a:pt x="117073" y="12397"/>
                      <a:pt x="114773" y="11502"/>
                      <a:pt x="112217" y="11502"/>
                    </a:cubicBezTo>
                    <a:cubicBezTo>
                      <a:pt x="109661" y="11502"/>
                      <a:pt x="107232" y="12525"/>
                      <a:pt x="105443" y="14315"/>
                    </a:cubicBezTo>
                    <a:cubicBezTo>
                      <a:pt x="103526" y="16232"/>
                      <a:pt x="102631" y="18533"/>
                      <a:pt x="102631" y="21216"/>
                    </a:cubicBezTo>
                    <a:cubicBezTo>
                      <a:pt x="102631" y="23900"/>
                      <a:pt x="103526" y="26201"/>
                      <a:pt x="105443" y="28118"/>
                    </a:cubicBezTo>
                    <a:cubicBezTo>
                      <a:pt x="107360" y="30035"/>
                      <a:pt x="109661" y="31058"/>
                      <a:pt x="112217" y="31058"/>
                    </a:cubicBezTo>
                    <a:cubicBezTo>
                      <a:pt x="114773" y="31058"/>
                      <a:pt x="117201" y="30035"/>
                      <a:pt x="118991" y="2811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34815F09-8724-21AB-AE98-55A72A6B9624}"/>
                  </a:ext>
                </a:extLst>
              </p:cNvPr>
              <p:cNvSpPr/>
              <p:nvPr/>
            </p:nvSpPr>
            <p:spPr>
              <a:xfrm>
                <a:off x="3482001" y="6840865"/>
                <a:ext cx="108382" cy="118735"/>
              </a:xfrm>
              <a:custGeom>
                <a:avLst/>
                <a:gdLst>
                  <a:gd name="connsiteX0" fmla="*/ 0 w 108382"/>
                  <a:gd name="connsiteY0" fmla="*/ 0 h 118735"/>
                  <a:gd name="connsiteX1" fmla="*/ 16743 w 108382"/>
                  <a:gd name="connsiteY1" fmla="*/ 0 h 118735"/>
                  <a:gd name="connsiteX2" fmla="*/ 16743 w 108382"/>
                  <a:gd name="connsiteY2" fmla="*/ 103015 h 118735"/>
                  <a:gd name="connsiteX3" fmla="*/ 65311 w 108382"/>
                  <a:gd name="connsiteY3" fmla="*/ 86016 h 118735"/>
                  <a:gd name="connsiteX4" fmla="*/ 93940 w 108382"/>
                  <a:gd name="connsiteY4" fmla="*/ 42816 h 118735"/>
                  <a:gd name="connsiteX5" fmla="*/ 108383 w 108382"/>
                  <a:gd name="connsiteY5" fmla="*/ 48696 h 118735"/>
                  <a:gd name="connsiteX6" fmla="*/ 69784 w 108382"/>
                  <a:gd name="connsiteY6" fmla="*/ 101864 h 118735"/>
                  <a:gd name="connsiteX7" fmla="*/ 2940 w 108382"/>
                  <a:gd name="connsiteY7" fmla="*/ 118735 h 118735"/>
                  <a:gd name="connsiteX8" fmla="*/ 0 w 108382"/>
                  <a:gd name="connsiteY8" fmla="*/ 118735 h 118735"/>
                  <a:gd name="connsiteX9" fmla="*/ 0 w 108382"/>
                  <a:gd name="connsiteY9" fmla="*/ 0 h 1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382" h="118735">
                    <a:moveTo>
                      <a:pt x="0" y="0"/>
                    </a:moveTo>
                    <a:lnTo>
                      <a:pt x="16743" y="0"/>
                    </a:lnTo>
                    <a:lnTo>
                      <a:pt x="16743" y="103015"/>
                    </a:lnTo>
                    <a:cubicBezTo>
                      <a:pt x="36809" y="101353"/>
                      <a:pt x="52913" y="95729"/>
                      <a:pt x="65311" y="86016"/>
                    </a:cubicBezTo>
                    <a:cubicBezTo>
                      <a:pt x="77709" y="76302"/>
                      <a:pt x="87294" y="61987"/>
                      <a:pt x="93940" y="42816"/>
                    </a:cubicBezTo>
                    <a:lnTo>
                      <a:pt x="108383" y="48696"/>
                    </a:lnTo>
                    <a:cubicBezTo>
                      <a:pt x="99819" y="72852"/>
                      <a:pt x="86911" y="90618"/>
                      <a:pt x="69784" y="101864"/>
                    </a:cubicBezTo>
                    <a:cubicBezTo>
                      <a:pt x="52658" y="113111"/>
                      <a:pt x="30419" y="118735"/>
                      <a:pt x="2940" y="118735"/>
                    </a:cubicBezTo>
                    <a:lnTo>
                      <a:pt x="0" y="11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EFFD1A7F-79C2-3CCA-48C4-F1ED55EBF18A}"/>
                  </a:ext>
                </a:extLst>
              </p:cNvPr>
              <p:cNvSpPr/>
              <p:nvPr/>
            </p:nvSpPr>
            <p:spPr>
              <a:xfrm>
                <a:off x="3609044" y="6825784"/>
                <a:ext cx="140974" cy="133049"/>
              </a:xfrm>
              <a:custGeom>
                <a:avLst/>
                <a:gdLst>
                  <a:gd name="connsiteX0" fmla="*/ 126276 w 140974"/>
                  <a:gd name="connsiteY0" fmla="*/ 129344 h 133049"/>
                  <a:gd name="connsiteX1" fmla="*/ 69529 w 140974"/>
                  <a:gd name="connsiteY1" fmla="*/ 133050 h 133049"/>
                  <a:gd name="connsiteX2" fmla="*/ 41283 w 140974"/>
                  <a:gd name="connsiteY2" fmla="*/ 126020 h 133049"/>
                  <a:gd name="connsiteX3" fmla="*/ 34253 w 140974"/>
                  <a:gd name="connsiteY3" fmla="*/ 97007 h 133049"/>
                  <a:gd name="connsiteX4" fmla="*/ 34253 w 140974"/>
                  <a:gd name="connsiteY4" fmla="*/ 62626 h 133049"/>
                  <a:gd name="connsiteX5" fmla="*/ 2045 w 140974"/>
                  <a:gd name="connsiteY5" fmla="*/ 67867 h 133049"/>
                  <a:gd name="connsiteX6" fmla="*/ 0 w 140974"/>
                  <a:gd name="connsiteY6" fmla="*/ 53169 h 133049"/>
                  <a:gd name="connsiteX7" fmla="*/ 34381 w 140974"/>
                  <a:gd name="connsiteY7" fmla="*/ 47417 h 133049"/>
                  <a:gd name="connsiteX8" fmla="*/ 34381 w 140974"/>
                  <a:gd name="connsiteY8" fmla="*/ 11886 h 133049"/>
                  <a:gd name="connsiteX9" fmla="*/ 49974 w 140974"/>
                  <a:gd name="connsiteY9" fmla="*/ 11886 h 133049"/>
                  <a:gd name="connsiteX10" fmla="*/ 49974 w 140974"/>
                  <a:gd name="connsiteY10" fmla="*/ 44861 h 133049"/>
                  <a:gd name="connsiteX11" fmla="*/ 128321 w 140974"/>
                  <a:gd name="connsiteY11" fmla="*/ 31952 h 133049"/>
                  <a:gd name="connsiteX12" fmla="*/ 130366 w 140974"/>
                  <a:gd name="connsiteY12" fmla="*/ 46650 h 133049"/>
                  <a:gd name="connsiteX13" fmla="*/ 115284 w 140974"/>
                  <a:gd name="connsiteY13" fmla="*/ 74385 h 133049"/>
                  <a:gd name="connsiteX14" fmla="*/ 92279 w 140974"/>
                  <a:gd name="connsiteY14" fmla="*/ 97263 h 133049"/>
                  <a:gd name="connsiteX15" fmla="*/ 82310 w 140974"/>
                  <a:gd name="connsiteY15" fmla="*/ 85760 h 133049"/>
                  <a:gd name="connsiteX16" fmla="*/ 112728 w 140974"/>
                  <a:gd name="connsiteY16" fmla="*/ 49590 h 133049"/>
                  <a:gd name="connsiteX17" fmla="*/ 49846 w 140974"/>
                  <a:gd name="connsiteY17" fmla="*/ 60071 h 133049"/>
                  <a:gd name="connsiteX18" fmla="*/ 49846 w 140974"/>
                  <a:gd name="connsiteY18" fmla="*/ 93940 h 133049"/>
                  <a:gd name="connsiteX19" fmla="*/ 50102 w 140974"/>
                  <a:gd name="connsiteY19" fmla="*/ 103526 h 133049"/>
                  <a:gd name="connsiteX20" fmla="*/ 51252 w 140974"/>
                  <a:gd name="connsiteY20" fmla="*/ 110172 h 133049"/>
                  <a:gd name="connsiteX21" fmla="*/ 53552 w 140974"/>
                  <a:gd name="connsiteY21" fmla="*/ 114773 h 133049"/>
                  <a:gd name="connsiteX22" fmla="*/ 57770 w 140974"/>
                  <a:gd name="connsiteY22" fmla="*/ 117201 h 133049"/>
                  <a:gd name="connsiteX23" fmla="*/ 64033 w 140974"/>
                  <a:gd name="connsiteY23" fmla="*/ 118352 h 133049"/>
                  <a:gd name="connsiteX24" fmla="*/ 73107 w 140974"/>
                  <a:gd name="connsiteY24" fmla="*/ 118607 h 133049"/>
                  <a:gd name="connsiteX25" fmla="*/ 125509 w 140974"/>
                  <a:gd name="connsiteY25" fmla="*/ 114773 h 133049"/>
                  <a:gd name="connsiteX26" fmla="*/ 126276 w 140974"/>
                  <a:gd name="connsiteY26" fmla="*/ 129088 h 133049"/>
                  <a:gd name="connsiteX27" fmla="*/ 96496 w 140974"/>
                  <a:gd name="connsiteY27" fmla="*/ 8052 h 133049"/>
                  <a:gd name="connsiteX28" fmla="*/ 107488 w 140974"/>
                  <a:gd name="connsiteY28" fmla="*/ 2300 h 133049"/>
                  <a:gd name="connsiteX29" fmla="*/ 119374 w 140974"/>
                  <a:gd name="connsiteY29" fmla="*/ 24667 h 133049"/>
                  <a:gd name="connsiteX30" fmla="*/ 108383 w 140974"/>
                  <a:gd name="connsiteY30" fmla="*/ 30291 h 133049"/>
                  <a:gd name="connsiteX31" fmla="*/ 96496 w 140974"/>
                  <a:gd name="connsiteY31" fmla="*/ 8052 h 133049"/>
                  <a:gd name="connsiteX32" fmla="*/ 117585 w 140974"/>
                  <a:gd name="connsiteY32" fmla="*/ 5752 h 133049"/>
                  <a:gd name="connsiteX33" fmla="*/ 128833 w 140974"/>
                  <a:gd name="connsiteY33" fmla="*/ 0 h 133049"/>
                  <a:gd name="connsiteX34" fmla="*/ 140974 w 140974"/>
                  <a:gd name="connsiteY34" fmla="*/ 22878 h 133049"/>
                  <a:gd name="connsiteX35" fmla="*/ 129727 w 140974"/>
                  <a:gd name="connsiteY35" fmla="*/ 28501 h 133049"/>
                  <a:gd name="connsiteX36" fmla="*/ 117585 w 140974"/>
                  <a:gd name="connsiteY36" fmla="*/ 5879 h 13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0974" h="133049">
                    <a:moveTo>
                      <a:pt x="126276" y="129344"/>
                    </a:moveTo>
                    <a:cubicBezTo>
                      <a:pt x="107105" y="131900"/>
                      <a:pt x="88189" y="133050"/>
                      <a:pt x="69529" y="133050"/>
                    </a:cubicBezTo>
                    <a:cubicBezTo>
                      <a:pt x="55342" y="133050"/>
                      <a:pt x="45884" y="130749"/>
                      <a:pt x="41283" y="126020"/>
                    </a:cubicBezTo>
                    <a:cubicBezTo>
                      <a:pt x="36554" y="121291"/>
                      <a:pt x="34253" y="111706"/>
                      <a:pt x="34253" y="97007"/>
                    </a:cubicBezTo>
                    <a:lnTo>
                      <a:pt x="34253" y="62626"/>
                    </a:lnTo>
                    <a:lnTo>
                      <a:pt x="2045" y="67867"/>
                    </a:lnTo>
                    <a:lnTo>
                      <a:pt x="0" y="53169"/>
                    </a:lnTo>
                    <a:lnTo>
                      <a:pt x="34381" y="47417"/>
                    </a:lnTo>
                    <a:lnTo>
                      <a:pt x="34381" y="11886"/>
                    </a:lnTo>
                    <a:lnTo>
                      <a:pt x="49974" y="11886"/>
                    </a:lnTo>
                    <a:lnTo>
                      <a:pt x="49974" y="44861"/>
                    </a:lnTo>
                    <a:lnTo>
                      <a:pt x="128321" y="31952"/>
                    </a:lnTo>
                    <a:lnTo>
                      <a:pt x="130366" y="46650"/>
                    </a:lnTo>
                    <a:cubicBezTo>
                      <a:pt x="127043" y="56109"/>
                      <a:pt x="122058" y="65311"/>
                      <a:pt x="115284" y="74385"/>
                    </a:cubicBezTo>
                    <a:cubicBezTo>
                      <a:pt x="108510" y="83332"/>
                      <a:pt x="100842" y="91001"/>
                      <a:pt x="92279" y="97263"/>
                    </a:cubicBezTo>
                    <a:lnTo>
                      <a:pt x="82310" y="85760"/>
                    </a:lnTo>
                    <a:cubicBezTo>
                      <a:pt x="95346" y="76430"/>
                      <a:pt x="105571" y="64288"/>
                      <a:pt x="112728" y="49590"/>
                    </a:cubicBezTo>
                    <a:lnTo>
                      <a:pt x="49846" y="60071"/>
                    </a:lnTo>
                    <a:lnTo>
                      <a:pt x="49846" y="93940"/>
                    </a:lnTo>
                    <a:cubicBezTo>
                      <a:pt x="49846" y="98030"/>
                      <a:pt x="49846" y="101225"/>
                      <a:pt x="50102" y="103526"/>
                    </a:cubicBezTo>
                    <a:cubicBezTo>
                      <a:pt x="50229" y="105954"/>
                      <a:pt x="50613" y="108127"/>
                      <a:pt x="51252" y="110172"/>
                    </a:cubicBezTo>
                    <a:cubicBezTo>
                      <a:pt x="51891" y="112217"/>
                      <a:pt x="52658" y="113750"/>
                      <a:pt x="53552" y="114773"/>
                    </a:cubicBezTo>
                    <a:cubicBezTo>
                      <a:pt x="54447" y="115796"/>
                      <a:pt x="55853" y="116563"/>
                      <a:pt x="57770" y="117201"/>
                    </a:cubicBezTo>
                    <a:cubicBezTo>
                      <a:pt x="59687" y="117840"/>
                      <a:pt x="61732" y="118224"/>
                      <a:pt x="64033" y="118352"/>
                    </a:cubicBezTo>
                    <a:cubicBezTo>
                      <a:pt x="66205" y="118480"/>
                      <a:pt x="69273" y="118607"/>
                      <a:pt x="73107" y="118607"/>
                    </a:cubicBezTo>
                    <a:cubicBezTo>
                      <a:pt x="91384" y="118607"/>
                      <a:pt x="108766" y="117329"/>
                      <a:pt x="125509" y="114773"/>
                    </a:cubicBezTo>
                    <a:lnTo>
                      <a:pt x="126276" y="129088"/>
                    </a:lnTo>
                    <a:close/>
                    <a:moveTo>
                      <a:pt x="96496" y="8052"/>
                    </a:moveTo>
                    <a:lnTo>
                      <a:pt x="107488" y="2300"/>
                    </a:lnTo>
                    <a:cubicBezTo>
                      <a:pt x="111706" y="9586"/>
                      <a:pt x="115668" y="16999"/>
                      <a:pt x="119374" y="24667"/>
                    </a:cubicBezTo>
                    <a:lnTo>
                      <a:pt x="108383" y="30291"/>
                    </a:lnTo>
                    <a:cubicBezTo>
                      <a:pt x="104804" y="23261"/>
                      <a:pt x="100842" y="15848"/>
                      <a:pt x="96496" y="8052"/>
                    </a:cubicBezTo>
                    <a:close/>
                    <a:moveTo>
                      <a:pt x="117585" y="5752"/>
                    </a:moveTo>
                    <a:lnTo>
                      <a:pt x="128833" y="0"/>
                    </a:lnTo>
                    <a:cubicBezTo>
                      <a:pt x="133434" y="8180"/>
                      <a:pt x="137524" y="15720"/>
                      <a:pt x="140974" y="22878"/>
                    </a:cubicBezTo>
                    <a:lnTo>
                      <a:pt x="129727" y="28501"/>
                    </a:lnTo>
                    <a:cubicBezTo>
                      <a:pt x="126788" y="22750"/>
                      <a:pt x="122698" y="15209"/>
                      <a:pt x="117585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69D3501A-EC18-B4E5-714F-82C7FC44A2A0}"/>
                  </a:ext>
                </a:extLst>
              </p:cNvPr>
              <p:cNvSpPr/>
              <p:nvPr/>
            </p:nvSpPr>
            <p:spPr>
              <a:xfrm>
                <a:off x="3772130" y="6842527"/>
                <a:ext cx="116945" cy="114006"/>
              </a:xfrm>
              <a:custGeom>
                <a:avLst/>
                <a:gdLst>
                  <a:gd name="connsiteX0" fmla="*/ 0 w 116945"/>
                  <a:gd name="connsiteY0" fmla="*/ 14059 h 114006"/>
                  <a:gd name="connsiteX1" fmla="*/ 7285 w 116945"/>
                  <a:gd name="connsiteY1" fmla="*/ 0 h 114006"/>
                  <a:gd name="connsiteX2" fmla="*/ 53041 w 116945"/>
                  <a:gd name="connsiteY2" fmla="*/ 24923 h 114006"/>
                  <a:gd name="connsiteX3" fmla="*/ 45117 w 116945"/>
                  <a:gd name="connsiteY3" fmla="*/ 38982 h 114006"/>
                  <a:gd name="connsiteX4" fmla="*/ 0 w 116945"/>
                  <a:gd name="connsiteY4" fmla="*/ 14059 h 114006"/>
                  <a:gd name="connsiteX5" fmla="*/ 102120 w 116945"/>
                  <a:gd name="connsiteY5" fmla="*/ 14059 h 114006"/>
                  <a:gd name="connsiteX6" fmla="*/ 116946 w 116945"/>
                  <a:gd name="connsiteY6" fmla="*/ 17382 h 114006"/>
                  <a:gd name="connsiteX7" fmla="*/ 5496 w 116945"/>
                  <a:gd name="connsiteY7" fmla="*/ 114006 h 114006"/>
                  <a:gd name="connsiteX8" fmla="*/ 3323 w 116945"/>
                  <a:gd name="connsiteY8" fmla="*/ 98542 h 114006"/>
                  <a:gd name="connsiteX9" fmla="*/ 70551 w 116945"/>
                  <a:gd name="connsiteY9" fmla="*/ 73747 h 114006"/>
                  <a:gd name="connsiteX10" fmla="*/ 102120 w 116945"/>
                  <a:gd name="connsiteY10" fmla="*/ 14059 h 1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45" h="114006">
                    <a:moveTo>
                      <a:pt x="0" y="14059"/>
                    </a:moveTo>
                    <a:lnTo>
                      <a:pt x="7285" y="0"/>
                    </a:lnTo>
                    <a:cubicBezTo>
                      <a:pt x="24028" y="8307"/>
                      <a:pt x="39238" y="16615"/>
                      <a:pt x="53041" y="24923"/>
                    </a:cubicBezTo>
                    <a:lnTo>
                      <a:pt x="45117" y="38982"/>
                    </a:lnTo>
                    <a:cubicBezTo>
                      <a:pt x="28629" y="29140"/>
                      <a:pt x="13548" y="20833"/>
                      <a:pt x="0" y="14059"/>
                    </a:cubicBezTo>
                    <a:close/>
                    <a:moveTo>
                      <a:pt x="102120" y="14059"/>
                    </a:moveTo>
                    <a:lnTo>
                      <a:pt x="116946" y="17382"/>
                    </a:lnTo>
                    <a:cubicBezTo>
                      <a:pt x="106849" y="76047"/>
                      <a:pt x="69656" y="108255"/>
                      <a:pt x="5496" y="114006"/>
                    </a:cubicBezTo>
                    <a:lnTo>
                      <a:pt x="3323" y="98542"/>
                    </a:lnTo>
                    <a:cubicBezTo>
                      <a:pt x="32208" y="95729"/>
                      <a:pt x="54575" y="87422"/>
                      <a:pt x="70551" y="73747"/>
                    </a:cubicBezTo>
                    <a:cubicBezTo>
                      <a:pt x="86527" y="60071"/>
                      <a:pt x="97008" y="40132"/>
                      <a:pt x="102120" y="1405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C5299D75-0605-C078-5A4D-E47C80430D70}"/>
                  </a:ext>
                </a:extLst>
              </p:cNvPr>
              <p:cNvSpPr/>
              <p:nvPr/>
            </p:nvSpPr>
            <p:spPr>
              <a:xfrm>
                <a:off x="3935854" y="6837798"/>
                <a:ext cx="98413" cy="123975"/>
              </a:xfrm>
              <a:custGeom>
                <a:avLst/>
                <a:gdLst>
                  <a:gd name="connsiteX0" fmla="*/ 0 w 98413"/>
                  <a:gd name="connsiteY0" fmla="*/ 128 h 123975"/>
                  <a:gd name="connsiteX1" fmla="*/ 16360 w 98413"/>
                  <a:gd name="connsiteY1" fmla="*/ 128 h 123975"/>
                  <a:gd name="connsiteX2" fmla="*/ 16360 w 98413"/>
                  <a:gd name="connsiteY2" fmla="*/ 43328 h 123975"/>
                  <a:gd name="connsiteX3" fmla="*/ 98413 w 98413"/>
                  <a:gd name="connsiteY3" fmla="*/ 68890 h 123975"/>
                  <a:gd name="connsiteX4" fmla="*/ 93301 w 98413"/>
                  <a:gd name="connsiteY4" fmla="*/ 83971 h 123975"/>
                  <a:gd name="connsiteX5" fmla="*/ 16360 w 98413"/>
                  <a:gd name="connsiteY5" fmla="*/ 59559 h 123975"/>
                  <a:gd name="connsiteX6" fmla="*/ 16360 w 98413"/>
                  <a:gd name="connsiteY6" fmla="*/ 123976 h 123975"/>
                  <a:gd name="connsiteX7" fmla="*/ 0 w 98413"/>
                  <a:gd name="connsiteY7" fmla="*/ 123976 h 123975"/>
                  <a:gd name="connsiteX8" fmla="*/ 0 w 98413"/>
                  <a:gd name="connsiteY8" fmla="*/ 0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13" h="123975">
                    <a:moveTo>
                      <a:pt x="0" y="128"/>
                    </a:moveTo>
                    <a:lnTo>
                      <a:pt x="16360" y="128"/>
                    </a:lnTo>
                    <a:lnTo>
                      <a:pt x="16360" y="43328"/>
                    </a:lnTo>
                    <a:cubicBezTo>
                      <a:pt x="43200" y="49845"/>
                      <a:pt x="70551" y="58409"/>
                      <a:pt x="98413" y="68890"/>
                    </a:cubicBezTo>
                    <a:lnTo>
                      <a:pt x="93301" y="83971"/>
                    </a:lnTo>
                    <a:cubicBezTo>
                      <a:pt x="67228" y="74130"/>
                      <a:pt x="41666" y="65950"/>
                      <a:pt x="16360" y="59559"/>
                    </a:cubicBezTo>
                    <a:lnTo>
                      <a:pt x="16360" y="123976"/>
                    </a:lnTo>
                    <a:lnTo>
                      <a:pt x="0" y="1239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12B26D73-AC68-FCA0-E24D-7B16B207D738}"/>
                  </a:ext>
                </a:extLst>
              </p:cNvPr>
              <p:cNvSpPr/>
              <p:nvPr/>
            </p:nvSpPr>
            <p:spPr>
              <a:xfrm>
                <a:off x="4113382" y="6843933"/>
                <a:ext cx="19299" cy="110427"/>
              </a:xfrm>
              <a:custGeom>
                <a:avLst/>
                <a:gdLst>
                  <a:gd name="connsiteX0" fmla="*/ 0 w 19299"/>
                  <a:gd name="connsiteY0" fmla="*/ 0 h 110427"/>
                  <a:gd name="connsiteX1" fmla="*/ 19299 w 19299"/>
                  <a:gd name="connsiteY1" fmla="*/ 0 h 110427"/>
                  <a:gd name="connsiteX2" fmla="*/ 17126 w 19299"/>
                  <a:gd name="connsiteY2" fmla="*/ 78603 h 110427"/>
                  <a:gd name="connsiteX3" fmla="*/ 2301 w 19299"/>
                  <a:gd name="connsiteY3" fmla="*/ 78603 h 110427"/>
                  <a:gd name="connsiteX4" fmla="*/ 128 w 19299"/>
                  <a:gd name="connsiteY4" fmla="*/ 0 h 110427"/>
                  <a:gd name="connsiteX5" fmla="*/ 767 w 19299"/>
                  <a:gd name="connsiteY5" fmla="*/ 110428 h 110427"/>
                  <a:gd name="connsiteX6" fmla="*/ 767 w 19299"/>
                  <a:gd name="connsiteY6" fmla="*/ 90745 h 110427"/>
                  <a:gd name="connsiteX7" fmla="*/ 18661 w 19299"/>
                  <a:gd name="connsiteY7" fmla="*/ 90745 h 110427"/>
                  <a:gd name="connsiteX8" fmla="*/ 18661 w 19299"/>
                  <a:gd name="connsiteY8" fmla="*/ 110428 h 110427"/>
                  <a:gd name="connsiteX9" fmla="*/ 767 w 19299"/>
                  <a:gd name="connsiteY9" fmla="*/ 110428 h 11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9" h="110427">
                    <a:moveTo>
                      <a:pt x="0" y="0"/>
                    </a:moveTo>
                    <a:lnTo>
                      <a:pt x="19299" y="0"/>
                    </a:lnTo>
                    <a:lnTo>
                      <a:pt x="17126" y="78603"/>
                    </a:lnTo>
                    <a:lnTo>
                      <a:pt x="2301" y="78603"/>
                    </a:lnTo>
                    <a:lnTo>
                      <a:pt x="128" y="0"/>
                    </a:lnTo>
                    <a:close/>
                    <a:moveTo>
                      <a:pt x="767" y="110428"/>
                    </a:moveTo>
                    <a:lnTo>
                      <a:pt x="767" y="90745"/>
                    </a:lnTo>
                    <a:lnTo>
                      <a:pt x="18661" y="90745"/>
                    </a:lnTo>
                    <a:lnTo>
                      <a:pt x="18661" y="110428"/>
                    </a:lnTo>
                    <a:lnTo>
                      <a:pt x="767" y="11042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1D8EC31-F167-9B09-3547-2B943C983779}"/>
                </a:ext>
              </a:extLst>
            </p:cNvPr>
            <p:cNvSpPr txBox="1"/>
            <p:nvPr/>
          </p:nvSpPr>
          <p:spPr>
            <a:xfrm>
              <a:off x="3059458" y="239197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月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7B947AC-6763-6BC8-73D6-A1414627DFBC}"/>
                </a:ext>
              </a:extLst>
            </p:cNvPr>
            <p:cNvSpPr txBox="1"/>
            <p:nvPr/>
          </p:nvSpPr>
          <p:spPr>
            <a:xfrm>
              <a:off x="3825122" y="2391971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日</a:t>
              </a:r>
              <a:r>
                <a:rPr kumimoji="1" lang="en-US" altLang="ja-JP" b="1" dirty="0"/>
                <a:t>(</a:t>
              </a:r>
              <a:r>
                <a:rPr kumimoji="1" lang="ja-JP" altLang="en-US" b="1" dirty="0"/>
                <a:t>　　</a:t>
              </a:r>
              <a:r>
                <a:rPr kumimoji="1" lang="en-US" altLang="ja-JP" b="1" dirty="0"/>
                <a:t>)</a:t>
              </a:r>
              <a:endParaRPr kumimoji="1" lang="ja-JP" altLang="en-US" b="1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F7B1B95-A07C-1DB8-B0BC-5E41442C8844}"/>
                </a:ext>
              </a:extLst>
            </p:cNvPr>
            <p:cNvSpPr txBox="1"/>
            <p:nvPr/>
          </p:nvSpPr>
          <p:spPr>
            <a:xfrm>
              <a:off x="3050177" y="2860630"/>
              <a:ext cx="1723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/>
                <a:t>：　　　～　　　：　　　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AE1A008-8E63-3033-EAFD-CBB90C333367}"/>
                </a:ext>
              </a:extLst>
            </p:cNvPr>
            <p:cNvSpPr txBox="1"/>
            <p:nvPr/>
          </p:nvSpPr>
          <p:spPr>
            <a:xfrm>
              <a:off x="2120078" y="66551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店</a:t>
              </a:r>
            </a:p>
          </p:txBody>
        </p:sp>
      </p:grpSp>
      <p:grpSp>
        <p:nvGrpSpPr>
          <p:cNvPr id="566" name="グループ化 565">
            <a:extLst>
              <a:ext uri="{FF2B5EF4-FFF2-40B4-BE49-F238E27FC236}">
                <a16:creationId xmlns:a16="http://schemas.microsoft.com/office/drawing/2014/main" id="{75DE07E3-9922-4763-44EC-EA6075C8A5D6}"/>
              </a:ext>
            </a:extLst>
          </p:cNvPr>
          <p:cNvGrpSpPr/>
          <p:nvPr/>
        </p:nvGrpSpPr>
        <p:grpSpPr>
          <a:xfrm>
            <a:off x="5248868" y="106310"/>
            <a:ext cx="5401755" cy="7577462"/>
            <a:chOff x="5248868" y="106310"/>
            <a:chExt cx="5401755" cy="7577462"/>
          </a:xfrm>
        </p:grpSpPr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D2150335-A2E3-9228-03F4-095A5FC8B7EB}"/>
                </a:ext>
              </a:extLst>
            </p:cNvPr>
            <p:cNvSpPr/>
            <p:nvPr/>
          </p:nvSpPr>
          <p:spPr>
            <a:xfrm>
              <a:off x="5248868" y="106310"/>
              <a:ext cx="5401755" cy="7577462"/>
            </a:xfrm>
            <a:custGeom>
              <a:avLst/>
              <a:gdLst>
                <a:gd name="connsiteX0" fmla="*/ 0 w 5401755"/>
                <a:gd name="connsiteY0" fmla="*/ 0 h 7577462"/>
                <a:gd name="connsiteX1" fmla="*/ 5401756 w 5401755"/>
                <a:gd name="connsiteY1" fmla="*/ 0 h 7577462"/>
                <a:gd name="connsiteX2" fmla="*/ 5401756 w 5401755"/>
                <a:gd name="connsiteY2" fmla="*/ 7577463 h 7577462"/>
                <a:gd name="connsiteX3" fmla="*/ 0 w 5401755"/>
                <a:gd name="connsiteY3" fmla="*/ 7577463 h 75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1755" h="7577462">
                  <a:moveTo>
                    <a:pt x="0" y="0"/>
                  </a:moveTo>
                  <a:lnTo>
                    <a:pt x="5401756" y="0"/>
                  </a:lnTo>
                  <a:lnTo>
                    <a:pt x="5401756" y="7577463"/>
                  </a:lnTo>
                  <a:lnTo>
                    <a:pt x="0" y="7577463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DC9FAA19-1A4C-4C04-17F2-6701068ED065}"/>
                </a:ext>
              </a:extLst>
            </p:cNvPr>
            <p:cNvSpPr/>
            <p:nvPr/>
          </p:nvSpPr>
          <p:spPr>
            <a:xfrm>
              <a:off x="7771578" y="1747005"/>
              <a:ext cx="2579969" cy="2015050"/>
            </a:xfrm>
            <a:custGeom>
              <a:avLst/>
              <a:gdLst>
                <a:gd name="connsiteX0" fmla="*/ 2451010 w 2579969"/>
                <a:gd name="connsiteY0" fmla="*/ 0 h 2015050"/>
                <a:gd name="connsiteX1" fmla="*/ 2579970 w 2579969"/>
                <a:gd name="connsiteY1" fmla="*/ 128960 h 2015050"/>
                <a:gd name="connsiteX2" fmla="*/ 2579970 w 2579969"/>
                <a:gd name="connsiteY2" fmla="*/ 1886090 h 2015050"/>
                <a:gd name="connsiteX3" fmla="*/ 2451010 w 2579969"/>
                <a:gd name="connsiteY3" fmla="*/ 2015050 h 2015050"/>
                <a:gd name="connsiteX4" fmla="*/ 128960 w 2579969"/>
                <a:gd name="connsiteY4" fmla="*/ 2015050 h 2015050"/>
                <a:gd name="connsiteX5" fmla="*/ 0 w 2579969"/>
                <a:gd name="connsiteY5" fmla="*/ 1886090 h 2015050"/>
                <a:gd name="connsiteX6" fmla="*/ 0 w 2579969"/>
                <a:gd name="connsiteY6" fmla="*/ 128960 h 2015050"/>
                <a:gd name="connsiteX7" fmla="*/ 128960 w 2579969"/>
                <a:gd name="connsiteY7" fmla="*/ 0 h 201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69" h="2015050">
                  <a:moveTo>
                    <a:pt x="2451010" y="0"/>
                  </a:moveTo>
                  <a:cubicBezTo>
                    <a:pt x="2522232" y="0"/>
                    <a:pt x="2579970" y="57738"/>
                    <a:pt x="2579970" y="128960"/>
                  </a:cubicBezTo>
                  <a:lnTo>
                    <a:pt x="2579970" y="1886090"/>
                  </a:lnTo>
                  <a:cubicBezTo>
                    <a:pt x="2579970" y="1957313"/>
                    <a:pt x="2522232" y="2015050"/>
                    <a:pt x="2451010" y="2015050"/>
                  </a:cubicBezTo>
                  <a:lnTo>
                    <a:pt x="128960" y="2015050"/>
                  </a:lnTo>
                  <a:cubicBezTo>
                    <a:pt x="57738" y="2015050"/>
                    <a:pt x="0" y="1957313"/>
                    <a:pt x="0" y="1886090"/>
                  </a:cubicBezTo>
                  <a:lnTo>
                    <a:pt x="0" y="128960"/>
                  </a:lnTo>
                  <a:cubicBezTo>
                    <a:pt x="0" y="57738"/>
                    <a:pt x="57738" y="0"/>
                    <a:pt x="128960" y="0"/>
                  </a:cubicBezTo>
                  <a:close/>
                </a:path>
              </a:pathLst>
            </a:custGeom>
            <a:solidFill>
              <a:srgbClr val="FFFFFF">
                <a:alpha val="51000"/>
              </a:srgbClr>
            </a:solidFill>
            <a:ln w="3192" cap="flat">
              <a:solidFill>
                <a:srgbClr val="C2007B">
                  <a:alpha val="5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D3BE8DB2-F6C0-D005-A689-0A9FF23C4AA1}"/>
                </a:ext>
              </a:extLst>
            </p:cNvPr>
            <p:cNvSpPr/>
            <p:nvPr/>
          </p:nvSpPr>
          <p:spPr>
            <a:xfrm>
              <a:off x="8109380" y="1966455"/>
              <a:ext cx="221366" cy="231335"/>
            </a:xfrm>
            <a:custGeom>
              <a:avLst/>
              <a:gdLst>
                <a:gd name="connsiteX0" fmla="*/ 122570 w 221366"/>
                <a:gd name="connsiteY0" fmla="*/ 48823 h 231335"/>
                <a:gd name="connsiteX1" fmla="*/ 221367 w 221366"/>
                <a:gd name="connsiteY1" fmla="*/ 48823 h 231335"/>
                <a:gd name="connsiteX2" fmla="*/ 221367 w 221366"/>
                <a:gd name="connsiteY2" fmla="*/ 65439 h 231335"/>
                <a:gd name="connsiteX3" fmla="*/ 0 w 221366"/>
                <a:gd name="connsiteY3" fmla="*/ 65439 h 231335"/>
                <a:gd name="connsiteX4" fmla="*/ 0 w 221366"/>
                <a:gd name="connsiteY4" fmla="*/ 48823 h 231335"/>
                <a:gd name="connsiteX5" fmla="*/ 39749 w 221366"/>
                <a:gd name="connsiteY5" fmla="*/ 48823 h 231335"/>
                <a:gd name="connsiteX6" fmla="*/ 39749 w 221366"/>
                <a:gd name="connsiteY6" fmla="*/ 6007 h 231335"/>
                <a:gd name="connsiteX7" fmla="*/ 59176 w 221366"/>
                <a:gd name="connsiteY7" fmla="*/ 6007 h 231335"/>
                <a:gd name="connsiteX8" fmla="*/ 59176 w 221366"/>
                <a:gd name="connsiteY8" fmla="*/ 48823 h 231335"/>
                <a:gd name="connsiteX9" fmla="*/ 102376 w 221366"/>
                <a:gd name="connsiteY9" fmla="*/ 48823 h 231335"/>
                <a:gd name="connsiteX10" fmla="*/ 102376 w 221366"/>
                <a:gd name="connsiteY10" fmla="*/ 0 h 231335"/>
                <a:gd name="connsiteX11" fmla="*/ 122442 w 221366"/>
                <a:gd name="connsiteY11" fmla="*/ 0 h 231335"/>
                <a:gd name="connsiteX12" fmla="*/ 122442 w 221366"/>
                <a:gd name="connsiteY12" fmla="*/ 15081 h 231335"/>
                <a:gd name="connsiteX13" fmla="*/ 205390 w 221366"/>
                <a:gd name="connsiteY13" fmla="*/ 15081 h 231335"/>
                <a:gd name="connsiteX14" fmla="*/ 205390 w 221366"/>
                <a:gd name="connsiteY14" fmla="*/ 30674 h 231335"/>
                <a:gd name="connsiteX15" fmla="*/ 122442 w 221366"/>
                <a:gd name="connsiteY15" fmla="*/ 30674 h 231335"/>
                <a:gd name="connsiteX16" fmla="*/ 122442 w 221366"/>
                <a:gd name="connsiteY16" fmla="*/ 48823 h 231335"/>
                <a:gd name="connsiteX17" fmla="*/ 26457 w 221366"/>
                <a:gd name="connsiteY17" fmla="*/ 74641 h 231335"/>
                <a:gd name="connsiteX18" fmla="*/ 26457 w 221366"/>
                <a:gd name="connsiteY18" fmla="*/ 204624 h 231335"/>
                <a:gd name="connsiteX19" fmla="*/ 195038 w 221366"/>
                <a:gd name="connsiteY19" fmla="*/ 204624 h 231335"/>
                <a:gd name="connsiteX20" fmla="*/ 195038 w 221366"/>
                <a:gd name="connsiteY20" fmla="*/ 74641 h 231335"/>
                <a:gd name="connsiteX21" fmla="*/ 214465 w 221366"/>
                <a:gd name="connsiteY21" fmla="*/ 74641 h 231335"/>
                <a:gd name="connsiteX22" fmla="*/ 214465 w 221366"/>
                <a:gd name="connsiteY22" fmla="*/ 231336 h 231335"/>
                <a:gd name="connsiteX23" fmla="*/ 195038 w 221366"/>
                <a:gd name="connsiteY23" fmla="*/ 231336 h 231335"/>
                <a:gd name="connsiteX24" fmla="*/ 195038 w 221366"/>
                <a:gd name="connsiteY24" fmla="*/ 220472 h 231335"/>
                <a:gd name="connsiteX25" fmla="*/ 26457 w 221366"/>
                <a:gd name="connsiteY25" fmla="*/ 220472 h 231335"/>
                <a:gd name="connsiteX26" fmla="*/ 26457 w 221366"/>
                <a:gd name="connsiteY26" fmla="*/ 231336 h 231335"/>
                <a:gd name="connsiteX27" fmla="*/ 7030 w 221366"/>
                <a:gd name="connsiteY27" fmla="*/ 231336 h 231335"/>
                <a:gd name="connsiteX28" fmla="*/ 7030 w 221366"/>
                <a:gd name="connsiteY28" fmla="*/ 74641 h 231335"/>
                <a:gd name="connsiteX29" fmla="*/ 26457 w 221366"/>
                <a:gd name="connsiteY29" fmla="*/ 74641 h 231335"/>
                <a:gd name="connsiteX30" fmla="*/ 187753 w 221366"/>
                <a:gd name="connsiteY30" fmla="*/ 182896 h 231335"/>
                <a:gd name="connsiteX31" fmla="*/ 176122 w 221366"/>
                <a:gd name="connsiteY31" fmla="*/ 195421 h 231335"/>
                <a:gd name="connsiteX32" fmla="*/ 120013 w 221366"/>
                <a:gd name="connsiteY32" fmla="*/ 142380 h 231335"/>
                <a:gd name="connsiteX33" fmla="*/ 120013 w 221366"/>
                <a:gd name="connsiteY33" fmla="*/ 198489 h 231335"/>
                <a:gd name="connsiteX34" fmla="*/ 101353 w 221366"/>
                <a:gd name="connsiteY34" fmla="*/ 198489 h 231335"/>
                <a:gd name="connsiteX35" fmla="*/ 101353 w 221366"/>
                <a:gd name="connsiteY35" fmla="*/ 144936 h 231335"/>
                <a:gd name="connsiteX36" fmla="*/ 43967 w 221366"/>
                <a:gd name="connsiteY36" fmla="*/ 194015 h 231335"/>
                <a:gd name="connsiteX37" fmla="*/ 34125 w 221366"/>
                <a:gd name="connsiteY37" fmla="*/ 180212 h 231335"/>
                <a:gd name="connsiteX38" fmla="*/ 89723 w 221366"/>
                <a:gd name="connsiteY38" fmla="*/ 136757 h 231335"/>
                <a:gd name="connsiteX39" fmla="*/ 38215 w 221366"/>
                <a:gd name="connsiteY39" fmla="*/ 136757 h 231335"/>
                <a:gd name="connsiteX40" fmla="*/ 38215 w 221366"/>
                <a:gd name="connsiteY40" fmla="*/ 121675 h 231335"/>
                <a:gd name="connsiteX41" fmla="*/ 101353 w 221366"/>
                <a:gd name="connsiteY41" fmla="*/ 121675 h 231335"/>
                <a:gd name="connsiteX42" fmla="*/ 101353 w 221366"/>
                <a:gd name="connsiteY42" fmla="*/ 71829 h 231335"/>
                <a:gd name="connsiteX43" fmla="*/ 120013 w 221366"/>
                <a:gd name="connsiteY43" fmla="*/ 71829 h 231335"/>
                <a:gd name="connsiteX44" fmla="*/ 120013 w 221366"/>
                <a:gd name="connsiteY44" fmla="*/ 121675 h 231335"/>
                <a:gd name="connsiteX45" fmla="*/ 183152 w 221366"/>
                <a:gd name="connsiteY45" fmla="*/ 121675 h 231335"/>
                <a:gd name="connsiteX46" fmla="*/ 183152 w 221366"/>
                <a:gd name="connsiteY46" fmla="*/ 136757 h 231335"/>
                <a:gd name="connsiteX47" fmla="*/ 135351 w 221366"/>
                <a:gd name="connsiteY47" fmla="*/ 136757 h 231335"/>
                <a:gd name="connsiteX48" fmla="*/ 187625 w 221366"/>
                <a:gd name="connsiteY48" fmla="*/ 183024 h 231335"/>
                <a:gd name="connsiteX49" fmla="*/ 45117 w 221366"/>
                <a:gd name="connsiteY49" fmla="*/ 83715 h 231335"/>
                <a:gd name="connsiteX50" fmla="*/ 58409 w 221366"/>
                <a:gd name="connsiteY50" fmla="*/ 74385 h 231335"/>
                <a:gd name="connsiteX51" fmla="*/ 86272 w 221366"/>
                <a:gd name="connsiteY51" fmla="*/ 110044 h 231335"/>
                <a:gd name="connsiteX52" fmla="*/ 72724 w 221366"/>
                <a:gd name="connsiteY52" fmla="*/ 119374 h 231335"/>
                <a:gd name="connsiteX53" fmla="*/ 45117 w 221366"/>
                <a:gd name="connsiteY53" fmla="*/ 83715 h 231335"/>
                <a:gd name="connsiteX54" fmla="*/ 176378 w 221366"/>
                <a:gd name="connsiteY54" fmla="*/ 83460 h 231335"/>
                <a:gd name="connsiteX55" fmla="*/ 148515 w 221366"/>
                <a:gd name="connsiteY55" fmla="*/ 119374 h 231335"/>
                <a:gd name="connsiteX56" fmla="*/ 135479 w 221366"/>
                <a:gd name="connsiteY56" fmla="*/ 109789 h 231335"/>
                <a:gd name="connsiteX57" fmla="*/ 162958 w 221366"/>
                <a:gd name="connsiteY57" fmla="*/ 74385 h 231335"/>
                <a:gd name="connsiteX58" fmla="*/ 176506 w 221366"/>
                <a:gd name="connsiteY58" fmla="*/ 83460 h 23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1366" h="231335">
                  <a:moveTo>
                    <a:pt x="122570" y="48823"/>
                  </a:moveTo>
                  <a:lnTo>
                    <a:pt x="221367" y="48823"/>
                  </a:lnTo>
                  <a:lnTo>
                    <a:pt x="221367" y="65439"/>
                  </a:lnTo>
                  <a:lnTo>
                    <a:pt x="0" y="65439"/>
                  </a:lnTo>
                  <a:lnTo>
                    <a:pt x="0" y="48823"/>
                  </a:lnTo>
                  <a:lnTo>
                    <a:pt x="39749" y="48823"/>
                  </a:lnTo>
                  <a:lnTo>
                    <a:pt x="39749" y="6007"/>
                  </a:lnTo>
                  <a:lnTo>
                    <a:pt x="59176" y="6007"/>
                  </a:lnTo>
                  <a:lnTo>
                    <a:pt x="59176" y="48823"/>
                  </a:lnTo>
                  <a:lnTo>
                    <a:pt x="102376" y="48823"/>
                  </a:lnTo>
                  <a:lnTo>
                    <a:pt x="102376" y="0"/>
                  </a:lnTo>
                  <a:lnTo>
                    <a:pt x="122442" y="0"/>
                  </a:lnTo>
                  <a:lnTo>
                    <a:pt x="122442" y="15081"/>
                  </a:lnTo>
                  <a:lnTo>
                    <a:pt x="205390" y="15081"/>
                  </a:lnTo>
                  <a:lnTo>
                    <a:pt x="205390" y="30674"/>
                  </a:lnTo>
                  <a:lnTo>
                    <a:pt x="122442" y="30674"/>
                  </a:lnTo>
                  <a:lnTo>
                    <a:pt x="122442" y="48823"/>
                  </a:lnTo>
                  <a:close/>
                  <a:moveTo>
                    <a:pt x="26457" y="74641"/>
                  </a:moveTo>
                  <a:lnTo>
                    <a:pt x="26457" y="204624"/>
                  </a:lnTo>
                  <a:lnTo>
                    <a:pt x="195038" y="204624"/>
                  </a:lnTo>
                  <a:lnTo>
                    <a:pt x="195038" y="74641"/>
                  </a:lnTo>
                  <a:lnTo>
                    <a:pt x="214465" y="74641"/>
                  </a:lnTo>
                  <a:lnTo>
                    <a:pt x="214465" y="231336"/>
                  </a:lnTo>
                  <a:lnTo>
                    <a:pt x="195038" y="231336"/>
                  </a:lnTo>
                  <a:lnTo>
                    <a:pt x="195038" y="220472"/>
                  </a:lnTo>
                  <a:lnTo>
                    <a:pt x="26457" y="220472"/>
                  </a:lnTo>
                  <a:lnTo>
                    <a:pt x="26457" y="231336"/>
                  </a:lnTo>
                  <a:lnTo>
                    <a:pt x="7030" y="231336"/>
                  </a:lnTo>
                  <a:lnTo>
                    <a:pt x="7030" y="74641"/>
                  </a:lnTo>
                  <a:lnTo>
                    <a:pt x="26457" y="74641"/>
                  </a:lnTo>
                  <a:close/>
                  <a:moveTo>
                    <a:pt x="187753" y="182896"/>
                  </a:moveTo>
                  <a:lnTo>
                    <a:pt x="176122" y="195421"/>
                  </a:lnTo>
                  <a:cubicBezTo>
                    <a:pt x="153500" y="172160"/>
                    <a:pt x="134839" y="154395"/>
                    <a:pt x="120013" y="142380"/>
                  </a:cubicBezTo>
                  <a:lnTo>
                    <a:pt x="120013" y="198489"/>
                  </a:lnTo>
                  <a:lnTo>
                    <a:pt x="101353" y="198489"/>
                  </a:lnTo>
                  <a:lnTo>
                    <a:pt x="101353" y="144936"/>
                  </a:lnTo>
                  <a:cubicBezTo>
                    <a:pt x="86783" y="163596"/>
                    <a:pt x="67612" y="179956"/>
                    <a:pt x="43967" y="194015"/>
                  </a:cubicBezTo>
                  <a:lnTo>
                    <a:pt x="34125" y="180212"/>
                  </a:lnTo>
                  <a:cubicBezTo>
                    <a:pt x="57259" y="166792"/>
                    <a:pt x="75791" y="152350"/>
                    <a:pt x="89723" y="136757"/>
                  </a:cubicBezTo>
                  <a:lnTo>
                    <a:pt x="38215" y="136757"/>
                  </a:lnTo>
                  <a:lnTo>
                    <a:pt x="38215" y="121675"/>
                  </a:lnTo>
                  <a:lnTo>
                    <a:pt x="101353" y="121675"/>
                  </a:lnTo>
                  <a:lnTo>
                    <a:pt x="101353" y="71829"/>
                  </a:lnTo>
                  <a:lnTo>
                    <a:pt x="120013" y="71829"/>
                  </a:lnTo>
                  <a:lnTo>
                    <a:pt x="120013" y="121675"/>
                  </a:lnTo>
                  <a:lnTo>
                    <a:pt x="183152" y="121675"/>
                  </a:lnTo>
                  <a:lnTo>
                    <a:pt x="183152" y="136757"/>
                  </a:lnTo>
                  <a:lnTo>
                    <a:pt x="135351" y="136757"/>
                  </a:lnTo>
                  <a:cubicBezTo>
                    <a:pt x="151966" y="149665"/>
                    <a:pt x="169348" y="165130"/>
                    <a:pt x="187625" y="183024"/>
                  </a:cubicBezTo>
                  <a:close/>
                  <a:moveTo>
                    <a:pt x="45117" y="83715"/>
                  </a:moveTo>
                  <a:lnTo>
                    <a:pt x="58409" y="74385"/>
                  </a:lnTo>
                  <a:cubicBezTo>
                    <a:pt x="68762" y="86400"/>
                    <a:pt x="78092" y="98414"/>
                    <a:pt x="86272" y="110044"/>
                  </a:cubicBezTo>
                  <a:lnTo>
                    <a:pt x="72724" y="119374"/>
                  </a:lnTo>
                  <a:cubicBezTo>
                    <a:pt x="62627" y="105443"/>
                    <a:pt x="53425" y="93557"/>
                    <a:pt x="45117" y="83715"/>
                  </a:cubicBezTo>
                  <a:close/>
                  <a:moveTo>
                    <a:pt x="176378" y="83460"/>
                  </a:moveTo>
                  <a:cubicBezTo>
                    <a:pt x="169348" y="95346"/>
                    <a:pt x="160018" y="107360"/>
                    <a:pt x="148515" y="119374"/>
                  </a:cubicBezTo>
                  <a:lnTo>
                    <a:pt x="135479" y="109789"/>
                  </a:lnTo>
                  <a:cubicBezTo>
                    <a:pt x="146215" y="98541"/>
                    <a:pt x="155289" y="86783"/>
                    <a:pt x="162958" y="74385"/>
                  </a:cubicBezTo>
                  <a:lnTo>
                    <a:pt x="176506" y="83460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42F552B2-7AB2-5318-945D-B936B10764F4}"/>
                </a:ext>
              </a:extLst>
            </p:cNvPr>
            <p:cNvSpPr/>
            <p:nvPr/>
          </p:nvSpPr>
          <p:spPr>
            <a:xfrm>
              <a:off x="8350429" y="1977574"/>
              <a:ext cx="227245" cy="218426"/>
            </a:xfrm>
            <a:custGeom>
              <a:avLst/>
              <a:gdLst>
                <a:gd name="connsiteX0" fmla="*/ 116946 w 227245"/>
                <a:gd name="connsiteY0" fmla="*/ 16232 h 218426"/>
                <a:gd name="connsiteX1" fmla="*/ 44989 w 227245"/>
                <a:gd name="connsiteY1" fmla="*/ 16232 h 218426"/>
                <a:gd name="connsiteX2" fmla="*/ 44989 w 227245"/>
                <a:gd name="connsiteY2" fmla="*/ 99947 h 218426"/>
                <a:gd name="connsiteX3" fmla="*/ 38215 w 227245"/>
                <a:gd name="connsiteY3" fmla="*/ 170371 h 218426"/>
                <a:gd name="connsiteX4" fmla="*/ 15593 w 227245"/>
                <a:gd name="connsiteY4" fmla="*/ 218427 h 218426"/>
                <a:gd name="connsiteX5" fmla="*/ 0 w 227245"/>
                <a:gd name="connsiteY5" fmla="*/ 205902 h 218426"/>
                <a:gd name="connsiteX6" fmla="*/ 19938 w 227245"/>
                <a:gd name="connsiteY6" fmla="*/ 161807 h 218426"/>
                <a:gd name="connsiteX7" fmla="*/ 25562 w 227245"/>
                <a:gd name="connsiteY7" fmla="*/ 93046 h 218426"/>
                <a:gd name="connsiteX8" fmla="*/ 25562 w 227245"/>
                <a:gd name="connsiteY8" fmla="*/ 0 h 218426"/>
                <a:gd name="connsiteX9" fmla="*/ 227246 w 227245"/>
                <a:gd name="connsiteY9" fmla="*/ 0 h 218426"/>
                <a:gd name="connsiteX10" fmla="*/ 227246 w 227245"/>
                <a:gd name="connsiteY10" fmla="*/ 184430 h 218426"/>
                <a:gd name="connsiteX11" fmla="*/ 222262 w 227245"/>
                <a:gd name="connsiteY11" fmla="*/ 211270 h 218426"/>
                <a:gd name="connsiteX12" fmla="*/ 196060 w 227245"/>
                <a:gd name="connsiteY12" fmla="*/ 216382 h 218426"/>
                <a:gd name="connsiteX13" fmla="*/ 160913 w 227245"/>
                <a:gd name="connsiteY13" fmla="*/ 215104 h 218426"/>
                <a:gd name="connsiteX14" fmla="*/ 160146 w 227245"/>
                <a:gd name="connsiteY14" fmla="*/ 198233 h 218426"/>
                <a:gd name="connsiteX15" fmla="*/ 193376 w 227245"/>
                <a:gd name="connsiteY15" fmla="*/ 199511 h 218426"/>
                <a:gd name="connsiteX16" fmla="*/ 205902 w 227245"/>
                <a:gd name="connsiteY16" fmla="*/ 197466 h 218426"/>
                <a:gd name="connsiteX17" fmla="*/ 207947 w 227245"/>
                <a:gd name="connsiteY17" fmla="*/ 184941 h 218426"/>
                <a:gd name="connsiteX18" fmla="*/ 207947 w 227245"/>
                <a:gd name="connsiteY18" fmla="*/ 16360 h 218426"/>
                <a:gd name="connsiteX19" fmla="*/ 135734 w 227245"/>
                <a:gd name="connsiteY19" fmla="*/ 16360 h 218426"/>
                <a:gd name="connsiteX20" fmla="*/ 135734 w 227245"/>
                <a:gd name="connsiteY20" fmla="*/ 37704 h 218426"/>
                <a:gd name="connsiteX21" fmla="*/ 190820 w 227245"/>
                <a:gd name="connsiteY21" fmla="*/ 37704 h 218426"/>
                <a:gd name="connsiteX22" fmla="*/ 190820 w 227245"/>
                <a:gd name="connsiteY22" fmla="*/ 52274 h 218426"/>
                <a:gd name="connsiteX23" fmla="*/ 135734 w 227245"/>
                <a:gd name="connsiteY23" fmla="*/ 52274 h 218426"/>
                <a:gd name="connsiteX24" fmla="*/ 135734 w 227245"/>
                <a:gd name="connsiteY24" fmla="*/ 81159 h 218426"/>
                <a:gd name="connsiteX25" fmla="*/ 196572 w 227245"/>
                <a:gd name="connsiteY25" fmla="*/ 81159 h 218426"/>
                <a:gd name="connsiteX26" fmla="*/ 196572 w 227245"/>
                <a:gd name="connsiteY26" fmla="*/ 96241 h 218426"/>
                <a:gd name="connsiteX27" fmla="*/ 56236 w 227245"/>
                <a:gd name="connsiteY27" fmla="*/ 96241 h 218426"/>
                <a:gd name="connsiteX28" fmla="*/ 56236 w 227245"/>
                <a:gd name="connsiteY28" fmla="*/ 81159 h 218426"/>
                <a:gd name="connsiteX29" fmla="*/ 116818 w 227245"/>
                <a:gd name="connsiteY29" fmla="*/ 81159 h 218426"/>
                <a:gd name="connsiteX30" fmla="*/ 116818 w 227245"/>
                <a:gd name="connsiteY30" fmla="*/ 52274 h 218426"/>
                <a:gd name="connsiteX31" fmla="*/ 61988 w 227245"/>
                <a:gd name="connsiteY31" fmla="*/ 52274 h 218426"/>
                <a:gd name="connsiteX32" fmla="*/ 61988 w 227245"/>
                <a:gd name="connsiteY32" fmla="*/ 37704 h 218426"/>
                <a:gd name="connsiteX33" fmla="*/ 116818 w 227245"/>
                <a:gd name="connsiteY33" fmla="*/ 37704 h 218426"/>
                <a:gd name="connsiteX34" fmla="*/ 116818 w 227245"/>
                <a:gd name="connsiteY34" fmla="*/ 16360 h 218426"/>
                <a:gd name="connsiteX35" fmla="*/ 85505 w 227245"/>
                <a:gd name="connsiteY35" fmla="*/ 184302 h 218426"/>
                <a:gd name="connsiteX36" fmla="*/ 85505 w 227245"/>
                <a:gd name="connsiteY36" fmla="*/ 197594 h 218426"/>
                <a:gd name="connsiteX37" fmla="*/ 67100 w 227245"/>
                <a:gd name="connsiteY37" fmla="*/ 197594 h 218426"/>
                <a:gd name="connsiteX38" fmla="*/ 67100 w 227245"/>
                <a:gd name="connsiteY38" fmla="*/ 113112 h 218426"/>
                <a:gd name="connsiteX39" fmla="*/ 185324 w 227245"/>
                <a:gd name="connsiteY39" fmla="*/ 113112 h 218426"/>
                <a:gd name="connsiteX40" fmla="*/ 185324 w 227245"/>
                <a:gd name="connsiteY40" fmla="*/ 184302 h 218426"/>
                <a:gd name="connsiteX41" fmla="*/ 85505 w 227245"/>
                <a:gd name="connsiteY41" fmla="*/ 184302 h 218426"/>
                <a:gd name="connsiteX42" fmla="*/ 85505 w 227245"/>
                <a:gd name="connsiteY42" fmla="*/ 169476 h 218426"/>
                <a:gd name="connsiteX43" fmla="*/ 167048 w 227245"/>
                <a:gd name="connsiteY43" fmla="*/ 169476 h 218426"/>
                <a:gd name="connsiteX44" fmla="*/ 167048 w 227245"/>
                <a:gd name="connsiteY44" fmla="*/ 128193 h 218426"/>
                <a:gd name="connsiteX45" fmla="*/ 85505 w 227245"/>
                <a:gd name="connsiteY45" fmla="*/ 128193 h 218426"/>
                <a:gd name="connsiteX46" fmla="*/ 85505 w 227245"/>
                <a:gd name="connsiteY46" fmla="*/ 169476 h 21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7245" h="218426">
                  <a:moveTo>
                    <a:pt x="116946" y="16232"/>
                  </a:moveTo>
                  <a:lnTo>
                    <a:pt x="44989" y="16232"/>
                  </a:lnTo>
                  <a:lnTo>
                    <a:pt x="44989" y="99947"/>
                  </a:lnTo>
                  <a:cubicBezTo>
                    <a:pt x="44989" y="129344"/>
                    <a:pt x="42688" y="152733"/>
                    <a:pt x="38215" y="170371"/>
                  </a:cubicBezTo>
                  <a:cubicBezTo>
                    <a:pt x="33742" y="188009"/>
                    <a:pt x="26201" y="203985"/>
                    <a:pt x="15593" y="218427"/>
                  </a:cubicBezTo>
                  <a:lnTo>
                    <a:pt x="0" y="205902"/>
                  </a:lnTo>
                  <a:cubicBezTo>
                    <a:pt x="9586" y="192610"/>
                    <a:pt x="16232" y="177911"/>
                    <a:pt x="19938" y="161807"/>
                  </a:cubicBezTo>
                  <a:cubicBezTo>
                    <a:pt x="23645" y="145576"/>
                    <a:pt x="25562" y="122698"/>
                    <a:pt x="25562" y="93046"/>
                  </a:cubicBezTo>
                  <a:lnTo>
                    <a:pt x="25562" y="0"/>
                  </a:lnTo>
                  <a:lnTo>
                    <a:pt x="227246" y="0"/>
                  </a:lnTo>
                  <a:lnTo>
                    <a:pt x="227246" y="184430"/>
                  </a:lnTo>
                  <a:cubicBezTo>
                    <a:pt x="227246" y="198872"/>
                    <a:pt x="225584" y="207819"/>
                    <a:pt x="222262" y="211270"/>
                  </a:cubicBezTo>
                  <a:cubicBezTo>
                    <a:pt x="218938" y="214721"/>
                    <a:pt x="210247" y="216382"/>
                    <a:pt x="196060" y="216382"/>
                  </a:cubicBezTo>
                  <a:cubicBezTo>
                    <a:pt x="192737" y="216382"/>
                    <a:pt x="180979" y="215999"/>
                    <a:pt x="160913" y="215104"/>
                  </a:cubicBezTo>
                  <a:lnTo>
                    <a:pt x="160146" y="198233"/>
                  </a:lnTo>
                  <a:cubicBezTo>
                    <a:pt x="179445" y="199128"/>
                    <a:pt x="190437" y="199511"/>
                    <a:pt x="193376" y="199511"/>
                  </a:cubicBezTo>
                  <a:cubicBezTo>
                    <a:pt x="200406" y="199511"/>
                    <a:pt x="204624" y="198872"/>
                    <a:pt x="205902" y="197466"/>
                  </a:cubicBezTo>
                  <a:cubicBezTo>
                    <a:pt x="207180" y="196188"/>
                    <a:pt x="207947" y="191971"/>
                    <a:pt x="207947" y="184941"/>
                  </a:cubicBezTo>
                  <a:lnTo>
                    <a:pt x="207947" y="16360"/>
                  </a:lnTo>
                  <a:lnTo>
                    <a:pt x="135734" y="16360"/>
                  </a:lnTo>
                  <a:lnTo>
                    <a:pt x="135734" y="37704"/>
                  </a:lnTo>
                  <a:lnTo>
                    <a:pt x="190820" y="37704"/>
                  </a:lnTo>
                  <a:lnTo>
                    <a:pt x="190820" y="52274"/>
                  </a:lnTo>
                  <a:lnTo>
                    <a:pt x="135734" y="52274"/>
                  </a:lnTo>
                  <a:lnTo>
                    <a:pt x="135734" y="81159"/>
                  </a:lnTo>
                  <a:lnTo>
                    <a:pt x="196572" y="81159"/>
                  </a:lnTo>
                  <a:lnTo>
                    <a:pt x="196572" y="96241"/>
                  </a:lnTo>
                  <a:lnTo>
                    <a:pt x="56236" y="96241"/>
                  </a:lnTo>
                  <a:lnTo>
                    <a:pt x="56236" y="81159"/>
                  </a:lnTo>
                  <a:lnTo>
                    <a:pt x="116818" y="81159"/>
                  </a:lnTo>
                  <a:lnTo>
                    <a:pt x="116818" y="52274"/>
                  </a:lnTo>
                  <a:lnTo>
                    <a:pt x="61988" y="52274"/>
                  </a:lnTo>
                  <a:lnTo>
                    <a:pt x="61988" y="37704"/>
                  </a:lnTo>
                  <a:lnTo>
                    <a:pt x="116818" y="37704"/>
                  </a:lnTo>
                  <a:lnTo>
                    <a:pt x="116818" y="16360"/>
                  </a:lnTo>
                  <a:close/>
                  <a:moveTo>
                    <a:pt x="85505" y="184302"/>
                  </a:moveTo>
                  <a:lnTo>
                    <a:pt x="85505" y="197594"/>
                  </a:lnTo>
                  <a:lnTo>
                    <a:pt x="67100" y="197594"/>
                  </a:lnTo>
                  <a:lnTo>
                    <a:pt x="67100" y="113112"/>
                  </a:lnTo>
                  <a:lnTo>
                    <a:pt x="185324" y="113112"/>
                  </a:lnTo>
                  <a:lnTo>
                    <a:pt x="185324" y="184302"/>
                  </a:lnTo>
                  <a:lnTo>
                    <a:pt x="85505" y="184302"/>
                  </a:lnTo>
                  <a:close/>
                  <a:moveTo>
                    <a:pt x="85505" y="169476"/>
                  </a:moveTo>
                  <a:lnTo>
                    <a:pt x="167048" y="169476"/>
                  </a:lnTo>
                  <a:lnTo>
                    <a:pt x="167048" y="128193"/>
                  </a:lnTo>
                  <a:lnTo>
                    <a:pt x="85505" y="128193"/>
                  </a:lnTo>
                  <a:lnTo>
                    <a:pt x="85505" y="169476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22E8AD38-8158-ED01-C0B4-7D6A3EDF4380}"/>
                </a:ext>
              </a:extLst>
            </p:cNvPr>
            <p:cNvSpPr/>
            <p:nvPr/>
          </p:nvSpPr>
          <p:spPr>
            <a:xfrm>
              <a:off x="8601064" y="1964793"/>
              <a:ext cx="236575" cy="228012"/>
            </a:xfrm>
            <a:custGeom>
              <a:avLst/>
              <a:gdLst>
                <a:gd name="connsiteX0" fmla="*/ 149026 w 236575"/>
                <a:gd name="connsiteY0" fmla="*/ 21728 h 228012"/>
                <a:gd name="connsiteX1" fmla="*/ 236576 w 236575"/>
                <a:gd name="connsiteY1" fmla="*/ 21728 h 228012"/>
                <a:gd name="connsiteX2" fmla="*/ 236576 w 236575"/>
                <a:gd name="connsiteY2" fmla="*/ 38599 h 228012"/>
                <a:gd name="connsiteX3" fmla="*/ 57259 w 236575"/>
                <a:gd name="connsiteY3" fmla="*/ 38599 h 228012"/>
                <a:gd name="connsiteX4" fmla="*/ 57259 w 236575"/>
                <a:gd name="connsiteY4" fmla="*/ 108511 h 228012"/>
                <a:gd name="connsiteX5" fmla="*/ 49590 w 236575"/>
                <a:gd name="connsiteY5" fmla="*/ 180979 h 228012"/>
                <a:gd name="connsiteX6" fmla="*/ 23517 w 236575"/>
                <a:gd name="connsiteY6" fmla="*/ 228013 h 228012"/>
                <a:gd name="connsiteX7" fmla="*/ 8946 w 236575"/>
                <a:gd name="connsiteY7" fmla="*/ 214465 h 228012"/>
                <a:gd name="connsiteX8" fmla="*/ 26968 w 236575"/>
                <a:gd name="connsiteY8" fmla="*/ 187625 h 228012"/>
                <a:gd name="connsiteX9" fmla="*/ 35659 w 236575"/>
                <a:gd name="connsiteY9" fmla="*/ 153755 h 228012"/>
                <a:gd name="connsiteX10" fmla="*/ 5751 w 236575"/>
                <a:gd name="connsiteY10" fmla="*/ 169093 h 228012"/>
                <a:gd name="connsiteX11" fmla="*/ 0 w 236575"/>
                <a:gd name="connsiteY11" fmla="*/ 151710 h 228012"/>
                <a:gd name="connsiteX12" fmla="*/ 37704 w 236575"/>
                <a:gd name="connsiteY12" fmla="*/ 132028 h 228012"/>
                <a:gd name="connsiteX13" fmla="*/ 38471 w 236575"/>
                <a:gd name="connsiteY13" fmla="*/ 96880 h 228012"/>
                <a:gd name="connsiteX14" fmla="*/ 38471 w 236575"/>
                <a:gd name="connsiteY14" fmla="*/ 93301 h 228012"/>
                <a:gd name="connsiteX15" fmla="*/ 30930 w 236575"/>
                <a:gd name="connsiteY15" fmla="*/ 98030 h 228012"/>
                <a:gd name="connsiteX16" fmla="*/ 1789 w 236575"/>
                <a:gd name="connsiteY16" fmla="*/ 52274 h 228012"/>
                <a:gd name="connsiteX17" fmla="*/ 16871 w 236575"/>
                <a:gd name="connsiteY17" fmla="*/ 42433 h 228012"/>
                <a:gd name="connsiteX18" fmla="*/ 38471 w 236575"/>
                <a:gd name="connsiteY18" fmla="*/ 75408 h 228012"/>
                <a:gd name="connsiteX19" fmla="*/ 38471 w 236575"/>
                <a:gd name="connsiteY19" fmla="*/ 21600 h 228012"/>
                <a:gd name="connsiteX20" fmla="*/ 129216 w 236575"/>
                <a:gd name="connsiteY20" fmla="*/ 21600 h 228012"/>
                <a:gd name="connsiteX21" fmla="*/ 129216 w 236575"/>
                <a:gd name="connsiteY21" fmla="*/ 0 h 228012"/>
                <a:gd name="connsiteX22" fmla="*/ 149026 w 236575"/>
                <a:gd name="connsiteY22" fmla="*/ 0 h 228012"/>
                <a:gd name="connsiteX23" fmla="*/ 149026 w 236575"/>
                <a:gd name="connsiteY23" fmla="*/ 21600 h 228012"/>
                <a:gd name="connsiteX24" fmla="*/ 234020 w 236575"/>
                <a:gd name="connsiteY24" fmla="*/ 54192 h 228012"/>
                <a:gd name="connsiteX25" fmla="*/ 234020 w 236575"/>
                <a:gd name="connsiteY25" fmla="*/ 70551 h 228012"/>
                <a:gd name="connsiteX26" fmla="*/ 158612 w 236575"/>
                <a:gd name="connsiteY26" fmla="*/ 70551 h 228012"/>
                <a:gd name="connsiteX27" fmla="*/ 158612 w 236575"/>
                <a:gd name="connsiteY27" fmla="*/ 86911 h 228012"/>
                <a:gd name="connsiteX28" fmla="*/ 158612 w 236575"/>
                <a:gd name="connsiteY28" fmla="*/ 90234 h 228012"/>
                <a:gd name="connsiteX29" fmla="*/ 158612 w 236575"/>
                <a:gd name="connsiteY29" fmla="*/ 93557 h 228012"/>
                <a:gd name="connsiteX30" fmla="*/ 228524 w 236575"/>
                <a:gd name="connsiteY30" fmla="*/ 93557 h 228012"/>
                <a:gd name="connsiteX31" fmla="*/ 228524 w 236575"/>
                <a:gd name="connsiteY31" fmla="*/ 202195 h 228012"/>
                <a:gd name="connsiteX32" fmla="*/ 224434 w 236575"/>
                <a:gd name="connsiteY32" fmla="*/ 223028 h 228012"/>
                <a:gd name="connsiteX33" fmla="*/ 204751 w 236575"/>
                <a:gd name="connsiteY33" fmla="*/ 227246 h 228012"/>
                <a:gd name="connsiteX34" fmla="*/ 171521 w 236575"/>
                <a:gd name="connsiteY34" fmla="*/ 225968 h 228012"/>
                <a:gd name="connsiteX35" fmla="*/ 170754 w 236575"/>
                <a:gd name="connsiteY35" fmla="*/ 209097 h 228012"/>
                <a:gd name="connsiteX36" fmla="*/ 197977 w 236575"/>
                <a:gd name="connsiteY36" fmla="*/ 210375 h 228012"/>
                <a:gd name="connsiteX37" fmla="*/ 207819 w 236575"/>
                <a:gd name="connsiteY37" fmla="*/ 208841 h 228012"/>
                <a:gd name="connsiteX38" fmla="*/ 209353 w 236575"/>
                <a:gd name="connsiteY38" fmla="*/ 198745 h 228012"/>
                <a:gd name="connsiteX39" fmla="*/ 209353 w 236575"/>
                <a:gd name="connsiteY39" fmla="*/ 181618 h 228012"/>
                <a:gd name="connsiteX40" fmla="*/ 200022 w 236575"/>
                <a:gd name="connsiteY40" fmla="*/ 190437 h 228012"/>
                <a:gd name="connsiteX41" fmla="*/ 146981 w 236575"/>
                <a:gd name="connsiteY41" fmla="*/ 143914 h 228012"/>
                <a:gd name="connsiteX42" fmla="*/ 101737 w 236575"/>
                <a:gd name="connsiteY42" fmla="*/ 190948 h 228012"/>
                <a:gd name="connsiteX43" fmla="*/ 92406 w 236575"/>
                <a:gd name="connsiteY43" fmla="*/ 178934 h 228012"/>
                <a:gd name="connsiteX44" fmla="*/ 92406 w 236575"/>
                <a:gd name="connsiteY44" fmla="*/ 228013 h 228012"/>
                <a:gd name="connsiteX45" fmla="*/ 73491 w 236575"/>
                <a:gd name="connsiteY45" fmla="*/ 228013 h 228012"/>
                <a:gd name="connsiteX46" fmla="*/ 73491 w 236575"/>
                <a:gd name="connsiteY46" fmla="*/ 93429 h 228012"/>
                <a:gd name="connsiteX47" fmla="*/ 140079 w 236575"/>
                <a:gd name="connsiteY47" fmla="*/ 93429 h 228012"/>
                <a:gd name="connsiteX48" fmla="*/ 140079 w 236575"/>
                <a:gd name="connsiteY48" fmla="*/ 70551 h 228012"/>
                <a:gd name="connsiteX49" fmla="*/ 68889 w 236575"/>
                <a:gd name="connsiteY49" fmla="*/ 70551 h 228012"/>
                <a:gd name="connsiteX50" fmla="*/ 68889 w 236575"/>
                <a:gd name="connsiteY50" fmla="*/ 54192 h 228012"/>
                <a:gd name="connsiteX51" fmla="*/ 234403 w 236575"/>
                <a:gd name="connsiteY51" fmla="*/ 54192 h 228012"/>
                <a:gd name="connsiteX52" fmla="*/ 138290 w 236575"/>
                <a:gd name="connsiteY52" fmla="*/ 109022 h 228012"/>
                <a:gd name="connsiteX53" fmla="*/ 92023 w 236575"/>
                <a:gd name="connsiteY53" fmla="*/ 109022 h 228012"/>
                <a:gd name="connsiteX54" fmla="*/ 92023 w 236575"/>
                <a:gd name="connsiteY54" fmla="*/ 175228 h 228012"/>
                <a:gd name="connsiteX55" fmla="*/ 123848 w 236575"/>
                <a:gd name="connsiteY55" fmla="*/ 147109 h 228012"/>
                <a:gd name="connsiteX56" fmla="*/ 138290 w 236575"/>
                <a:gd name="connsiteY56" fmla="*/ 109150 h 228012"/>
                <a:gd name="connsiteX57" fmla="*/ 208969 w 236575"/>
                <a:gd name="connsiteY57" fmla="*/ 174460 h 228012"/>
                <a:gd name="connsiteX58" fmla="*/ 208969 w 236575"/>
                <a:gd name="connsiteY58" fmla="*/ 109022 h 228012"/>
                <a:gd name="connsiteX59" fmla="*/ 157206 w 236575"/>
                <a:gd name="connsiteY59" fmla="*/ 109022 h 228012"/>
                <a:gd name="connsiteX60" fmla="*/ 152988 w 236575"/>
                <a:gd name="connsiteY60" fmla="*/ 128449 h 228012"/>
                <a:gd name="connsiteX61" fmla="*/ 209097 w 236575"/>
                <a:gd name="connsiteY61" fmla="*/ 174460 h 22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6575" h="228012">
                  <a:moveTo>
                    <a:pt x="149026" y="21728"/>
                  </a:moveTo>
                  <a:lnTo>
                    <a:pt x="236576" y="21728"/>
                  </a:lnTo>
                  <a:lnTo>
                    <a:pt x="236576" y="38599"/>
                  </a:lnTo>
                  <a:lnTo>
                    <a:pt x="57259" y="38599"/>
                  </a:lnTo>
                  <a:lnTo>
                    <a:pt x="57259" y="108511"/>
                  </a:lnTo>
                  <a:cubicBezTo>
                    <a:pt x="57259" y="139185"/>
                    <a:pt x="54703" y="163341"/>
                    <a:pt x="49590" y="180979"/>
                  </a:cubicBezTo>
                  <a:cubicBezTo>
                    <a:pt x="44478" y="198617"/>
                    <a:pt x="35787" y="214209"/>
                    <a:pt x="23517" y="228013"/>
                  </a:cubicBezTo>
                  <a:lnTo>
                    <a:pt x="8946" y="214465"/>
                  </a:lnTo>
                  <a:cubicBezTo>
                    <a:pt x="16871" y="205518"/>
                    <a:pt x="22878" y="196700"/>
                    <a:pt x="26968" y="187625"/>
                  </a:cubicBezTo>
                  <a:cubicBezTo>
                    <a:pt x="31058" y="178678"/>
                    <a:pt x="33997" y="167431"/>
                    <a:pt x="35659" y="153755"/>
                  </a:cubicBezTo>
                  <a:cubicBezTo>
                    <a:pt x="27479" y="158995"/>
                    <a:pt x="17510" y="164108"/>
                    <a:pt x="5751" y="169093"/>
                  </a:cubicBezTo>
                  <a:lnTo>
                    <a:pt x="0" y="151710"/>
                  </a:lnTo>
                  <a:cubicBezTo>
                    <a:pt x="14315" y="145959"/>
                    <a:pt x="26840" y="139441"/>
                    <a:pt x="37704" y="132028"/>
                  </a:cubicBezTo>
                  <a:cubicBezTo>
                    <a:pt x="38215" y="121675"/>
                    <a:pt x="38471" y="109917"/>
                    <a:pt x="38471" y="96880"/>
                  </a:cubicBezTo>
                  <a:lnTo>
                    <a:pt x="38471" y="93301"/>
                  </a:lnTo>
                  <a:lnTo>
                    <a:pt x="30930" y="98030"/>
                  </a:lnTo>
                  <a:cubicBezTo>
                    <a:pt x="21600" y="81543"/>
                    <a:pt x="11758" y="66333"/>
                    <a:pt x="1789" y="52274"/>
                  </a:cubicBezTo>
                  <a:lnTo>
                    <a:pt x="16871" y="42433"/>
                  </a:lnTo>
                  <a:cubicBezTo>
                    <a:pt x="24923" y="54192"/>
                    <a:pt x="32080" y="65183"/>
                    <a:pt x="38471" y="75408"/>
                  </a:cubicBezTo>
                  <a:lnTo>
                    <a:pt x="38471" y="21600"/>
                  </a:lnTo>
                  <a:lnTo>
                    <a:pt x="129216" y="21600"/>
                  </a:lnTo>
                  <a:lnTo>
                    <a:pt x="129216" y="0"/>
                  </a:lnTo>
                  <a:lnTo>
                    <a:pt x="149026" y="0"/>
                  </a:lnTo>
                  <a:lnTo>
                    <a:pt x="149026" y="21600"/>
                  </a:lnTo>
                  <a:close/>
                  <a:moveTo>
                    <a:pt x="234020" y="54192"/>
                  </a:moveTo>
                  <a:lnTo>
                    <a:pt x="234020" y="70551"/>
                  </a:lnTo>
                  <a:lnTo>
                    <a:pt x="158612" y="70551"/>
                  </a:lnTo>
                  <a:lnTo>
                    <a:pt x="158612" y="86911"/>
                  </a:lnTo>
                  <a:cubicBezTo>
                    <a:pt x="158612" y="87550"/>
                    <a:pt x="158612" y="88700"/>
                    <a:pt x="158612" y="90234"/>
                  </a:cubicBezTo>
                  <a:cubicBezTo>
                    <a:pt x="158612" y="91767"/>
                    <a:pt x="158612" y="92790"/>
                    <a:pt x="158612" y="93557"/>
                  </a:cubicBezTo>
                  <a:lnTo>
                    <a:pt x="228524" y="93557"/>
                  </a:lnTo>
                  <a:lnTo>
                    <a:pt x="228524" y="202195"/>
                  </a:lnTo>
                  <a:cubicBezTo>
                    <a:pt x="228524" y="213315"/>
                    <a:pt x="227118" y="220217"/>
                    <a:pt x="224434" y="223028"/>
                  </a:cubicBezTo>
                  <a:cubicBezTo>
                    <a:pt x="221750" y="225840"/>
                    <a:pt x="215104" y="227246"/>
                    <a:pt x="204751" y="227246"/>
                  </a:cubicBezTo>
                  <a:cubicBezTo>
                    <a:pt x="199767" y="227246"/>
                    <a:pt x="188647" y="226862"/>
                    <a:pt x="171521" y="225968"/>
                  </a:cubicBezTo>
                  <a:lnTo>
                    <a:pt x="170754" y="209097"/>
                  </a:lnTo>
                  <a:cubicBezTo>
                    <a:pt x="185196" y="209991"/>
                    <a:pt x="194271" y="210375"/>
                    <a:pt x="197977" y="210375"/>
                  </a:cubicBezTo>
                  <a:cubicBezTo>
                    <a:pt x="203473" y="210375"/>
                    <a:pt x="206796" y="209864"/>
                    <a:pt x="207819" y="208841"/>
                  </a:cubicBezTo>
                  <a:cubicBezTo>
                    <a:pt x="208841" y="207819"/>
                    <a:pt x="209353" y="204496"/>
                    <a:pt x="209353" y="198745"/>
                  </a:cubicBezTo>
                  <a:lnTo>
                    <a:pt x="209353" y="181618"/>
                  </a:lnTo>
                  <a:lnTo>
                    <a:pt x="200022" y="190437"/>
                  </a:lnTo>
                  <a:cubicBezTo>
                    <a:pt x="184941" y="171776"/>
                    <a:pt x="167175" y="156312"/>
                    <a:pt x="146981" y="143914"/>
                  </a:cubicBezTo>
                  <a:cubicBezTo>
                    <a:pt x="137396" y="162830"/>
                    <a:pt x="122314" y="178550"/>
                    <a:pt x="101737" y="190948"/>
                  </a:cubicBezTo>
                  <a:lnTo>
                    <a:pt x="92406" y="178934"/>
                  </a:lnTo>
                  <a:lnTo>
                    <a:pt x="92406" y="228013"/>
                  </a:lnTo>
                  <a:lnTo>
                    <a:pt x="73491" y="228013"/>
                  </a:lnTo>
                  <a:lnTo>
                    <a:pt x="73491" y="93429"/>
                  </a:lnTo>
                  <a:lnTo>
                    <a:pt x="140079" y="93429"/>
                  </a:lnTo>
                  <a:lnTo>
                    <a:pt x="140079" y="70551"/>
                  </a:lnTo>
                  <a:lnTo>
                    <a:pt x="68889" y="70551"/>
                  </a:lnTo>
                  <a:lnTo>
                    <a:pt x="68889" y="54192"/>
                  </a:lnTo>
                  <a:lnTo>
                    <a:pt x="234403" y="54192"/>
                  </a:lnTo>
                  <a:close/>
                  <a:moveTo>
                    <a:pt x="138290" y="109022"/>
                  </a:moveTo>
                  <a:lnTo>
                    <a:pt x="92023" y="109022"/>
                  </a:lnTo>
                  <a:lnTo>
                    <a:pt x="92023" y="175228"/>
                  </a:lnTo>
                  <a:cubicBezTo>
                    <a:pt x="105827" y="167048"/>
                    <a:pt x="116435" y="157590"/>
                    <a:pt x="123848" y="147109"/>
                  </a:cubicBezTo>
                  <a:cubicBezTo>
                    <a:pt x="131261" y="136501"/>
                    <a:pt x="136117" y="123848"/>
                    <a:pt x="138290" y="109150"/>
                  </a:cubicBezTo>
                  <a:close/>
                  <a:moveTo>
                    <a:pt x="208969" y="174460"/>
                  </a:moveTo>
                  <a:lnTo>
                    <a:pt x="208969" y="109022"/>
                  </a:lnTo>
                  <a:lnTo>
                    <a:pt x="157206" y="109022"/>
                  </a:lnTo>
                  <a:cubicBezTo>
                    <a:pt x="156056" y="116946"/>
                    <a:pt x="154650" y="123336"/>
                    <a:pt x="152988" y="128449"/>
                  </a:cubicBezTo>
                  <a:cubicBezTo>
                    <a:pt x="173949" y="140080"/>
                    <a:pt x="192609" y="155417"/>
                    <a:pt x="209097" y="17446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2FF23403-3235-E41A-1F01-B2B2C0128F09}"/>
                </a:ext>
              </a:extLst>
            </p:cNvPr>
            <p:cNvSpPr/>
            <p:nvPr/>
          </p:nvSpPr>
          <p:spPr>
            <a:xfrm>
              <a:off x="8898733" y="1987416"/>
              <a:ext cx="151966" cy="199638"/>
            </a:xfrm>
            <a:custGeom>
              <a:avLst/>
              <a:gdLst>
                <a:gd name="connsiteX0" fmla="*/ 0 w 151966"/>
                <a:gd name="connsiteY0" fmla="*/ 110811 h 199638"/>
                <a:gd name="connsiteX1" fmla="*/ 0 w 151966"/>
                <a:gd name="connsiteY1" fmla="*/ 128 h 199638"/>
                <a:gd name="connsiteX2" fmla="*/ 20066 w 151966"/>
                <a:gd name="connsiteY2" fmla="*/ 128 h 199638"/>
                <a:gd name="connsiteX3" fmla="*/ 20066 w 151966"/>
                <a:gd name="connsiteY3" fmla="*/ 110811 h 199638"/>
                <a:gd name="connsiteX4" fmla="*/ 0 w 151966"/>
                <a:gd name="connsiteY4" fmla="*/ 110811 h 199638"/>
                <a:gd name="connsiteX5" fmla="*/ 131389 w 151966"/>
                <a:gd name="connsiteY5" fmla="*/ 128 h 199638"/>
                <a:gd name="connsiteX6" fmla="*/ 151966 w 151966"/>
                <a:gd name="connsiteY6" fmla="*/ 128 h 199638"/>
                <a:gd name="connsiteX7" fmla="*/ 151966 w 151966"/>
                <a:gd name="connsiteY7" fmla="*/ 64544 h 199638"/>
                <a:gd name="connsiteX8" fmla="*/ 123337 w 151966"/>
                <a:gd name="connsiteY8" fmla="*/ 159379 h 199638"/>
                <a:gd name="connsiteX9" fmla="*/ 29780 w 151966"/>
                <a:gd name="connsiteY9" fmla="*/ 199639 h 199638"/>
                <a:gd name="connsiteX10" fmla="*/ 25562 w 151966"/>
                <a:gd name="connsiteY10" fmla="*/ 181234 h 199638"/>
                <a:gd name="connsiteX11" fmla="*/ 107872 w 151966"/>
                <a:gd name="connsiteY11" fmla="*/ 146598 h 199638"/>
                <a:gd name="connsiteX12" fmla="*/ 131389 w 151966"/>
                <a:gd name="connsiteY12" fmla="*/ 64927 h 199638"/>
                <a:gd name="connsiteX13" fmla="*/ 131389 w 151966"/>
                <a:gd name="connsiteY13" fmla="*/ 0 h 19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966" h="199638">
                  <a:moveTo>
                    <a:pt x="0" y="110811"/>
                  </a:moveTo>
                  <a:lnTo>
                    <a:pt x="0" y="128"/>
                  </a:lnTo>
                  <a:lnTo>
                    <a:pt x="20066" y="128"/>
                  </a:lnTo>
                  <a:lnTo>
                    <a:pt x="20066" y="110811"/>
                  </a:lnTo>
                  <a:lnTo>
                    <a:pt x="0" y="110811"/>
                  </a:lnTo>
                  <a:close/>
                  <a:moveTo>
                    <a:pt x="131389" y="128"/>
                  </a:moveTo>
                  <a:lnTo>
                    <a:pt x="151966" y="128"/>
                  </a:lnTo>
                  <a:lnTo>
                    <a:pt x="151966" y="64544"/>
                  </a:lnTo>
                  <a:cubicBezTo>
                    <a:pt x="151966" y="106849"/>
                    <a:pt x="142380" y="138418"/>
                    <a:pt x="123337" y="159379"/>
                  </a:cubicBezTo>
                  <a:cubicBezTo>
                    <a:pt x="104293" y="180340"/>
                    <a:pt x="72980" y="193759"/>
                    <a:pt x="29780" y="199639"/>
                  </a:cubicBezTo>
                  <a:lnTo>
                    <a:pt x="25562" y="181234"/>
                  </a:lnTo>
                  <a:cubicBezTo>
                    <a:pt x="64800" y="175355"/>
                    <a:pt x="92279" y="163852"/>
                    <a:pt x="107872" y="146598"/>
                  </a:cubicBezTo>
                  <a:cubicBezTo>
                    <a:pt x="123592" y="129471"/>
                    <a:pt x="131389" y="102248"/>
                    <a:pt x="131389" y="64927"/>
                  </a:cubicBezTo>
                  <a:lnTo>
                    <a:pt x="131389" y="0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81FB6EE8-8CFE-A704-E2E8-423F304529CB}"/>
                </a:ext>
              </a:extLst>
            </p:cNvPr>
            <p:cNvSpPr/>
            <p:nvPr/>
          </p:nvSpPr>
          <p:spPr>
            <a:xfrm>
              <a:off x="9126618" y="1994062"/>
              <a:ext cx="198233" cy="187497"/>
            </a:xfrm>
            <a:custGeom>
              <a:avLst/>
              <a:gdLst>
                <a:gd name="connsiteX0" fmla="*/ 21727 w 198233"/>
                <a:gd name="connsiteY0" fmla="*/ 18149 h 187497"/>
                <a:gd name="connsiteX1" fmla="*/ 21727 w 198233"/>
                <a:gd name="connsiteY1" fmla="*/ 0 h 187497"/>
                <a:gd name="connsiteX2" fmla="*/ 177656 w 198233"/>
                <a:gd name="connsiteY2" fmla="*/ 0 h 187497"/>
                <a:gd name="connsiteX3" fmla="*/ 177656 w 198233"/>
                <a:gd name="connsiteY3" fmla="*/ 18149 h 187497"/>
                <a:gd name="connsiteX4" fmla="*/ 123336 w 198233"/>
                <a:gd name="connsiteY4" fmla="*/ 100458 h 187497"/>
                <a:gd name="connsiteX5" fmla="*/ 198233 w 198233"/>
                <a:gd name="connsiteY5" fmla="*/ 174460 h 187497"/>
                <a:gd name="connsiteX6" fmla="*/ 184685 w 198233"/>
                <a:gd name="connsiteY6" fmla="*/ 187497 h 187497"/>
                <a:gd name="connsiteX7" fmla="*/ 110172 w 198233"/>
                <a:gd name="connsiteY7" fmla="*/ 113495 h 187497"/>
                <a:gd name="connsiteX8" fmla="*/ 8563 w 198233"/>
                <a:gd name="connsiteY8" fmla="*/ 184430 h 187497"/>
                <a:gd name="connsiteX9" fmla="*/ 0 w 198233"/>
                <a:gd name="connsiteY9" fmla="*/ 168326 h 187497"/>
                <a:gd name="connsiteX10" fmla="*/ 96624 w 198233"/>
                <a:gd name="connsiteY10" fmla="*/ 100458 h 187497"/>
                <a:gd name="connsiteX11" fmla="*/ 156439 w 198233"/>
                <a:gd name="connsiteY11" fmla="*/ 18149 h 187497"/>
                <a:gd name="connsiteX12" fmla="*/ 21600 w 198233"/>
                <a:gd name="connsiteY12" fmla="*/ 18149 h 18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233" h="187497">
                  <a:moveTo>
                    <a:pt x="21727" y="18149"/>
                  </a:moveTo>
                  <a:lnTo>
                    <a:pt x="21727" y="0"/>
                  </a:lnTo>
                  <a:lnTo>
                    <a:pt x="177656" y="0"/>
                  </a:lnTo>
                  <a:lnTo>
                    <a:pt x="177656" y="18149"/>
                  </a:lnTo>
                  <a:cubicBezTo>
                    <a:pt x="165897" y="47034"/>
                    <a:pt x="147748" y="74385"/>
                    <a:pt x="123336" y="100458"/>
                  </a:cubicBezTo>
                  <a:cubicBezTo>
                    <a:pt x="147620" y="122953"/>
                    <a:pt x="172671" y="147620"/>
                    <a:pt x="198233" y="174460"/>
                  </a:cubicBezTo>
                  <a:lnTo>
                    <a:pt x="184685" y="187497"/>
                  </a:lnTo>
                  <a:cubicBezTo>
                    <a:pt x="160146" y="161679"/>
                    <a:pt x="135351" y="137012"/>
                    <a:pt x="110172" y="113495"/>
                  </a:cubicBezTo>
                  <a:cubicBezTo>
                    <a:pt x="81798" y="140846"/>
                    <a:pt x="47929" y="164491"/>
                    <a:pt x="8563" y="184430"/>
                  </a:cubicBezTo>
                  <a:lnTo>
                    <a:pt x="0" y="168326"/>
                  </a:lnTo>
                  <a:cubicBezTo>
                    <a:pt x="37576" y="148898"/>
                    <a:pt x="69784" y="126276"/>
                    <a:pt x="96624" y="100458"/>
                  </a:cubicBezTo>
                  <a:cubicBezTo>
                    <a:pt x="123464" y="74641"/>
                    <a:pt x="143403" y="47162"/>
                    <a:pt x="156439" y="18149"/>
                  </a:cubicBezTo>
                  <a:lnTo>
                    <a:pt x="21600" y="18149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EC3BF0EF-03B3-78FE-633D-139C4786E9EF}"/>
                </a:ext>
              </a:extLst>
            </p:cNvPr>
            <p:cNvSpPr/>
            <p:nvPr/>
          </p:nvSpPr>
          <p:spPr>
            <a:xfrm>
              <a:off x="9380193" y="1977318"/>
              <a:ext cx="183151" cy="203984"/>
            </a:xfrm>
            <a:custGeom>
              <a:avLst/>
              <a:gdLst>
                <a:gd name="connsiteX0" fmla="*/ 162702 w 183151"/>
                <a:gd name="connsiteY0" fmla="*/ 43711 h 203984"/>
                <a:gd name="connsiteX1" fmla="*/ 63649 w 183151"/>
                <a:gd name="connsiteY1" fmla="*/ 43711 h 203984"/>
                <a:gd name="connsiteX2" fmla="*/ 13548 w 183151"/>
                <a:gd name="connsiteY2" fmla="*/ 119886 h 203984"/>
                <a:gd name="connsiteX3" fmla="*/ 0 w 183151"/>
                <a:gd name="connsiteY3" fmla="*/ 107872 h 203984"/>
                <a:gd name="connsiteX4" fmla="*/ 54064 w 183151"/>
                <a:gd name="connsiteY4" fmla="*/ 0 h 203984"/>
                <a:gd name="connsiteX5" fmla="*/ 72979 w 183151"/>
                <a:gd name="connsiteY5" fmla="*/ 1278 h 203984"/>
                <a:gd name="connsiteX6" fmla="*/ 68762 w 183151"/>
                <a:gd name="connsiteY6" fmla="*/ 26201 h 203984"/>
                <a:gd name="connsiteX7" fmla="*/ 183151 w 183151"/>
                <a:gd name="connsiteY7" fmla="*/ 26201 h 203984"/>
                <a:gd name="connsiteX8" fmla="*/ 183151 w 183151"/>
                <a:gd name="connsiteY8" fmla="*/ 30419 h 203984"/>
                <a:gd name="connsiteX9" fmla="*/ 143531 w 183151"/>
                <a:gd name="connsiteY9" fmla="*/ 155417 h 203984"/>
                <a:gd name="connsiteX10" fmla="*/ 17382 w 183151"/>
                <a:gd name="connsiteY10" fmla="*/ 203984 h 203984"/>
                <a:gd name="connsiteX11" fmla="*/ 14315 w 183151"/>
                <a:gd name="connsiteY11" fmla="*/ 186347 h 203984"/>
                <a:gd name="connsiteX12" fmla="*/ 125637 w 183151"/>
                <a:gd name="connsiteY12" fmla="*/ 146215 h 203984"/>
                <a:gd name="connsiteX13" fmla="*/ 162702 w 183151"/>
                <a:gd name="connsiteY13" fmla="*/ 43711 h 20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151" h="203984">
                  <a:moveTo>
                    <a:pt x="162702" y="43711"/>
                  </a:moveTo>
                  <a:lnTo>
                    <a:pt x="63649" y="43711"/>
                  </a:lnTo>
                  <a:cubicBezTo>
                    <a:pt x="53808" y="72724"/>
                    <a:pt x="37065" y="98158"/>
                    <a:pt x="13548" y="119886"/>
                  </a:cubicBezTo>
                  <a:lnTo>
                    <a:pt x="0" y="107872"/>
                  </a:lnTo>
                  <a:cubicBezTo>
                    <a:pt x="31186" y="78475"/>
                    <a:pt x="49207" y="42561"/>
                    <a:pt x="54064" y="0"/>
                  </a:cubicBezTo>
                  <a:lnTo>
                    <a:pt x="72979" y="1278"/>
                  </a:lnTo>
                  <a:cubicBezTo>
                    <a:pt x="72085" y="8946"/>
                    <a:pt x="70679" y="17254"/>
                    <a:pt x="68762" y="26201"/>
                  </a:cubicBezTo>
                  <a:lnTo>
                    <a:pt x="183151" y="26201"/>
                  </a:lnTo>
                  <a:lnTo>
                    <a:pt x="183151" y="30419"/>
                  </a:lnTo>
                  <a:cubicBezTo>
                    <a:pt x="183151" y="86272"/>
                    <a:pt x="169987" y="127938"/>
                    <a:pt x="143531" y="155417"/>
                  </a:cubicBezTo>
                  <a:cubicBezTo>
                    <a:pt x="117074" y="182896"/>
                    <a:pt x="75024" y="199128"/>
                    <a:pt x="17382" y="203984"/>
                  </a:cubicBezTo>
                  <a:lnTo>
                    <a:pt x="14315" y="186347"/>
                  </a:lnTo>
                  <a:cubicBezTo>
                    <a:pt x="65439" y="181490"/>
                    <a:pt x="102503" y="168070"/>
                    <a:pt x="125637" y="146215"/>
                  </a:cubicBezTo>
                  <a:cubicBezTo>
                    <a:pt x="148643" y="124359"/>
                    <a:pt x="161040" y="90234"/>
                    <a:pt x="162702" y="43711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7A4380A1-5756-4463-C0C4-C8443F4D7C1B}"/>
                </a:ext>
              </a:extLst>
            </p:cNvPr>
            <p:cNvSpPr/>
            <p:nvPr/>
          </p:nvSpPr>
          <p:spPr>
            <a:xfrm>
              <a:off x="9608589" y="1969011"/>
              <a:ext cx="239387" cy="227373"/>
            </a:xfrm>
            <a:custGeom>
              <a:avLst/>
              <a:gdLst>
                <a:gd name="connsiteX0" fmla="*/ 80265 w 239387"/>
                <a:gd name="connsiteY0" fmla="*/ 225584 h 227373"/>
                <a:gd name="connsiteX1" fmla="*/ 73235 w 239387"/>
                <a:gd name="connsiteY1" fmla="*/ 208458 h 227373"/>
                <a:gd name="connsiteX2" fmla="*/ 118608 w 239387"/>
                <a:gd name="connsiteY2" fmla="*/ 185580 h 227373"/>
                <a:gd name="connsiteX3" fmla="*/ 143147 w 239387"/>
                <a:gd name="connsiteY3" fmla="*/ 153372 h 227373"/>
                <a:gd name="connsiteX4" fmla="*/ 88828 w 239387"/>
                <a:gd name="connsiteY4" fmla="*/ 153372 h 227373"/>
                <a:gd name="connsiteX5" fmla="*/ 88828 w 239387"/>
                <a:gd name="connsiteY5" fmla="*/ 82693 h 227373"/>
                <a:gd name="connsiteX6" fmla="*/ 146470 w 239387"/>
                <a:gd name="connsiteY6" fmla="*/ 82693 h 227373"/>
                <a:gd name="connsiteX7" fmla="*/ 146470 w 239387"/>
                <a:gd name="connsiteY7" fmla="*/ 64032 h 227373"/>
                <a:gd name="connsiteX8" fmla="*/ 108255 w 239387"/>
                <a:gd name="connsiteY8" fmla="*/ 64032 h 227373"/>
                <a:gd name="connsiteX9" fmla="*/ 108255 w 239387"/>
                <a:gd name="connsiteY9" fmla="*/ 54703 h 227373"/>
                <a:gd name="connsiteX10" fmla="*/ 80137 w 239387"/>
                <a:gd name="connsiteY10" fmla="*/ 73618 h 227373"/>
                <a:gd name="connsiteX11" fmla="*/ 75408 w 239387"/>
                <a:gd name="connsiteY11" fmla="*/ 62755 h 227373"/>
                <a:gd name="connsiteX12" fmla="*/ 55597 w 239387"/>
                <a:gd name="connsiteY12" fmla="*/ 62755 h 227373"/>
                <a:gd name="connsiteX13" fmla="*/ 71318 w 239387"/>
                <a:gd name="connsiteY13" fmla="*/ 101864 h 227373"/>
                <a:gd name="connsiteX14" fmla="*/ 85249 w 239387"/>
                <a:gd name="connsiteY14" fmla="*/ 137012 h 227373"/>
                <a:gd name="connsiteX15" fmla="*/ 71702 w 239387"/>
                <a:gd name="connsiteY15" fmla="*/ 146342 h 227373"/>
                <a:gd name="connsiteX16" fmla="*/ 55086 w 239387"/>
                <a:gd name="connsiteY16" fmla="*/ 102375 h 227373"/>
                <a:gd name="connsiteX17" fmla="*/ 55086 w 239387"/>
                <a:gd name="connsiteY17" fmla="*/ 227373 h 227373"/>
                <a:gd name="connsiteX18" fmla="*/ 36681 w 239387"/>
                <a:gd name="connsiteY18" fmla="*/ 227373 h 227373"/>
                <a:gd name="connsiteX19" fmla="*/ 36681 w 239387"/>
                <a:gd name="connsiteY19" fmla="*/ 112217 h 227373"/>
                <a:gd name="connsiteX20" fmla="*/ 11759 w 239387"/>
                <a:gd name="connsiteY20" fmla="*/ 173821 h 227373"/>
                <a:gd name="connsiteX21" fmla="*/ 0 w 239387"/>
                <a:gd name="connsiteY21" fmla="*/ 156439 h 227373"/>
                <a:gd name="connsiteX22" fmla="*/ 35020 w 239387"/>
                <a:gd name="connsiteY22" fmla="*/ 62882 h 227373"/>
                <a:gd name="connsiteX23" fmla="*/ 5368 w 239387"/>
                <a:gd name="connsiteY23" fmla="*/ 62882 h 227373"/>
                <a:gd name="connsiteX24" fmla="*/ 5368 w 239387"/>
                <a:gd name="connsiteY24" fmla="*/ 46267 h 227373"/>
                <a:gd name="connsiteX25" fmla="*/ 36809 w 239387"/>
                <a:gd name="connsiteY25" fmla="*/ 46267 h 227373"/>
                <a:gd name="connsiteX26" fmla="*/ 36809 w 239387"/>
                <a:gd name="connsiteY26" fmla="*/ 2556 h 227373"/>
                <a:gd name="connsiteX27" fmla="*/ 55214 w 239387"/>
                <a:gd name="connsiteY27" fmla="*/ 2556 h 227373"/>
                <a:gd name="connsiteX28" fmla="*/ 55214 w 239387"/>
                <a:gd name="connsiteY28" fmla="*/ 46267 h 227373"/>
                <a:gd name="connsiteX29" fmla="*/ 78859 w 239387"/>
                <a:gd name="connsiteY29" fmla="*/ 46267 h 227373"/>
                <a:gd name="connsiteX30" fmla="*/ 78859 w 239387"/>
                <a:gd name="connsiteY30" fmla="*/ 54319 h 227373"/>
                <a:gd name="connsiteX31" fmla="*/ 146726 w 239387"/>
                <a:gd name="connsiteY31" fmla="*/ 0 h 227373"/>
                <a:gd name="connsiteX32" fmla="*/ 165897 w 239387"/>
                <a:gd name="connsiteY32" fmla="*/ 0 h 227373"/>
                <a:gd name="connsiteX33" fmla="*/ 239388 w 239387"/>
                <a:gd name="connsiteY33" fmla="*/ 57898 h 227373"/>
                <a:gd name="connsiteX34" fmla="*/ 232358 w 239387"/>
                <a:gd name="connsiteY34" fmla="*/ 73746 h 227373"/>
                <a:gd name="connsiteX35" fmla="*/ 204240 w 239387"/>
                <a:gd name="connsiteY35" fmla="*/ 54830 h 227373"/>
                <a:gd name="connsiteX36" fmla="*/ 204240 w 239387"/>
                <a:gd name="connsiteY36" fmla="*/ 64160 h 227373"/>
                <a:gd name="connsiteX37" fmla="*/ 166025 w 239387"/>
                <a:gd name="connsiteY37" fmla="*/ 64160 h 227373"/>
                <a:gd name="connsiteX38" fmla="*/ 166025 w 239387"/>
                <a:gd name="connsiteY38" fmla="*/ 82821 h 227373"/>
                <a:gd name="connsiteX39" fmla="*/ 223667 w 239387"/>
                <a:gd name="connsiteY39" fmla="*/ 82821 h 227373"/>
                <a:gd name="connsiteX40" fmla="*/ 223667 w 239387"/>
                <a:gd name="connsiteY40" fmla="*/ 153499 h 227373"/>
                <a:gd name="connsiteX41" fmla="*/ 169093 w 239387"/>
                <a:gd name="connsiteY41" fmla="*/ 153499 h 227373"/>
                <a:gd name="connsiteX42" fmla="*/ 193504 w 239387"/>
                <a:gd name="connsiteY42" fmla="*/ 185708 h 227373"/>
                <a:gd name="connsiteX43" fmla="*/ 239260 w 239387"/>
                <a:gd name="connsiteY43" fmla="*/ 208585 h 227373"/>
                <a:gd name="connsiteX44" fmla="*/ 232231 w 239387"/>
                <a:gd name="connsiteY44" fmla="*/ 225712 h 227373"/>
                <a:gd name="connsiteX45" fmla="*/ 186858 w 239387"/>
                <a:gd name="connsiteY45" fmla="*/ 201811 h 227373"/>
                <a:gd name="connsiteX46" fmla="*/ 157845 w 239387"/>
                <a:gd name="connsiteY46" fmla="*/ 167559 h 227373"/>
                <a:gd name="connsiteX47" fmla="*/ 127554 w 239387"/>
                <a:gd name="connsiteY47" fmla="*/ 201684 h 227373"/>
                <a:gd name="connsiteX48" fmla="*/ 80904 w 239387"/>
                <a:gd name="connsiteY48" fmla="*/ 225712 h 227373"/>
                <a:gd name="connsiteX49" fmla="*/ 146342 w 239387"/>
                <a:gd name="connsiteY49" fmla="*/ 97774 h 227373"/>
                <a:gd name="connsiteX50" fmla="*/ 106849 w 239387"/>
                <a:gd name="connsiteY50" fmla="*/ 97774 h 227373"/>
                <a:gd name="connsiteX51" fmla="*/ 106849 w 239387"/>
                <a:gd name="connsiteY51" fmla="*/ 138801 h 227373"/>
                <a:gd name="connsiteX52" fmla="*/ 146087 w 239387"/>
                <a:gd name="connsiteY52" fmla="*/ 138801 h 227373"/>
                <a:gd name="connsiteX53" fmla="*/ 146087 w 239387"/>
                <a:gd name="connsiteY53" fmla="*/ 137523 h 227373"/>
                <a:gd name="connsiteX54" fmla="*/ 146087 w 239387"/>
                <a:gd name="connsiteY54" fmla="*/ 136245 h 227373"/>
                <a:gd name="connsiteX55" fmla="*/ 146087 w 239387"/>
                <a:gd name="connsiteY55" fmla="*/ 97774 h 227373"/>
                <a:gd name="connsiteX56" fmla="*/ 116435 w 239387"/>
                <a:gd name="connsiteY56" fmla="*/ 48696 h 227373"/>
                <a:gd name="connsiteX57" fmla="*/ 195421 w 239387"/>
                <a:gd name="connsiteY57" fmla="*/ 48696 h 227373"/>
                <a:gd name="connsiteX58" fmla="*/ 155928 w 239387"/>
                <a:gd name="connsiteY58" fmla="*/ 12525 h 227373"/>
                <a:gd name="connsiteX59" fmla="*/ 116435 w 239387"/>
                <a:gd name="connsiteY59" fmla="*/ 48696 h 227373"/>
                <a:gd name="connsiteX60" fmla="*/ 165514 w 239387"/>
                <a:gd name="connsiteY60" fmla="*/ 136756 h 227373"/>
                <a:gd name="connsiteX61" fmla="*/ 165514 w 239387"/>
                <a:gd name="connsiteY61" fmla="*/ 137779 h 227373"/>
                <a:gd name="connsiteX62" fmla="*/ 165514 w 239387"/>
                <a:gd name="connsiteY62" fmla="*/ 138801 h 227373"/>
                <a:gd name="connsiteX63" fmla="*/ 204240 w 239387"/>
                <a:gd name="connsiteY63" fmla="*/ 138801 h 227373"/>
                <a:gd name="connsiteX64" fmla="*/ 204240 w 239387"/>
                <a:gd name="connsiteY64" fmla="*/ 97774 h 227373"/>
                <a:gd name="connsiteX65" fmla="*/ 165258 w 239387"/>
                <a:gd name="connsiteY65" fmla="*/ 97774 h 227373"/>
                <a:gd name="connsiteX66" fmla="*/ 165258 w 239387"/>
                <a:gd name="connsiteY66" fmla="*/ 136756 h 22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9387" h="227373">
                  <a:moveTo>
                    <a:pt x="80265" y="225584"/>
                  </a:moveTo>
                  <a:lnTo>
                    <a:pt x="73235" y="208458"/>
                  </a:lnTo>
                  <a:cubicBezTo>
                    <a:pt x="91384" y="202962"/>
                    <a:pt x="106466" y="195293"/>
                    <a:pt x="118608" y="185580"/>
                  </a:cubicBezTo>
                  <a:cubicBezTo>
                    <a:pt x="130750" y="175866"/>
                    <a:pt x="138929" y="165130"/>
                    <a:pt x="143147" y="153372"/>
                  </a:cubicBezTo>
                  <a:lnTo>
                    <a:pt x="88828" y="153372"/>
                  </a:lnTo>
                  <a:lnTo>
                    <a:pt x="88828" y="82693"/>
                  </a:lnTo>
                  <a:lnTo>
                    <a:pt x="146470" y="82693"/>
                  </a:lnTo>
                  <a:lnTo>
                    <a:pt x="146470" y="64032"/>
                  </a:lnTo>
                  <a:lnTo>
                    <a:pt x="108255" y="64032"/>
                  </a:lnTo>
                  <a:lnTo>
                    <a:pt x="108255" y="54703"/>
                  </a:lnTo>
                  <a:cubicBezTo>
                    <a:pt x="100203" y="60582"/>
                    <a:pt x="90873" y="66844"/>
                    <a:pt x="80137" y="73618"/>
                  </a:cubicBezTo>
                  <a:lnTo>
                    <a:pt x="75408" y="62755"/>
                  </a:lnTo>
                  <a:lnTo>
                    <a:pt x="55597" y="62755"/>
                  </a:lnTo>
                  <a:cubicBezTo>
                    <a:pt x="57259" y="66717"/>
                    <a:pt x="62499" y="79753"/>
                    <a:pt x="71318" y="101864"/>
                  </a:cubicBezTo>
                  <a:cubicBezTo>
                    <a:pt x="80137" y="123975"/>
                    <a:pt x="84738" y="135606"/>
                    <a:pt x="85249" y="137012"/>
                  </a:cubicBezTo>
                  <a:lnTo>
                    <a:pt x="71702" y="146342"/>
                  </a:lnTo>
                  <a:cubicBezTo>
                    <a:pt x="70040" y="141102"/>
                    <a:pt x="64544" y="126532"/>
                    <a:pt x="55086" y="102375"/>
                  </a:cubicBezTo>
                  <a:lnTo>
                    <a:pt x="55086" y="227373"/>
                  </a:lnTo>
                  <a:lnTo>
                    <a:pt x="36681" y="227373"/>
                  </a:lnTo>
                  <a:lnTo>
                    <a:pt x="36681" y="112217"/>
                  </a:lnTo>
                  <a:cubicBezTo>
                    <a:pt x="30419" y="134328"/>
                    <a:pt x="22239" y="154905"/>
                    <a:pt x="11759" y="173821"/>
                  </a:cubicBezTo>
                  <a:lnTo>
                    <a:pt x="0" y="156439"/>
                  </a:lnTo>
                  <a:cubicBezTo>
                    <a:pt x="16743" y="126148"/>
                    <a:pt x="28374" y="94963"/>
                    <a:pt x="35020" y="62882"/>
                  </a:cubicBezTo>
                  <a:lnTo>
                    <a:pt x="5368" y="62882"/>
                  </a:lnTo>
                  <a:lnTo>
                    <a:pt x="5368" y="46267"/>
                  </a:lnTo>
                  <a:lnTo>
                    <a:pt x="36809" y="46267"/>
                  </a:lnTo>
                  <a:lnTo>
                    <a:pt x="36809" y="2556"/>
                  </a:lnTo>
                  <a:lnTo>
                    <a:pt x="55214" y="2556"/>
                  </a:lnTo>
                  <a:lnTo>
                    <a:pt x="55214" y="46267"/>
                  </a:lnTo>
                  <a:lnTo>
                    <a:pt x="78859" y="46267"/>
                  </a:lnTo>
                  <a:lnTo>
                    <a:pt x="78859" y="54319"/>
                  </a:lnTo>
                  <a:cubicBezTo>
                    <a:pt x="103782" y="38854"/>
                    <a:pt x="126532" y="20833"/>
                    <a:pt x="146726" y="0"/>
                  </a:cubicBezTo>
                  <a:lnTo>
                    <a:pt x="165897" y="0"/>
                  </a:lnTo>
                  <a:cubicBezTo>
                    <a:pt x="186986" y="21983"/>
                    <a:pt x="211526" y="41282"/>
                    <a:pt x="239388" y="57898"/>
                  </a:cubicBezTo>
                  <a:lnTo>
                    <a:pt x="232358" y="73746"/>
                  </a:lnTo>
                  <a:cubicBezTo>
                    <a:pt x="221622" y="67100"/>
                    <a:pt x="212292" y="60710"/>
                    <a:pt x="204240" y="54830"/>
                  </a:cubicBezTo>
                  <a:lnTo>
                    <a:pt x="204240" y="64160"/>
                  </a:lnTo>
                  <a:lnTo>
                    <a:pt x="166025" y="64160"/>
                  </a:lnTo>
                  <a:lnTo>
                    <a:pt x="166025" y="82821"/>
                  </a:lnTo>
                  <a:lnTo>
                    <a:pt x="223667" y="82821"/>
                  </a:lnTo>
                  <a:lnTo>
                    <a:pt x="223667" y="153499"/>
                  </a:lnTo>
                  <a:lnTo>
                    <a:pt x="169093" y="153499"/>
                  </a:lnTo>
                  <a:cubicBezTo>
                    <a:pt x="173055" y="165258"/>
                    <a:pt x="181234" y="175994"/>
                    <a:pt x="193504" y="185708"/>
                  </a:cubicBezTo>
                  <a:cubicBezTo>
                    <a:pt x="205774" y="195421"/>
                    <a:pt x="220983" y="203090"/>
                    <a:pt x="239260" y="208585"/>
                  </a:cubicBezTo>
                  <a:lnTo>
                    <a:pt x="232231" y="225712"/>
                  </a:lnTo>
                  <a:cubicBezTo>
                    <a:pt x="214976" y="219961"/>
                    <a:pt x="199767" y="212036"/>
                    <a:pt x="186858" y="201811"/>
                  </a:cubicBezTo>
                  <a:cubicBezTo>
                    <a:pt x="173821" y="191587"/>
                    <a:pt x="164236" y="180212"/>
                    <a:pt x="157845" y="167559"/>
                  </a:cubicBezTo>
                  <a:cubicBezTo>
                    <a:pt x="151199" y="179956"/>
                    <a:pt x="140974" y="191331"/>
                    <a:pt x="127554" y="201684"/>
                  </a:cubicBezTo>
                  <a:cubicBezTo>
                    <a:pt x="114007" y="212036"/>
                    <a:pt x="98541" y="219961"/>
                    <a:pt x="80904" y="225712"/>
                  </a:cubicBezTo>
                  <a:close/>
                  <a:moveTo>
                    <a:pt x="146342" y="97774"/>
                  </a:moveTo>
                  <a:lnTo>
                    <a:pt x="106849" y="97774"/>
                  </a:lnTo>
                  <a:lnTo>
                    <a:pt x="106849" y="138801"/>
                  </a:lnTo>
                  <a:lnTo>
                    <a:pt x="146087" y="138801"/>
                  </a:lnTo>
                  <a:cubicBezTo>
                    <a:pt x="146087" y="138801"/>
                    <a:pt x="146087" y="138162"/>
                    <a:pt x="146087" y="137523"/>
                  </a:cubicBezTo>
                  <a:cubicBezTo>
                    <a:pt x="146087" y="136884"/>
                    <a:pt x="146087" y="136501"/>
                    <a:pt x="146087" y="136245"/>
                  </a:cubicBezTo>
                  <a:lnTo>
                    <a:pt x="146087" y="97774"/>
                  </a:lnTo>
                  <a:close/>
                  <a:moveTo>
                    <a:pt x="116435" y="48696"/>
                  </a:moveTo>
                  <a:lnTo>
                    <a:pt x="195421" y="48696"/>
                  </a:lnTo>
                  <a:cubicBezTo>
                    <a:pt x="181618" y="37960"/>
                    <a:pt x="168453" y="25945"/>
                    <a:pt x="155928" y="12525"/>
                  </a:cubicBezTo>
                  <a:cubicBezTo>
                    <a:pt x="143403" y="25945"/>
                    <a:pt x="130238" y="37960"/>
                    <a:pt x="116435" y="48696"/>
                  </a:cubicBezTo>
                  <a:close/>
                  <a:moveTo>
                    <a:pt x="165514" y="136756"/>
                  </a:moveTo>
                  <a:cubicBezTo>
                    <a:pt x="165514" y="136756"/>
                    <a:pt x="165514" y="137268"/>
                    <a:pt x="165514" y="137779"/>
                  </a:cubicBezTo>
                  <a:cubicBezTo>
                    <a:pt x="165514" y="138290"/>
                    <a:pt x="165514" y="138673"/>
                    <a:pt x="165514" y="138801"/>
                  </a:cubicBezTo>
                  <a:lnTo>
                    <a:pt x="204240" y="138801"/>
                  </a:lnTo>
                  <a:lnTo>
                    <a:pt x="204240" y="97774"/>
                  </a:lnTo>
                  <a:lnTo>
                    <a:pt x="165258" y="97774"/>
                  </a:lnTo>
                  <a:lnTo>
                    <a:pt x="165258" y="136756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F52BD0FE-E6E3-4531-6C81-5A66FF982786}"/>
                </a:ext>
              </a:extLst>
            </p:cNvPr>
            <p:cNvSpPr/>
            <p:nvPr/>
          </p:nvSpPr>
          <p:spPr>
            <a:xfrm>
              <a:off x="9866382" y="1969011"/>
              <a:ext cx="228907" cy="218810"/>
            </a:xfrm>
            <a:custGeom>
              <a:avLst/>
              <a:gdLst>
                <a:gd name="connsiteX0" fmla="*/ 226862 w 228907"/>
                <a:gd name="connsiteY0" fmla="*/ 218810 h 218810"/>
                <a:gd name="connsiteX1" fmla="*/ 2045 w 228907"/>
                <a:gd name="connsiteY1" fmla="*/ 218810 h 218810"/>
                <a:gd name="connsiteX2" fmla="*/ 2045 w 228907"/>
                <a:gd name="connsiteY2" fmla="*/ 202195 h 218810"/>
                <a:gd name="connsiteX3" fmla="*/ 34508 w 228907"/>
                <a:gd name="connsiteY3" fmla="*/ 202195 h 218810"/>
                <a:gd name="connsiteX4" fmla="*/ 34508 w 228907"/>
                <a:gd name="connsiteY4" fmla="*/ 93812 h 218810"/>
                <a:gd name="connsiteX5" fmla="*/ 7029 w 228907"/>
                <a:gd name="connsiteY5" fmla="*/ 106849 h 218810"/>
                <a:gd name="connsiteX6" fmla="*/ 0 w 228907"/>
                <a:gd name="connsiteY6" fmla="*/ 89978 h 218810"/>
                <a:gd name="connsiteX7" fmla="*/ 92534 w 228907"/>
                <a:gd name="connsiteY7" fmla="*/ 38726 h 218810"/>
                <a:gd name="connsiteX8" fmla="*/ 6263 w 228907"/>
                <a:gd name="connsiteY8" fmla="*/ 38726 h 218810"/>
                <a:gd name="connsiteX9" fmla="*/ 6263 w 228907"/>
                <a:gd name="connsiteY9" fmla="*/ 21855 h 218810"/>
                <a:gd name="connsiteX10" fmla="*/ 104420 w 228907"/>
                <a:gd name="connsiteY10" fmla="*/ 21855 h 218810"/>
                <a:gd name="connsiteX11" fmla="*/ 104420 w 228907"/>
                <a:gd name="connsiteY11" fmla="*/ 0 h 218810"/>
                <a:gd name="connsiteX12" fmla="*/ 124487 w 228907"/>
                <a:gd name="connsiteY12" fmla="*/ 0 h 218810"/>
                <a:gd name="connsiteX13" fmla="*/ 124487 w 228907"/>
                <a:gd name="connsiteY13" fmla="*/ 21855 h 218810"/>
                <a:gd name="connsiteX14" fmla="*/ 222645 w 228907"/>
                <a:gd name="connsiteY14" fmla="*/ 21855 h 218810"/>
                <a:gd name="connsiteX15" fmla="*/ 222645 w 228907"/>
                <a:gd name="connsiteY15" fmla="*/ 38726 h 218810"/>
                <a:gd name="connsiteX16" fmla="*/ 136373 w 228907"/>
                <a:gd name="connsiteY16" fmla="*/ 38726 h 218810"/>
                <a:gd name="connsiteX17" fmla="*/ 228907 w 228907"/>
                <a:gd name="connsiteY17" fmla="*/ 89978 h 218810"/>
                <a:gd name="connsiteX18" fmla="*/ 221878 w 228907"/>
                <a:gd name="connsiteY18" fmla="*/ 106849 h 218810"/>
                <a:gd name="connsiteX19" fmla="*/ 194399 w 228907"/>
                <a:gd name="connsiteY19" fmla="*/ 93812 h 218810"/>
                <a:gd name="connsiteX20" fmla="*/ 194399 w 228907"/>
                <a:gd name="connsiteY20" fmla="*/ 202195 h 218810"/>
                <a:gd name="connsiteX21" fmla="*/ 226862 w 228907"/>
                <a:gd name="connsiteY21" fmla="*/ 202195 h 218810"/>
                <a:gd name="connsiteX22" fmla="*/ 226862 w 228907"/>
                <a:gd name="connsiteY22" fmla="*/ 218810 h 218810"/>
                <a:gd name="connsiteX23" fmla="*/ 191715 w 228907"/>
                <a:gd name="connsiteY23" fmla="*/ 92279 h 218810"/>
                <a:gd name="connsiteX24" fmla="*/ 124615 w 228907"/>
                <a:gd name="connsiteY24" fmla="*/ 47289 h 218810"/>
                <a:gd name="connsiteX25" fmla="*/ 124615 w 228907"/>
                <a:gd name="connsiteY25" fmla="*/ 87294 h 218810"/>
                <a:gd name="connsiteX26" fmla="*/ 104548 w 228907"/>
                <a:gd name="connsiteY26" fmla="*/ 87294 h 218810"/>
                <a:gd name="connsiteX27" fmla="*/ 104548 w 228907"/>
                <a:gd name="connsiteY27" fmla="*/ 47289 h 218810"/>
                <a:gd name="connsiteX28" fmla="*/ 37448 w 228907"/>
                <a:gd name="connsiteY28" fmla="*/ 92279 h 218810"/>
                <a:gd name="connsiteX29" fmla="*/ 191842 w 228907"/>
                <a:gd name="connsiteY29" fmla="*/ 92279 h 218810"/>
                <a:gd name="connsiteX30" fmla="*/ 54063 w 228907"/>
                <a:gd name="connsiteY30" fmla="*/ 128960 h 218810"/>
                <a:gd name="connsiteX31" fmla="*/ 174844 w 228907"/>
                <a:gd name="connsiteY31" fmla="*/ 128960 h 218810"/>
                <a:gd name="connsiteX32" fmla="*/ 174844 w 228907"/>
                <a:gd name="connsiteY32" fmla="*/ 107872 h 218810"/>
                <a:gd name="connsiteX33" fmla="*/ 54063 w 228907"/>
                <a:gd name="connsiteY33" fmla="*/ 107872 h 218810"/>
                <a:gd name="connsiteX34" fmla="*/ 54063 w 228907"/>
                <a:gd name="connsiteY34" fmla="*/ 128960 h 218810"/>
                <a:gd name="connsiteX35" fmla="*/ 54063 w 228907"/>
                <a:gd name="connsiteY35" fmla="*/ 143019 h 218810"/>
                <a:gd name="connsiteX36" fmla="*/ 54063 w 228907"/>
                <a:gd name="connsiteY36" fmla="*/ 165130 h 218810"/>
                <a:gd name="connsiteX37" fmla="*/ 174844 w 228907"/>
                <a:gd name="connsiteY37" fmla="*/ 165130 h 218810"/>
                <a:gd name="connsiteX38" fmla="*/ 174844 w 228907"/>
                <a:gd name="connsiteY38" fmla="*/ 143019 h 218810"/>
                <a:gd name="connsiteX39" fmla="*/ 54063 w 228907"/>
                <a:gd name="connsiteY39" fmla="*/ 143019 h 218810"/>
                <a:gd name="connsiteX40" fmla="*/ 54063 w 228907"/>
                <a:gd name="connsiteY40" fmla="*/ 179061 h 218810"/>
                <a:gd name="connsiteX41" fmla="*/ 54063 w 228907"/>
                <a:gd name="connsiteY41" fmla="*/ 202195 h 218810"/>
                <a:gd name="connsiteX42" fmla="*/ 174844 w 228907"/>
                <a:gd name="connsiteY42" fmla="*/ 202195 h 218810"/>
                <a:gd name="connsiteX43" fmla="*/ 174844 w 228907"/>
                <a:gd name="connsiteY43" fmla="*/ 179061 h 218810"/>
                <a:gd name="connsiteX44" fmla="*/ 54063 w 228907"/>
                <a:gd name="connsiteY44" fmla="*/ 179061 h 21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8907" h="218810">
                  <a:moveTo>
                    <a:pt x="226862" y="218810"/>
                  </a:moveTo>
                  <a:lnTo>
                    <a:pt x="2045" y="218810"/>
                  </a:lnTo>
                  <a:lnTo>
                    <a:pt x="2045" y="202195"/>
                  </a:lnTo>
                  <a:lnTo>
                    <a:pt x="34508" y="202195"/>
                  </a:lnTo>
                  <a:lnTo>
                    <a:pt x="34508" y="93812"/>
                  </a:lnTo>
                  <a:cubicBezTo>
                    <a:pt x="27990" y="97391"/>
                    <a:pt x="18788" y="101737"/>
                    <a:pt x="7029" y="106849"/>
                  </a:cubicBezTo>
                  <a:lnTo>
                    <a:pt x="0" y="89978"/>
                  </a:lnTo>
                  <a:cubicBezTo>
                    <a:pt x="38854" y="73491"/>
                    <a:pt x="69784" y="56492"/>
                    <a:pt x="92534" y="38726"/>
                  </a:cubicBezTo>
                  <a:lnTo>
                    <a:pt x="6263" y="38726"/>
                  </a:lnTo>
                  <a:lnTo>
                    <a:pt x="6263" y="21855"/>
                  </a:lnTo>
                  <a:lnTo>
                    <a:pt x="104420" y="21855"/>
                  </a:lnTo>
                  <a:lnTo>
                    <a:pt x="104420" y="0"/>
                  </a:lnTo>
                  <a:lnTo>
                    <a:pt x="124487" y="0"/>
                  </a:lnTo>
                  <a:lnTo>
                    <a:pt x="124487" y="21855"/>
                  </a:lnTo>
                  <a:lnTo>
                    <a:pt x="222645" y="21855"/>
                  </a:lnTo>
                  <a:lnTo>
                    <a:pt x="222645" y="38726"/>
                  </a:lnTo>
                  <a:lnTo>
                    <a:pt x="136373" y="38726"/>
                  </a:lnTo>
                  <a:cubicBezTo>
                    <a:pt x="159123" y="56492"/>
                    <a:pt x="190053" y="73618"/>
                    <a:pt x="228907" y="89978"/>
                  </a:cubicBezTo>
                  <a:lnTo>
                    <a:pt x="221878" y="106849"/>
                  </a:lnTo>
                  <a:cubicBezTo>
                    <a:pt x="210119" y="101609"/>
                    <a:pt x="201045" y="97263"/>
                    <a:pt x="194399" y="93812"/>
                  </a:cubicBezTo>
                  <a:lnTo>
                    <a:pt x="194399" y="202195"/>
                  </a:lnTo>
                  <a:lnTo>
                    <a:pt x="226862" y="202195"/>
                  </a:lnTo>
                  <a:lnTo>
                    <a:pt x="226862" y="218810"/>
                  </a:lnTo>
                  <a:close/>
                  <a:moveTo>
                    <a:pt x="191715" y="92279"/>
                  </a:moveTo>
                  <a:cubicBezTo>
                    <a:pt x="164363" y="78092"/>
                    <a:pt x="141997" y="63010"/>
                    <a:pt x="124615" y="47289"/>
                  </a:cubicBezTo>
                  <a:lnTo>
                    <a:pt x="124615" y="87294"/>
                  </a:lnTo>
                  <a:lnTo>
                    <a:pt x="104548" y="87294"/>
                  </a:lnTo>
                  <a:lnTo>
                    <a:pt x="104548" y="47289"/>
                  </a:lnTo>
                  <a:cubicBezTo>
                    <a:pt x="87166" y="63010"/>
                    <a:pt x="64672" y="78092"/>
                    <a:pt x="37448" y="92279"/>
                  </a:cubicBezTo>
                  <a:lnTo>
                    <a:pt x="191842" y="92279"/>
                  </a:lnTo>
                  <a:close/>
                  <a:moveTo>
                    <a:pt x="54063" y="128960"/>
                  </a:moveTo>
                  <a:lnTo>
                    <a:pt x="174844" y="128960"/>
                  </a:lnTo>
                  <a:lnTo>
                    <a:pt x="174844" y="107872"/>
                  </a:lnTo>
                  <a:lnTo>
                    <a:pt x="54063" y="107872"/>
                  </a:lnTo>
                  <a:lnTo>
                    <a:pt x="54063" y="128960"/>
                  </a:lnTo>
                  <a:close/>
                  <a:moveTo>
                    <a:pt x="54063" y="143019"/>
                  </a:moveTo>
                  <a:lnTo>
                    <a:pt x="54063" y="165130"/>
                  </a:lnTo>
                  <a:lnTo>
                    <a:pt x="174844" y="165130"/>
                  </a:lnTo>
                  <a:lnTo>
                    <a:pt x="174844" y="143019"/>
                  </a:lnTo>
                  <a:lnTo>
                    <a:pt x="54063" y="143019"/>
                  </a:lnTo>
                  <a:close/>
                  <a:moveTo>
                    <a:pt x="54063" y="179061"/>
                  </a:moveTo>
                  <a:lnTo>
                    <a:pt x="54063" y="202195"/>
                  </a:lnTo>
                  <a:lnTo>
                    <a:pt x="174844" y="202195"/>
                  </a:lnTo>
                  <a:lnTo>
                    <a:pt x="174844" y="179061"/>
                  </a:lnTo>
                  <a:lnTo>
                    <a:pt x="54063" y="179061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EA6419E3-A1A5-440C-631B-040E737D215F}"/>
                </a:ext>
              </a:extLst>
            </p:cNvPr>
            <p:cNvSpPr/>
            <p:nvPr/>
          </p:nvSpPr>
          <p:spPr>
            <a:xfrm>
              <a:off x="6668579" y="505844"/>
              <a:ext cx="214464" cy="221366"/>
            </a:xfrm>
            <a:custGeom>
              <a:avLst/>
              <a:gdLst>
                <a:gd name="connsiteX0" fmla="*/ 184430 w 214464"/>
                <a:gd name="connsiteY0" fmla="*/ 80520 h 221366"/>
                <a:gd name="connsiteX1" fmla="*/ 214465 w 214464"/>
                <a:gd name="connsiteY1" fmla="*/ 80520 h 221366"/>
                <a:gd name="connsiteX2" fmla="*/ 214465 w 214464"/>
                <a:gd name="connsiteY2" fmla="*/ 96752 h 221366"/>
                <a:gd name="connsiteX3" fmla="*/ 184430 w 214464"/>
                <a:gd name="connsiteY3" fmla="*/ 96752 h 221366"/>
                <a:gd name="connsiteX4" fmla="*/ 184430 w 214464"/>
                <a:gd name="connsiteY4" fmla="*/ 139568 h 221366"/>
                <a:gd name="connsiteX5" fmla="*/ 209736 w 214464"/>
                <a:gd name="connsiteY5" fmla="*/ 139568 h 221366"/>
                <a:gd name="connsiteX6" fmla="*/ 209736 w 214464"/>
                <a:gd name="connsiteY6" fmla="*/ 154778 h 221366"/>
                <a:gd name="connsiteX7" fmla="*/ 4857 w 214464"/>
                <a:gd name="connsiteY7" fmla="*/ 154778 h 221366"/>
                <a:gd name="connsiteX8" fmla="*/ 4857 w 214464"/>
                <a:gd name="connsiteY8" fmla="*/ 139568 h 221366"/>
                <a:gd name="connsiteX9" fmla="*/ 30291 w 214464"/>
                <a:gd name="connsiteY9" fmla="*/ 139568 h 221366"/>
                <a:gd name="connsiteX10" fmla="*/ 30291 w 214464"/>
                <a:gd name="connsiteY10" fmla="*/ 96752 h 221366"/>
                <a:gd name="connsiteX11" fmla="*/ 0 w 214464"/>
                <a:gd name="connsiteY11" fmla="*/ 96752 h 221366"/>
                <a:gd name="connsiteX12" fmla="*/ 0 w 214464"/>
                <a:gd name="connsiteY12" fmla="*/ 80520 h 221366"/>
                <a:gd name="connsiteX13" fmla="*/ 30291 w 214464"/>
                <a:gd name="connsiteY13" fmla="*/ 80520 h 221366"/>
                <a:gd name="connsiteX14" fmla="*/ 30291 w 214464"/>
                <a:gd name="connsiteY14" fmla="*/ 55981 h 221366"/>
                <a:gd name="connsiteX15" fmla="*/ 13803 w 214464"/>
                <a:gd name="connsiteY15" fmla="*/ 72596 h 221366"/>
                <a:gd name="connsiteX16" fmla="*/ 256 w 214464"/>
                <a:gd name="connsiteY16" fmla="*/ 62371 h 221366"/>
                <a:gd name="connsiteX17" fmla="*/ 47418 w 214464"/>
                <a:gd name="connsiteY17" fmla="*/ 0 h 221366"/>
                <a:gd name="connsiteX18" fmla="*/ 64288 w 214464"/>
                <a:gd name="connsiteY18" fmla="*/ 4473 h 221366"/>
                <a:gd name="connsiteX19" fmla="*/ 53552 w 214464"/>
                <a:gd name="connsiteY19" fmla="*/ 24539 h 221366"/>
                <a:gd name="connsiteX20" fmla="*/ 204751 w 214464"/>
                <a:gd name="connsiteY20" fmla="*/ 24539 h 221366"/>
                <a:gd name="connsiteX21" fmla="*/ 204751 w 214464"/>
                <a:gd name="connsiteY21" fmla="*/ 40005 h 221366"/>
                <a:gd name="connsiteX22" fmla="*/ 184302 w 214464"/>
                <a:gd name="connsiteY22" fmla="*/ 40005 h 221366"/>
                <a:gd name="connsiteX23" fmla="*/ 184302 w 214464"/>
                <a:gd name="connsiteY23" fmla="*/ 80520 h 221366"/>
                <a:gd name="connsiteX24" fmla="*/ 2556 w 214464"/>
                <a:gd name="connsiteY24" fmla="*/ 211781 h 221366"/>
                <a:gd name="connsiteX25" fmla="*/ 36170 w 214464"/>
                <a:gd name="connsiteY25" fmla="*/ 161935 h 221366"/>
                <a:gd name="connsiteX26" fmla="*/ 51635 w 214464"/>
                <a:gd name="connsiteY26" fmla="*/ 169859 h 221366"/>
                <a:gd name="connsiteX27" fmla="*/ 17382 w 214464"/>
                <a:gd name="connsiteY27" fmla="*/ 221367 h 221366"/>
                <a:gd name="connsiteX28" fmla="*/ 2556 w 214464"/>
                <a:gd name="connsiteY28" fmla="*/ 211781 h 221366"/>
                <a:gd name="connsiteX29" fmla="*/ 48696 w 214464"/>
                <a:gd name="connsiteY29" fmla="*/ 40132 h 221366"/>
                <a:gd name="connsiteX30" fmla="*/ 48696 w 214464"/>
                <a:gd name="connsiteY30" fmla="*/ 80648 h 221366"/>
                <a:gd name="connsiteX31" fmla="*/ 75663 w 214464"/>
                <a:gd name="connsiteY31" fmla="*/ 80648 h 221366"/>
                <a:gd name="connsiteX32" fmla="*/ 75663 w 214464"/>
                <a:gd name="connsiteY32" fmla="*/ 40132 h 221366"/>
                <a:gd name="connsiteX33" fmla="*/ 48696 w 214464"/>
                <a:gd name="connsiteY33" fmla="*/ 40132 h 221366"/>
                <a:gd name="connsiteX34" fmla="*/ 75663 w 214464"/>
                <a:gd name="connsiteY34" fmla="*/ 96752 h 221366"/>
                <a:gd name="connsiteX35" fmla="*/ 48696 w 214464"/>
                <a:gd name="connsiteY35" fmla="*/ 96752 h 221366"/>
                <a:gd name="connsiteX36" fmla="*/ 48696 w 214464"/>
                <a:gd name="connsiteY36" fmla="*/ 139568 h 221366"/>
                <a:gd name="connsiteX37" fmla="*/ 75663 w 214464"/>
                <a:gd name="connsiteY37" fmla="*/ 139568 h 221366"/>
                <a:gd name="connsiteX38" fmla="*/ 75663 w 214464"/>
                <a:gd name="connsiteY38" fmla="*/ 96752 h 221366"/>
                <a:gd name="connsiteX39" fmla="*/ 78475 w 214464"/>
                <a:gd name="connsiteY39" fmla="*/ 220855 h 221366"/>
                <a:gd name="connsiteX40" fmla="*/ 69656 w 214464"/>
                <a:gd name="connsiteY40" fmla="*/ 168709 h 221366"/>
                <a:gd name="connsiteX41" fmla="*/ 87550 w 214464"/>
                <a:gd name="connsiteY41" fmla="*/ 165897 h 221366"/>
                <a:gd name="connsiteX42" fmla="*/ 96369 w 214464"/>
                <a:gd name="connsiteY42" fmla="*/ 218555 h 221366"/>
                <a:gd name="connsiteX43" fmla="*/ 78475 w 214464"/>
                <a:gd name="connsiteY43" fmla="*/ 220983 h 221366"/>
                <a:gd name="connsiteX44" fmla="*/ 93046 w 214464"/>
                <a:gd name="connsiteY44" fmla="*/ 80520 h 221366"/>
                <a:gd name="connsiteX45" fmla="*/ 121675 w 214464"/>
                <a:gd name="connsiteY45" fmla="*/ 80520 h 221366"/>
                <a:gd name="connsiteX46" fmla="*/ 121675 w 214464"/>
                <a:gd name="connsiteY46" fmla="*/ 40005 h 221366"/>
                <a:gd name="connsiteX47" fmla="*/ 93046 w 214464"/>
                <a:gd name="connsiteY47" fmla="*/ 40005 h 221366"/>
                <a:gd name="connsiteX48" fmla="*/ 93046 w 214464"/>
                <a:gd name="connsiteY48" fmla="*/ 80520 h 221366"/>
                <a:gd name="connsiteX49" fmla="*/ 93046 w 214464"/>
                <a:gd name="connsiteY49" fmla="*/ 96752 h 221366"/>
                <a:gd name="connsiteX50" fmla="*/ 93046 w 214464"/>
                <a:gd name="connsiteY50" fmla="*/ 139568 h 221366"/>
                <a:gd name="connsiteX51" fmla="*/ 121675 w 214464"/>
                <a:gd name="connsiteY51" fmla="*/ 139568 h 221366"/>
                <a:gd name="connsiteX52" fmla="*/ 121675 w 214464"/>
                <a:gd name="connsiteY52" fmla="*/ 96752 h 221366"/>
                <a:gd name="connsiteX53" fmla="*/ 93046 w 214464"/>
                <a:gd name="connsiteY53" fmla="*/ 96752 h 221366"/>
                <a:gd name="connsiteX54" fmla="*/ 137268 w 214464"/>
                <a:gd name="connsiteY54" fmla="*/ 220344 h 221366"/>
                <a:gd name="connsiteX55" fmla="*/ 117074 w 214464"/>
                <a:gd name="connsiteY55" fmla="*/ 168709 h 221366"/>
                <a:gd name="connsiteX56" fmla="*/ 133689 w 214464"/>
                <a:gd name="connsiteY56" fmla="*/ 163724 h 221366"/>
                <a:gd name="connsiteX57" fmla="*/ 154139 w 214464"/>
                <a:gd name="connsiteY57" fmla="*/ 215871 h 221366"/>
                <a:gd name="connsiteX58" fmla="*/ 137268 w 214464"/>
                <a:gd name="connsiteY58" fmla="*/ 220344 h 221366"/>
                <a:gd name="connsiteX59" fmla="*/ 139185 w 214464"/>
                <a:gd name="connsiteY59" fmla="*/ 80520 h 221366"/>
                <a:gd name="connsiteX60" fmla="*/ 166153 w 214464"/>
                <a:gd name="connsiteY60" fmla="*/ 80520 h 221366"/>
                <a:gd name="connsiteX61" fmla="*/ 166153 w 214464"/>
                <a:gd name="connsiteY61" fmla="*/ 40005 h 221366"/>
                <a:gd name="connsiteX62" fmla="*/ 139185 w 214464"/>
                <a:gd name="connsiteY62" fmla="*/ 40005 h 221366"/>
                <a:gd name="connsiteX63" fmla="*/ 139185 w 214464"/>
                <a:gd name="connsiteY63" fmla="*/ 80520 h 221366"/>
                <a:gd name="connsiteX64" fmla="*/ 139185 w 214464"/>
                <a:gd name="connsiteY64" fmla="*/ 96752 h 221366"/>
                <a:gd name="connsiteX65" fmla="*/ 139185 w 214464"/>
                <a:gd name="connsiteY65" fmla="*/ 139568 h 221366"/>
                <a:gd name="connsiteX66" fmla="*/ 166153 w 214464"/>
                <a:gd name="connsiteY66" fmla="*/ 139568 h 221366"/>
                <a:gd name="connsiteX67" fmla="*/ 166153 w 214464"/>
                <a:gd name="connsiteY67" fmla="*/ 96752 h 221366"/>
                <a:gd name="connsiteX68" fmla="*/ 139185 w 214464"/>
                <a:gd name="connsiteY68" fmla="*/ 96752 h 221366"/>
                <a:gd name="connsiteX69" fmla="*/ 198105 w 214464"/>
                <a:gd name="connsiteY69" fmla="*/ 219961 h 221366"/>
                <a:gd name="connsiteX70" fmla="*/ 164491 w 214464"/>
                <a:gd name="connsiteY70" fmla="*/ 169220 h 221366"/>
                <a:gd name="connsiteX71" fmla="*/ 179317 w 214464"/>
                <a:gd name="connsiteY71" fmla="*/ 160657 h 221366"/>
                <a:gd name="connsiteX72" fmla="*/ 213187 w 214464"/>
                <a:gd name="connsiteY72" fmla="*/ 211653 h 221366"/>
                <a:gd name="connsiteX73" fmla="*/ 198233 w 214464"/>
                <a:gd name="connsiteY73" fmla="*/ 219961 h 2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14464" h="221366">
                  <a:moveTo>
                    <a:pt x="184430" y="80520"/>
                  </a:moveTo>
                  <a:lnTo>
                    <a:pt x="214465" y="80520"/>
                  </a:lnTo>
                  <a:lnTo>
                    <a:pt x="214465" y="96752"/>
                  </a:lnTo>
                  <a:lnTo>
                    <a:pt x="184430" y="96752"/>
                  </a:lnTo>
                  <a:lnTo>
                    <a:pt x="184430" y="139568"/>
                  </a:lnTo>
                  <a:lnTo>
                    <a:pt x="209736" y="139568"/>
                  </a:lnTo>
                  <a:lnTo>
                    <a:pt x="209736" y="154778"/>
                  </a:lnTo>
                  <a:lnTo>
                    <a:pt x="4857" y="154778"/>
                  </a:lnTo>
                  <a:lnTo>
                    <a:pt x="4857" y="139568"/>
                  </a:lnTo>
                  <a:lnTo>
                    <a:pt x="30291" y="139568"/>
                  </a:lnTo>
                  <a:lnTo>
                    <a:pt x="30291" y="96752"/>
                  </a:lnTo>
                  <a:lnTo>
                    <a:pt x="0" y="96752"/>
                  </a:lnTo>
                  <a:lnTo>
                    <a:pt x="0" y="80520"/>
                  </a:lnTo>
                  <a:lnTo>
                    <a:pt x="30291" y="80520"/>
                  </a:lnTo>
                  <a:lnTo>
                    <a:pt x="30291" y="55981"/>
                  </a:lnTo>
                  <a:cubicBezTo>
                    <a:pt x="25306" y="61604"/>
                    <a:pt x="19938" y="67100"/>
                    <a:pt x="13803" y="72596"/>
                  </a:cubicBezTo>
                  <a:lnTo>
                    <a:pt x="256" y="62371"/>
                  </a:lnTo>
                  <a:cubicBezTo>
                    <a:pt x="19683" y="44222"/>
                    <a:pt x="35403" y="23517"/>
                    <a:pt x="47418" y="0"/>
                  </a:cubicBezTo>
                  <a:lnTo>
                    <a:pt x="64288" y="4473"/>
                  </a:lnTo>
                  <a:cubicBezTo>
                    <a:pt x="60838" y="12142"/>
                    <a:pt x="57259" y="18788"/>
                    <a:pt x="53552" y="24539"/>
                  </a:cubicBezTo>
                  <a:lnTo>
                    <a:pt x="204751" y="24539"/>
                  </a:lnTo>
                  <a:lnTo>
                    <a:pt x="204751" y="40005"/>
                  </a:lnTo>
                  <a:lnTo>
                    <a:pt x="184302" y="40005"/>
                  </a:lnTo>
                  <a:lnTo>
                    <a:pt x="184302" y="80520"/>
                  </a:lnTo>
                  <a:close/>
                  <a:moveTo>
                    <a:pt x="2556" y="211781"/>
                  </a:moveTo>
                  <a:cubicBezTo>
                    <a:pt x="14570" y="196955"/>
                    <a:pt x="25818" y="180467"/>
                    <a:pt x="36170" y="161935"/>
                  </a:cubicBezTo>
                  <a:lnTo>
                    <a:pt x="51635" y="169859"/>
                  </a:lnTo>
                  <a:cubicBezTo>
                    <a:pt x="41410" y="188647"/>
                    <a:pt x="30035" y="205774"/>
                    <a:pt x="17382" y="221367"/>
                  </a:cubicBezTo>
                  <a:lnTo>
                    <a:pt x="2556" y="211781"/>
                  </a:lnTo>
                  <a:close/>
                  <a:moveTo>
                    <a:pt x="48696" y="40132"/>
                  </a:moveTo>
                  <a:lnTo>
                    <a:pt x="48696" y="80648"/>
                  </a:lnTo>
                  <a:lnTo>
                    <a:pt x="75663" y="80648"/>
                  </a:lnTo>
                  <a:lnTo>
                    <a:pt x="75663" y="40132"/>
                  </a:lnTo>
                  <a:lnTo>
                    <a:pt x="48696" y="40132"/>
                  </a:lnTo>
                  <a:close/>
                  <a:moveTo>
                    <a:pt x="75663" y="96752"/>
                  </a:moveTo>
                  <a:lnTo>
                    <a:pt x="48696" y="96752"/>
                  </a:lnTo>
                  <a:lnTo>
                    <a:pt x="48696" y="139568"/>
                  </a:lnTo>
                  <a:lnTo>
                    <a:pt x="75663" y="139568"/>
                  </a:lnTo>
                  <a:lnTo>
                    <a:pt x="75663" y="96752"/>
                  </a:lnTo>
                  <a:close/>
                  <a:moveTo>
                    <a:pt x="78475" y="220855"/>
                  </a:moveTo>
                  <a:cubicBezTo>
                    <a:pt x="76686" y="205007"/>
                    <a:pt x="73746" y="187625"/>
                    <a:pt x="69656" y="168709"/>
                  </a:cubicBezTo>
                  <a:lnTo>
                    <a:pt x="87550" y="165897"/>
                  </a:lnTo>
                  <a:cubicBezTo>
                    <a:pt x="91512" y="183791"/>
                    <a:pt x="94451" y="201428"/>
                    <a:pt x="96369" y="218555"/>
                  </a:cubicBezTo>
                  <a:lnTo>
                    <a:pt x="78475" y="220983"/>
                  </a:lnTo>
                  <a:close/>
                  <a:moveTo>
                    <a:pt x="93046" y="80520"/>
                  </a:moveTo>
                  <a:lnTo>
                    <a:pt x="121675" y="80520"/>
                  </a:lnTo>
                  <a:lnTo>
                    <a:pt x="121675" y="40005"/>
                  </a:lnTo>
                  <a:lnTo>
                    <a:pt x="93046" y="40005"/>
                  </a:lnTo>
                  <a:lnTo>
                    <a:pt x="93046" y="80520"/>
                  </a:lnTo>
                  <a:close/>
                  <a:moveTo>
                    <a:pt x="93046" y="96752"/>
                  </a:moveTo>
                  <a:lnTo>
                    <a:pt x="93046" y="139568"/>
                  </a:lnTo>
                  <a:lnTo>
                    <a:pt x="121675" y="139568"/>
                  </a:lnTo>
                  <a:lnTo>
                    <a:pt x="121675" y="96752"/>
                  </a:lnTo>
                  <a:lnTo>
                    <a:pt x="93046" y="96752"/>
                  </a:lnTo>
                  <a:close/>
                  <a:moveTo>
                    <a:pt x="137268" y="220344"/>
                  </a:moveTo>
                  <a:cubicBezTo>
                    <a:pt x="132283" y="205135"/>
                    <a:pt x="125637" y="187880"/>
                    <a:pt x="117074" y="168709"/>
                  </a:cubicBezTo>
                  <a:lnTo>
                    <a:pt x="133689" y="163724"/>
                  </a:lnTo>
                  <a:cubicBezTo>
                    <a:pt x="142380" y="183407"/>
                    <a:pt x="149282" y="200789"/>
                    <a:pt x="154139" y="215871"/>
                  </a:cubicBezTo>
                  <a:lnTo>
                    <a:pt x="137268" y="220344"/>
                  </a:lnTo>
                  <a:close/>
                  <a:moveTo>
                    <a:pt x="139185" y="80520"/>
                  </a:moveTo>
                  <a:lnTo>
                    <a:pt x="166153" y="80520"/>
                  </a:lnTo>
                  <a:lnTo>
                    <a:pt x="166153" y="40005"/>
                  </a:lnTo>
                  <a:lnTo>
                    <a:pt x="139185" y="40005"/>
                  </a:lnTo>
                  <a:lnTo>
                    <a:pt x="139185" y="80520"/>
                  </a:lnTo>
                  <a:close/>
                  <a:moveTo>
                    <a:pt x="139185" y="96752"/>
                  </a:moveTo>
                  <a:lnTo>
                    <a:pt x="139185" y="139568"/>
                  </a:lnTo>
                  <a:lnTo>
                    <a:pt x="166153" y="139568"/>
                  </a:lnTo>
                  <a:lnTo>
                    <a:pt x="166153" y="96752"/>
                  </a:lnTo>
                  <a:lnTo>
                    <a:pt x="139185" y="96752"/>
                  </a:lnTo>
                  <a:close/>
                  <a:moveTo>
                    <a:pt x="198105" y="219961"/>
                  </a:moveTo>
                  <a:cubicBezTo>
                    <a:pt x="187880" y="202451"/>
                    <a:pt x="176761" y="185580"/>
                    <a:pt x="164491" y="169220"/>
                  </a:cubicBezTo>
                  <a:lnTo>
                    <a:pt x="179317" y="160657"/>
                  </a:lnTo>
                  <a:cubicBezTo>
                    <a:pt x="192610" y="179062"/>
                    <a:pt x="203985" y="196060"/>
                    <a:pt x="213187" y="211653"/>
                  </a:cubicBezTo>
                  <a:lnTo>
                    <a:pt x="198233" y="219961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5938B6CD-BF61-B8D7-C6D8-5AA99341198B}"/>
                </a:ext>
              </a:extLst>
            </p:cNvPr>
            <p:cNvSpPr/>
            <p:nvPr/>
          </p:nvSpPr>
          <p:spPr>
            <a:xfrm>
              <a:off x="6913207" y="520158"/>
              <a:ext cx="202706" cy="204879"/>
            </a:xfrm>
            <a:custGeom>
              <a:avLst/>
              <a:gdLst>
                <a:gd name="connsiteX0" fmla="*/ 18405 w 202706"/>
                <a:gd name="connsiteY0" fmla="*/ 82949 h 204879"/>
                <a:gd name="connsiteX1" fmla="*/ 18405 w 202706"/>
                <a:gd name="connsiteY1" fmla="*/ 204879 h 204879"/>
                <a:gd name="connsiteX2" fmla="*/ 0 w 202706"/>
                <a:gd name="connsiteY2" fmla="*/ 204879 h 204879"/>
                <a:gd name="connsiteX3" fmla="*/ 0 w 202706"/>
                <a:gd name="connsiteY3" fmla="*/ 0 h 204879"/>
                <a:gd name="connsiteX4" fmla="*/ 92151 w 202706"/>
                <a:gd name="connsiteY4" fmla="*/ 0 h 204879"/>
                <a:gd name="connsiteX5" fmla="*/ 92151 w 202706"/>
                <a:gd name="connsiteY5" fmla="*/ 82949 h 204879"/>
                <a:gd name="connsiteX6" fmla="*/ 18277 w 202706"/>
                <a:gd name="connsiteY6" fmla="*/ 82949 h 204879"/>
                <a:gd name="connsiteX7" fmla="*/ 18405 w 202706"/>
                <a:gd name="connsiteY7" fmla="*/ 35020 h 204879"/>
                <a:gd name="connsiteX8" fmla="*/ 74385 w 202706"/>
                <a:gd name="connsiteY8" fmla="*/ 35020 h 204879"/>
                <a:gd name="connsiteX9" fmla="*/ 74385 w 202706"/>
                <a:gd name="connsiteY9" fmla="*/ 14570 h 204879"/>
                <a:gd name="connsiteX10" fmla="*/ 18405 w 202706"/>
                <a:gd name="connsiteY10" fmla="*/ 14570 h 204879"/>
                <a:gd name="connsiteX11" fmla="*/ 18405 w 202706"/>
                <a:gd name="connsiteY11" fmla="*/ 35020 h 204879"/>
                <a:gd name="connsiteX12" fmla="*/ 74385 w 202706"/>
                <a:gd name="connsiteY12" fmla="*/ 69401 h 204879"/>
                <a:gd name="connsiteX13" fmla="*/ 74385 w 202706"/>
                <a:gd name="connsiteY13" fmla="*/ 47673 h 204879"/>
                <a:gd name="connsiteX14" fmla="*/ 18405 w 202706"/>
                <a:gd name="connsiteY14" fmla="*/ 47673 h 204879"/>
                <a:gd name="connsiteX15" fmla="*/ 18405 w 202706"/>
                <a:gd name="connsiteY15" fmla="*/ 69401 h 204879"/>
                <a:gd name="connsiteX16" fmla="*/ 74385 w 202706"/>
                <a:gd name="connsiteY16" fmla="*/ 69401 h 204879"/>
                <a:gd name="connsiteX17" fmla="*/ 36554 w 202706"/>
                <a:gd name="connsiteY17" fmla="*/ 154650 h 204879"/>
                <a:gd name="connsiteX18" fmla="*/ 36554 w 202706"/>
                <a:gd name="connsiteY18" fmla="*/ 140847 h 204879"/>
                <a:gd name="connsiteX19" fmla="*/ 92534 w 202706"/>
                <a:gd name="connsiteY19" fmla="*/ 140847 h 204879"/>
                <a:gd name="connsiteX20" fmla="*/ 92534 w 202706"/>
                <a:gd name="connsiteY20" fmla="*/ 124870 h 204879"/>
                <a:gd name="connsiteX21" fmla="*/ 39877 w 202706"/>
                <a:gd name="connsiteY21" fmla="*/ 124870 h 204879"/>
                <a:gd name="connsiteX22" fmla="*/ 39877 w 202706"/>
                <a:gd name="connsiteY22" fmla="*/ 110811 h 204879"/>
                <a:gd name="connsiteX23" fmla="*/ 72468 w 202706"/>
                <a:gd name="connsiteY23" fmla="*/ 110811 h 204879"/>
                <a:gd name="connsiteX24" fmla="*/ 58920 w 202706"/>
                <a:gd name="connsiteY24" fmla="*/ 91768 h 204879"/>
                <a:gd name="connsiteX25" fmla="*/ 74641 w 202706"/>
                <a:gd name="connsiteY25" fmla="*/ 87678 h 204879"/>
                <a:gd name="connsiteX26" fmla="*/ 91256 w 202706"/>
                <a:gd name="connsiteY26" fmla="*/ 110811 h 204879"/>
                <a:gd name="connsiteX27" fmla="*/ 110811 w 202706"/>
                <a:gd name="connsiteY27" fmla="*/ 110811 h 204879"/>
                <a:gd name="connsiteX28" fmla="*/ 127682 w 202706"/>
                <a:gd name="connsiteY28" fmla="*/ 87933 h 204879"/>
                <a:gd name="connsiteX29" fmla="*/ 143403 w 202706"/>
                <a:gd name="connsiteY29" fmla="*/ 91256 h 204879"/>
                <a:gd name="connsiteX30" fmla="*/ 129599 w 202706"/>
                <a:gd name="connsiteY30" fmla="*/ 110811 h 204879"/>
                <a:gd name="connsiteX31" fmla="*/ 162702 w 202706"/>
                <a:gd name="connsiteY31" fmla="*/ 110811 h 204879"/>
                <a:gd name="connsiteX32" fmla="*/ 162702 w 202706"/>
                <a:gd name="connsiteY32" fmla="*/ 124870 h 204879"/>
                <a:gd name="connsiteX33" fmla="*/ 110044 w 202706"/>
                <a:gd name="connsiteY33" fmla="*/ 124870 h 204879"/>
                <a:gd name="connsiteX34" fmla="*/ 110044 w 202706"/>
                <a:gd name="connsiteY34" fmla="*/ 140847 h 204879"/>
                <a:gd name="connsiteX35" fmla="*/ 166025 w 202706"/>
                <a:gd name="connsiteY35" fmla="*/ 140847 h 204879"/>
                <a:gd name="connsiteX36" fmla="*/ 166025 w 202706"/>
                <a:gd name="connsiteY36" fmla="*/ 154650 h 204879"/>
                <a:gd name="connsiteX37" fmla="*/ 115540 w 202706"/>
                <a:gd name="connsiteY37" fmla="*/ 154650 h 204879"/>
                <a:gd name="connsiteX38" fmla="*/ 149410 w 202706"/>
                <a:gd name="connsiteY38" fmla="*/ 186091 h 204879"/>
                <a:gd name="connsiteX39" fmla="*/ 171137 w 202706"/>
                <a:gd name="connsiteY39" fmla="*/ 187242 h 204879"/>
                <a:gd name="connsiteX40" fmla="*/ 182512 w 202706"/>
                <a:gd name="connsiteY40" fmla="*/ 185324 h 204879"/>
                <a:gd name="connsiteX41" fmla="*/ 184302 w 202706"/>
                <a:gd name="connsiteY41" fmla="*/ 173438 h 204879"/>
                <a:gd name="connsiteX42" fmla="*/ 184302 w 202706"/>
                <a:gd name="connsiteY42" fmla="*/ 82949 h 204879"/>
                <a:gd name="connsiteX43" fmla="*/ 108127 w 202706"/>
                <a:gd name="connsiteY43" fmla="*/ 82949 h 204879"/>
                <a:gd name="connsiteX44" fmla="*/ 108127 w 202706"/>
                <a:gd name="connsiteY44" fmla="*/ 0 h 204879"/>
                <a:gd name="connsiteX45" fmla="*/ 202706 w 202706"/>
                <a:gd name="connsiteY45" fmla="*/ 0 h 204879"/>
                <a:gd name="connsiteX46" fmla="*/ 202706 w 202706"/>
                <a:gd name="connsiteY46" fmla="*/ 172927 h 204879"/>
                <a:gd name="connsiteX47" fmla="*/ 198105 w 202706"/>
                <a:gd name="connsiteY47" fmla="*/ 198233 h 204879"/>
                <a:gd name="connsiteX48" fmla="*/ 174205 w 202706"/>
                <a:gd name="connsiteY48" fmla="*/ 203090 h 204879"/>
                <a:gd name="connsiteX49" fmla="*/ 149921 w 202706"/>
                <a:gd name="connsiteY49" fmla="*/ 201940 h 204879"/>
                <a:gd name="connsiteX50" fmla="*/ 149665 w 202706"/>
                <a:gd name="connsiteY50" fmla="*/ 194527 h 204879"/>
                <a:gd name="connsiteX51" fmla="*/ 139952 w 202706"/>
                <a:gd name="connsiteY51" fmla="*/ 200023 h 204879"/>
                <a:gd name="connsiteX52" fmla="*/ 103782 w 202706"/>
                <a:gd name="connsiteY52" fmla="*/ 163341 h 204879"/>
                <a:gd name="connsiteX53" fmla="*/ 44989 w 202706"/>
                <a:gd name="connsiteY53" fmla="*/ 199256 h 204879"/>
                <a:gd name="connsiteX54" fmla="*/ 35659 w 202706"/>
                <a:gd name="connsiteY54" fmla="*/ 185452 h 204879"/>
                <a:gd name="connsiteX55" fmla="*/ 90234 w 202706"/>
                <a:gd name="connsiteY55" fmla="*/ 154522 h 204879"/>
                <a:gd name="connsiteX56" fmla="*/ 36937 w 202706"/>
                <a:gd name="connsiteY56" fmla="*/ 154522 h 204879"/>
                <a:gd name="connsiteX57" fmla="*/ 184302 w 202706"/>
                <a:gd name="connsiteY57" fmla="*/ 35020 h 204879"/>
                <a:gd name="connsiteX58" fmla="*/ 184302 w 202706"/>
                <a:gd name="connsiteY58" fmla="*/ 14570 h 204879"/>
                <a:gd name="connsiteX59" fmla="*/ 125893 w 202706"/>
                <a:gd name="connsiteY59" fmla="*/ 14570 h 204879"/>
                <a:gd name="connsiteX60" fmla="*/ 125893 w 202706"/>
                <a:gd name="connsiteY60" fmla="*/ 35020 h 204879"/>
                <a:gd name="connsiteX61" fmla="*/ 184302 w 202706"/>
                <a:gd name="connsiteY61" fmla="*/ 35020 h 204879"/>
                <a:gd name="connsiteX62" fmla="*/ 184302 w 202706"/>
                <a:gd name="connsiteY62" fmla="*/ 47673 h 204879"/>
                <a:gd name="connsiteX63" fmla="*/ 125893 w 202706"/>
                <a:gd name="connsiteY63" fmla="*/ 47673 h 204879"/>
                <a:gd name="connsiteX64" fmla="*/ 125893 w 202706"/>
                <a:gd name="connsiteY64" fmla="*/ 69401 h 204879"/>
                <a:gd name="connsiteX65" fmla="*/ 184302 w 202706"/>
                <a:gd name="connsiteY65" fmla="*/ 69401 h 204879"/>
                <a:gd name="connsiteX66" fmla="*/ 184302 w 202706"/>
                <a:gd name="connsiteY66" fmla="*/ 47673 h 2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02706" h="204879">
                  <a:moveTo>
                    <a:pt x="18405" y="82949"/>
                  </a:moveTo>
                  <a:lnTo>
                    <a:pt x="18405" y="204879"/>
                  </a:lnTo>
                  <a:lnTo>
                    <a:pt x="0" y="204879"/>
                  </a:lnTo>
                  <a:lnTo>
                    <a:pt x="0" y="0"/>
                  </a:lnTo>
                  <a:lnTo>
                    <a:pt x="92151" y="0"/>
                  </a:lnTo>
                  <a:lnTo>
                    <a:pt x="92151" y="82949"/>
                  </a:lnTo>
                  <a:lnTo>
                    <a:pt x="18277" y="82949"/>
                  </a:lnTo>
                  <a:close/>
                  <a:moveTo>
                    <a:pt x="18405" y="35020"/>
                  </a:moveTo>
                  <a:lnTo>
                    <a:pt x="74385" y="35020"/>
                  </a:lnTo>
                  <a:lnTo>
                    <a:pt x="74385" y="14570"/>
                  </a:lnTo>
                  <a:lnTo>
                    <a:pt x="18405" y="14570"/>
                  </a:lnTo>
                  <a:lnTo>
                    <a:pt x="18405" y="35020"/>
                  </a:lnTo>
                  <a:close/>
                  <a:moveTo>
                    <a:pt x="74385" y="69401"/>
                  </a:moveTo>
                  <a:lnTo>
                    <a:pt x="74385" y="47673"/>
                  </a:lnTo>
                  <a:lnTo>
                    <a:pt x="18405" y="47673"/>
                  </a:lnTo>
                  <a:lnTo>
                    <a:pt x="18405" y="69401"/>
                  </a:lnTo>
                  <a:lnTo>
                    <a:pt x="74385" y="69401"/>
                  </a:lnTo>
                  <a:close/>
                  <a:moveTo>
                    <a:pt x="36554" y="154650"/>
                  </a:moveTo>
                  <a:lnTo>
                    <a:pt x="36554" y="140847"/>
                  </a:lnTo>
                  <a:lnTo>
                    <a:pt x="92534" y="140847"/>
                  </a:lnTo>
                  <a:lnTo>
                    <a:pt x="92534" y="124870"/>
                  </a:lnTo>
                  <a:lnTo>
                    <a:pt x="39877" y="124870"/>
                  </a:lnTo>
                  <a:lnTo>
                    <a:pt x="39877" y="110811"/>
                  </a:lnTo>
                  <a:lnTo>
                    <a:pt x="72468" y="110811"/>
                  </a:lnTo>
                  <a:cubicBezTo>
                    <a:pt x="67356" y="103398"/>
                    <a:pt x="62882" y="97008"/>
                    <a:pt x="58920" y="91768"/>
                  </a:cubicBezTo>
                  <a:lnTo>
                    <a:pt x="74641" y="87678"/>
                  </a:lnTo>
                  <a:cubicBezTo>
                    <a:pt x="81670" y="96369"/>
                    <a:pt x="87166" y="104165"/>
                    <a:pt x="91256" y="110811"/>
                  </a:cubicBezTo>
                  <a:lnTo>
                    <a:pt x="110811" y="110811"/>
                  </a:lnTo>
                  <a:cubicBezTo>
                    <a:pt x="117841" y="102376"/>
                    <a:pt x="123464" y="94835"/>
                    <a:pt x="127682" y="87933"/>
                  </a:cubicBezTo>
                  <a:lnTo>
                    <a:pt x="143403" y="91256"/>
                  </a:lnTo>
                  <a:cubicBezTo>
                    <a:pt x="140207" y="96496"/>
                    <a:pt x="135606" y="103015"/>
                    <a:pt x="129599" y="110811"/>
                  </a:cubicBezTo>
                  <a:lnTo>
                    <a:pt x="162702" y="110811"/>
                  </a:lnTo>
                  <a:lnTo>
                    <a:pt x="162702" y="124870"/>
                  </a:lnTo>
                  <a:lnTo>
                    <a:pt x="110044" y="124870"/>
                  </a:lnTo>
                  <a:lnTo>
                    <a:pt x="110044" y="140847"/>
                  </a:lnTo>
                  <a:lnTo>
                    <a:pt x="166025" y="140847"/>
                  </a:lnTo>
                  <a:lnTo>
                    <a:pt x="166025" y="154650"/>
                  </a:lnTo>
                  <a:lnTo>
                    <a:pt x="115540" y="154650"/>
                  </a:lnTo>
                  <a:cubicBezTo>
                    <a:pt x="127554" y="164363"/>
                    <a:pt x="138929" y="174844"/>
                    <a:pt x="149410" y="186091"/>
                  </a:cubicBezTo>
                  <a:cubicBezTo>
                    <a:pt x="161807" y="186858"/>
                    <a:pt x="168965" y="187242"/>
                    <a:pt x="171137" y="187242"/>
                  </a:cubicBezTo>
                  <a:cubicBezTo>
                    <a:pt x="177528" y="187242"/>
                    <a:pt x="181234" y="186602"/>
                    <a:pt x="182512" y="185324"/>
                  </a:cubicBezTo>
                  <a:cubicBezTo>
                    <a:pt x="183663" y="184046"/>
                    <a:pt x="184302" y="180084"/>
                    <a:pt x="184302" y="173438"/>
                  </a:cubicBezTo>
                  <a:lnTo>
                    <a:pt x="184302" y="82949"/>
                  </a:lnTo>
                  <a:lnTo>
                    <a:pt x="108127" y="82949"/>
                  </a:lnTo>
                  <a:lnTo>
                    <a:pt x="108127" y="0"/>
                  </a:lnTo>
                  <a:lnTo>
                    <a:pt x="202706" y="0"/>
                  </a:lnTo>
                  <a:lnTo>
                    <a:pt x="202706" y="172927"/>
                  </a:lnTo>
                  <a:cubicBezTo>
                    <a:pt x="202706" y="186602"/>
                    <a:pt x="201173" y="195038"/>
                    <a:pt x="198105" y="198233"/>
                  </a:cubicBezTo>
                  <a:cubicBezTo>
                    <a:pt x="195038" y="201428"/>
                    <a:pt x="186986" y="203090"/>
                    <a:pt x="174205" y="203090"/>
                  </a:cubicBezTo>
                  <a:cubicBezTo>
                    <a:pt x="168453" y="203090"/>
                    <a:pt x="160401" y="202706"/>
                    <a:pt x="149921" y="201940"/>
                  </a:cubicBezTo>
                  <a:lnTo>
                    <a:pt x="149665" y="194527"/>
                  </a:lnTo>
                  <a:lnTo>
                    <a:pt x="139952" y="200023"/>
                  </a:lnTo>
                  <a:cubicBezTo>
                    <a:pt x="128193" y="185836"/>
                    <a:pt x="116179" y="173694"/>
                    <a:pt x="103782" y="163341"/>
                  </a:cubicBezTo>
                  <a:cubicBezTo>
                    <a:pt x="93429" y="179062"/>
                    <a:pt x="73874" y="191076"/>
                    <a:pt x="44989" y="199256"/>
                  </a:cubicBezTo>
                  <a:lnTo>
                    <a:pt x="35659" y="185452"/>
                  </a:lnTo>
                  <a:cubicBezTo>
                    <a:pt x="65950" y="177400"/>
                    <a:pt x="84227" y="167048"/>
                    <a:pt x="90234" y="154522"/>
                  </a:cubicBezTo>
                  <a:lnTo>
                    <a:pt x="36937" y="154522"/>
                  </a:lnTo>
                  <a:close/>
                  <a:moveTo>
                    <a:pt x="184302" y="35020"/>
                  </a:moveTo>
                  <a:lnTo>
                    <a:pt x="184302" y="14570"/>
                  </a:lnTo>
                  <a:lnTo>
                    <a:pt x="125893" y="14570"/>
                  </a:lnTo>
                  <a:lnTo>
                    <a:pt x="125893" y="35020"/>
                  </a:lnTo>
                  <a:lnTo>
                    <a:pt x="184302" y="35020"/>
                  </a:lnTo>
                  <a:close/>
                  <a:moveTo>
                    <a:pt x="184302" y="47673"/>
                  </a:moveTo>
                  <a:lnTo>
                    <a:pt x="125893" y="47673"/>
                  </a:lnTo>
                  <a:lnTo>
                    <a:pt x="125893" y="69401"/>
                  </a:lnTo>
                  <a:lnTo>
                    <a:pt x="184302" y="69401"/>
                  </a:lnTo>
                  <a:lnTo>
                    <a:pt x="184302" y="47673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3FFCEFC5-8AC3-CD61-0391-8D147EAF2127}"/>
                </a:ext>
              </a:extLst>
            </p:cNvPr>
            <p:cNvSpPr/>
            <p:nvPr/>
          </p:nvSpPr>
          <p:spPr>
            <a:xfrm>
              <a:off x="7140070" y="516068"/>
              <a:ext cx="225328" cy="207307"/>
            </a:xfrm>
            <a:custGeom>
              <a:avLst/>
              <a:gdLst>
                <a:gd name="connsiteX0" fmla="*/ 0 w 225328"/>
                <a:gd name="connsiteY0" fmla="*/ 176633 h 207307"/>
                <a:gd name="connsiteX1" fmla="*/ 22622 w 225328"/>
                <a:gd name="connsiteY1" fmla="*/ 73491 h 207307"/>
                <a:gd name="connsiteX2" fmla="*/ 40516 w 225328"/>
                <a:gd name="connsiteY2" fmla="*/ 75408 h 207307"/>
                <a:gd name="connsiteX3" fmla="*/ 17893 w 225328"/>
                <a:gd name="connsiteY3" fmla="*/ 182640 h 207307"/>
                <a:gd name="connsiteX4" fmla="*/ 0 w 225328"/>
                <a:gd name="connsiteY4" fmla="*/ 176633 h 207307"/>
                <a:gd name="connsiteX5" fmla="*/ 60582 w 225328"/>
                <a:gd name="connsiteY5" fmla="*/ 16232 h 207307"/>
                <a:gd name="connsiteX6" fmla="*/ 64672 w 225328"/>
                <a:gd name="connsiteY6" fmla="*/ 0 h 207307"/>
                <a:gd name="connsiteX7" fmla="*/ 173310 w 225328"/>
                <a:gd name="connsiteY7" fmla="*/ 29013 h 207307"/>
                <a:gd name="connsiteX8" fmla="*/ 167814 w 225328"/>
                <a:gd name="connsiteY8" fmla="*/ 45500 h 207307"/>
                <a:gd name="connsiteX9" fmla="*/ 60582 w 225328"/>
                <a:gd name="connsiteY9" fmla="*/ 16232 h 207307"/>
                <a:gd name="connsiteX10" fmla="*/ 86527 w 225328"/>
                <a:gd name="connsiteY10" fmla="*/ 47673 h 207307"/>
                <a:gd name="connsiteX11" fmla="*/ 86527 w 225328"/>
                <a:gd name="connsiteY11" fmla="*/ 170882 h 207307"/>
                <a:gd name="connsiteX12" fmla="*/ 88061 w 225328"/>
                <a:gd name="connsiteY12" fmla="*/ 186858 h 207307"/>
                <a:gd name="connsiteX13" fmla="*/ 97647 w 225328"/>
                <a:gd name="connsiteY13" fmla="*/ 190181 h 207307"/>
                <a:gd name="connsiteX14" fmla="*/ 118608 w 225328"/>
                <a:gd name="connsiteY14" fmla="*/ 191076 h 207307"/>
                <a:gd name="connsiteX15" fmla="*/ 139568 w 225328"/>
                <a:gd name="connsiteY15" fmla="*/ 190181 h 207307"/>
                <a:gd name="connsiteX16" fmla="*/ 156056 w 225328"/>
                <a:gd name="connsiteY16" fmla="*/ 181873 h 207307"/>
                <a:gd name="connsiteX17" fmla="*/ 160913 w 225328"/>
                <a:gd name="connsiteY17" fmla="*/ 133561 h 207307"/>
                <a:gd name="connsiteX18" fmla="*/ 179317 w 225328"/>
                <a:gd name="connsiteY18" fmla="*/ 135990 h 207307"/>
                <a:gd name="connsiteX19" fmla="*/ 177656 w 225328"/>
                <a:gd name="connsiteY19" fmla="*/ 163341 h 207307"/>
                <a:gd name="connsiteX20" fmla="*/ 175355 w 225328"/>
                <a:gd name="connsiteY20" fmla="*/ 181746 h 207307"/>
                <a:gd name="connsiteX21" fmla="*/ 172160 w 225328"/>
                <a:gd name="connsiteY21" fmla="*/ 194271 h 207307"/>
                <a:gd name="connsiteX22" fmla="*/ 166664 w 225328"/>
                <a:gd name="connsiteY22" fmla="*/ 200917 h 207307"/>
                <a:gd name="connsiteX23" fmla="*/ 158740 w 225328"/>
                <a:gd name="connsiteY23" fmla="*/ 204751 h 207307"/>
                <a:gd name="connsiteX24" fmla="*/ 147365 w 225328"/>
                <a:gd name="connsiteY24" fmla="*/ 206157 h 207307"/>
                <a:gd name="connsiteX25" fmla="*/ 119247 w 225328"/>
                <a:gd name="connsiteY25" fmla="*/ 207308 h 207307"/>
                <a:gd name="connsiteX26" fmla="*/ 91384 w 225328"/>
                <a:gd name="connsiteY26" fmla="*/ 206413 h 207307"/>
                <a:gd name="connsiteX27" fmla="*/ 70807 w 225328"/>
                <a:gd name="connsiteY27" fmla="*/ 199895 h 207307"/>
                <a:gd name="connsiteX28" fmla="*/ 66844 w 225328"/>
                <a:gd name="connsiteY28" fmla="*/ 173310 h 207307"/>
                <a:gd name="connsiteX29" fmla="*/ 66844 w 225328"/>
                <a:gd name="connsiteY29" fmla="*/ 47801 h 207307"/>
                <a:gd name="connsiteX30" fmla="*/ 86400 w 225328"/>
                <a:gd name="connsiteY30" fmla="*/ 47801 h 207307"/>
                <a:gd name="connsiteX31" fmla="*/ 180340 w 225328"/>
                <a:gd name="connsiteY31" fmla="*/ 71573 h 207307"/>
                <a:gd name="connsiteX32" fmla="*/ 197466 w 225328"/>
                <a:gd name="connsiteY32" fmla="*/ 67100 h 207307"/>
                <a:gd name="connsiteX33" fmla="*/ 225329 w 225328"/>
                <a:gd name="connsiteY33" fmla="*/ 175227 h 207307"/>
                <a:gd name="connsiteX34" fmla="*/ 207691 w 225328"/>
                <a:gd name="connsiteY34" fmla="*/ 179062 h 207307"/>
                <a:gd name="connsiteX35" fmla="*/ 180340 w 225328"/>
                <a:gd name="connsiteY35" fmla="*/ 71573 h 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5328" h="207307">
                  <a:moveTo>
                    <a:pt x="0" y="176633"/>
                  </a:moveTo>
                  <a:cubicBezTo>
                    <a:pt x="11247" y="147237"/>
                    <a:pt x="18788" y="112856"/>
                    <a:pt x="22622" y="73491"/>
                  </a:cubicBezTo>
                  <a:lnTo>
                    <a:pt x="40516" y="75408"/>
                  </a:lnTo>
                  <a:cubicBezTo>
                    <a:pt x="37065" y="117202"/>
                    <a:pt x="29524" y="152860"/>
                    <a:pt x="17893" y="182640"/>
                  </a:cubicBezTo>
                  <a:lnTo>
                    <a:pt x="0" y="176633"/>
                  </a:lnTo>
                  <a:close/>
                  <a:moveTo>
                    <a:pt x="60582" y="16232"/>
                  </a:moveTo>
                  <a:lnTo>
                    <a:pt x="64672" y="0"/>
                  </a:lnTo>
                  <a:cubicBezTo>
                    <a:pt x="99564" y="4985"/>
                    <a:pt x="135862" y="14570"/>
                    <a:pt x="173310" y="29013"/>
                  </a:cubicBezTo>
                  <a:lnTo>
                    <a:pt x="167814" y="45500"/>
                  </a:lnTo>
                  <a:cubicBezTo>
                    <a:pt x="131644" y="31313"/>
                    <a:pt x="95857" y="21600"/>
                    <a:pt x="60582" y="16232"/>
                  </a:cubicBezTo>
                  <a:close/>
                  <a:moveTo>
                    <a:pt x="86527" y="47673"/>
                  </a:moveTo>
                  <a:lnTo>
                    <a:pt x="86527" y="170882"/>
                  </a:lnTo>
                  <a:cubicBezTo>
                    <a:pt x="86527" y="179828"/>
                    <a:pt x="87038" y="185069"/>
                    <a:pt x="88061" y="186858"/>
                  </a:cubicBezTo>
                  <a:cubicBezTo>
                    <a:pt x="89083" y="188647"/>
                    <a:pt x="92279" y="189670"/>
                    <a:pt x="97647" y="190181"/>
                  </a:cubicBezTo>
                  <a:cubicBezTo>
                    <a:pt x="103398" y="190820"/>
                    <a:pt x="110300" y="191076"/>
                    <a:pt x="118608" y="191076"/>
                  </a:cubicBezTo>
                  <a:cubicBezTo>
                    <a:pt x="126404" y="191076"/>
                    <a:pt x="133434" y="190820"/>
                    <a:pt x="139568" y="190181"/>
                  </a:cubicBezTo>
                  <a:cubicBezTo>
                    <a:pt x="148771" y="189414"/>
                    <a:pt x="154267" y="186602"/>
                    <a:pt x="156056" y="181873"/>
                  </a:cubicBezTo>
                  <a:cubicBezTo>
                    <a:pt x="157845" y="177144"/>
                    <a:pt x="159507" y="161040"/>
                    <a:pt x="160913" y="133561"/>
                  </a:cubicBezTo>
                  <a:lnTo>
                    <a:pt x="179317" y="135990"/>
                  </a:lnTo>
                  <a:cubicBezTo>
                    <a:pt x="178678" y="147876"/>
                    <a:pt x="178167" y="157078"/>
                    <a:pt x="177656" y="163341"/>
                  </a:cubicBezTo>
                  <a:cubicBezTo>
                    <a:pt x="177144" y="169731"/>
                    <a:pt x="176378" y="175866"/>
                    <a:pt x="175355" y="181746"/>
                  </a:cubicBezTo>
                  <a:cubicBezTo>
                    <a:pt x="174333" y="187753"/>
                    <a:pt x="173182" y="191843"/>
                    <a:pt x="172160" y="194271"/>
                  </a:cubicBezTo>
                  <a:cubicBezTo>
                    <a:pt x="171010" y="196699"/>
                    <a:pt x="169220" y="198872"/>
                    <a:pt x="166664" y="200917"/>
                  </a:cubicBezTo>
                  <a:cubicBezTo>
                    <a:pt x="164108" y="202962"/>
                    <a:pt x="161552" y="204240"/>
                    <a:pt x="158740" y="204751"/>
                  </a:cubicBezTo>
                  <a:cubicBezTo>
                    <a:pt x="155928" y="205263"/>
                    <a:pt x="152222" y="205646"/>
                    <a:pt x="147365" y="206157"/>
                  </a:cubicBezTo>
                  <a:cubicBezTo>
                    <a:pt x="137779" y="206924"/>
                    <a:pt x="128449" y="207308"/>
                    <a:pt x="119247" y="207308"/>
                  </a:cubicBezTo>
                  <a:cubicBezTo>
                    <a:pt x="108127" y="207308"/>
                    <a:pt x="98797" y="207052"/>
                    <a:pt x="91384" y="206413"/>
                  </a:cubicBezTo>
                  <a:cubicBezTo>
                    <a:pt x="80265" y="205646"/>
                    <a:pt x="73363" y="203473"/>
                    <a:pt x="70807" y="199895"/>
                  </a:cubicBezTo>
                  <a:cubicBezTo>
                    <a:pt x="68123" y="196316"/>
                    <a:pt x="66844" y="187497"/>
                    <a:pt x="66844" y="173310"/>
                  </a:cubicBezTo>
                  <a:lnTo>
                    <a:pt x="66844" y="47801"/>
                  </a:lnTo>
                  <a:lnTo>
                    <a:pt x="86400" y="47801"/>
                  </a:lnTo>
                  <a:close/>
                  <a:moveTo>
                    <a:pt x="180340" y="71573"/>
                  </a:moveTo>
                  <a:lnTo>
                    <a:pt x="197466" y="67100"/>
                  </a:lnTo>
                  <a:cubicBezTo>
                    <a:pt x="209353" y="102887"/>
                    <a:pt x="218683" y="138929"/>
                    <a:pt x="225329" y="175227"/>
                  </a:cubicBezTo>
                  <a:lnTo>
                    <a:pt x="207691" y="179062"/>
                  </a:lnTo>
                  <a:cubicBezTo>
                    <a:pt x="200534" y="140847"/>
                    <a:pt x="191459" y="104932"/>
                    <a:pt x="180340" y="71573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41511AC9-AD7D-A71B-6A36-7019B47428F4}"/>
                </a:ext>
              </a:extLst>
            </p:cNvPr>
            <p:cNvSpPr/>
            <p:nvPr/>
          </p:nvSpPr>
          <p:spPr>
            <a:xfrm>
              <a:off x="7389682" y="536774"/>
              <a:ext cx="211653" cy="182384"/>
            </a:xfrm>
            <a:custGeom>
              <a:avLst/>
              <a:gdLst>
                <a:gd name="connsiteX0" fmla="*/ 0 w 211653"/>
                <a:gd name="connsiteY0" fmla="*/ 21344 h 182384"/>
                <a:gd name="connsiteX1" fmla="*/ 0 w 211653"/>
                <a:gd name="connsiteY1" fmla="*/ 4729 h 182384"/>
                <a:gd name="connsiteX2" fmla="*/ 192737 w 211653"/>
                <a:gd name="connsiteY2" fmla="*/ 0 h 182384"/>
                <a:gd name="connsiteX3" fmla="*/ 193632 w 211653"/>
                <a:gd name="connsiteY3" fmla="*/ 16615 h 182384"/>
                <a:gd name="connsiteX4" fmla="*/ 101481 w 211653"/>
                <a:gd name="connsiteY4" fmla="*/ 45628 h 182384"/>
                <a:gd name="connsiteX5" fmla="*/ 69529 w 211653"/>
                <a:gd name="connsiteY5" fmla="*/ 104165 h 182384"/>
                <a:gd name="connsiteX6" fmla="*/ 87933 w 211653"/>
                <a:gd name="connsiteY6" fmla="*/ 149154 h 182384"/>
                <a:gd name="connsiteX7" fmla="*/ 137012 w 211653"/>
                <a:gd name="connsiteY7" fmla="*/ 165642 h 182384"/>
                <a:gd name="connsiteX8" fmla="*/ 166792 w 211653"/>
                <a:gd name="connsiteY8" fmla="*/ 162958 h 182384"/>
                <a:gd name="connsiteX9" fmla="*/ 168965 w 211653"/>
                <a:gd name="connsiteY9" fmla="*/ 179573 h 182384"/>
                <a:gd name="connsiteX10" fmla="*/ 136373 w 211653"/>
                <a:gd name="connsiteY10" fmla="*/ 182385 h 182384"/>
                <a:gd name="connsiteX11" fmla="*/ 73491 w 211653"/>
                <a:gd name="connsiteY11" fmla="*/ 161807 h 182384"/>
                <a:gd name="connsiteX12" fmla="*/ 50101 w 211653"/>
                <a:gd name="connsiteY12" fmla="*/ 105699 h 182384"/>
                <a:gd name="connsiteX13" fmla="*/ 68506 w 211653"/>
                <a:gd name="connsiteY13" fmla="*/ 54064 h 182384"/>
                <a:gd name="connsiteX14" fmla="*/ 121036 w 211653"/>
                <a:gd name="connsiteY14" fmla="*/ 18660 h 182384"/>
                <a:gd name="connsiteX15" fmla="*/ 120780 w 211653"/>
                <a:gd name="connsiteY15" fmla="*/ 18149 h 182384"/>
                <a:gd name="connsiteX16" fmla="*/ 0 w 211653"/>
                <a:gd name="connsiteY16" fmla="*/ 20961 h 182384"/>
                <a:gd name="connsiteX17" fmla="*/ 141102 w 211653"/>
                <a:gd name="connsiteY17" fmla="*/ 56109 h 182384"/>
                <a:gd name="connsiteX18" fmla="*/ 155161 w 211653"/>
                <a:gd name="connsiteY18" fmla="*/ 48440 h 182384"/>
                <a:gd name="connsiteX19" fmla="*/ 177272 w 211653"/>
                <a:gd name="connsiteY19" fmla="*/ 87550 h 182384"/>
                <a:gd name="connsiteX20" fmla="*/ 162958 w 211653"/>
                <a:gd name="connsiteY20" fmla="*/ 94707 h 182384"/>
                <a:gd name="connsiteX21" fmla="*/ 141102 w 211653"/>
                <a:gd name="connsiteY21" fmla="*/ 56109 h 182384"/>
                <a:gd name="connsiteX22" fmla="*/ 174461 w 211653"/>
                <a:gd name="connsiteY22" fmla="*/ 47034 h 182384"/>
                <a:gd name="connsiteX23" fmla="*/ 188775 w 211653"/>
                <a:gd name="connsiteY23" fmla="*/ 39110 h 182384"/>
                <a:gd name="connsiteX24" fmla="*/ 211653 w 211653"/>
                <a:gd name="connsiteY24" fmla="*/ 79114 h 182384"/>
                <a:gd name="connsiteX25" fmla="*/ 197083 w 211653"/>
                <a:gd name="connsiteY25" fmla="*/ 86272 h 182384"/>
                <a:gd name="connsiteX26" fmla="*/ 174461 w 211653"/>
                <a:gd name="connsiteY26" fmla="*/ 46906 h 18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1653" h="182384">
                  <a:moveTo>
                    <a:pt x="0" y="21344"/>
                  </a:moveTo>
                  <a:lnTo>
                    <a:pt x="0" y="4729"/>
                  </a:lnTo>
                  <a:cubicBezTo>
                    <a:pt x="63010" y="4729"/>
                    <a:pt x="127299" y="3195"/>
                    <a:pt x="192737" y="0"/>
                  </a:cubicBezTo>
                  <a:lnTo>
                    <a:pt x="193632" y="16615"/>
                  </a:lnTo>
                  <a:cubicBezTo>
                    <a:pt x="153500" y="20322"/>
                    <a:pt x="122698" y="29907"/>
                    <a:pt x="101481" y="45628"/>
                  </a:cubicBezTo>
                  <a:cubicBezTo>
                    <a:pt x="80137" y="61349"/>
                    <a:pt x="69529" y="80904"/>
                    <a:pt x="69529" y="104165"/>
                  </a:cubicBezTo>
                  <a:cubicBezTo>
                    <a:pt x="69529" y="123209"/>
                    <a:pt x="75663" y="138290"/>
                    <a:pt x="87933" y="149154"/>
                  </a:cubicBezTo>
                  <a:cubicBezTo>
                    <a:pt x="100203" y="160146"/>
                    <a:pt x="116563" y="165642"/>
                    <a:pt x="137012" y="165642"/>
                  </a:cubicBezTo>
                  <a:cubicBezTo>
                    <a:pt x="146342" y="165642"/>
                    <a:pt x="156312" y="164747"/>
                    <a:pt x="166792" y="162958"/>
                  </a:cubicBezTo>
                  <a:lnTo>
                    <a:pt x="168965" y="179573"/>
                  </a:lnTo>
                  <a:cubicBezTo>
                    <a:pt x="158356" y="181490"/>
                    <a:pt x="147493" y="182385"/>
                    <a:pt x="136373" y="182385"/>
                  </a:cubicBezTo>
                  <a:cubicBezTo>
                    <a:pt x="110044" y="182385"/>
                    <a:pt x="89083" y="175483"/>
                    <a:pt x="73491" y="161807"/>
                  </a:cubicBezTo>
                  <a:cubicBezTo>
                    <a:pt x="57898" y="148132"/>
                    <a:pt x="50101" y="129344"/>
                    <a:pt x="50101" y="105699"/>
                  </a:cubicBezTo>
                  <a:cubicBezTo>
                    <a:pt x="50101" y="86272"/>
                    <a:pt x="56236" y="69145"/>
                    <a:pt x="68506" y="54064"/>
                  </a:cubicBezTo>
                  <a:cubicBezTo>
                    <a:pt x="80776" y="38982"/>
                    <a:pt x="98286" y="27224"/>
                    <a:pt x="121036" y="18660"/>
                  </a:cubicBezTo>
                  <a:lnTo>
                    <a:pt x="120780" y="18149"/>
                  </a:lnTo>
                  <a:cubicBezTo>
                    <a:pt x="73107" y="20066"/>
                    <a:pt x="32847" y="20961"/>
                    <a:pt x="0" y="20961"/>
                  </a:cubicBezTo>
                  <a:close/>
                  <a:moveTo>
                    <a:pt x="141102" y="56109"/>
                  </a:moveTo>
                  <a:lnTo>
                    <a:pt x="155161" y="48440"/>
                  </a:lnTo>
                  <a:cubicBezTo>
                    <a:pt x="162958" y="61349"/>
                    <a:pt x="170371" y="74385"/>
                    <a:pt x="177272" y="87550"/>
                  </a:cubicBezTo>
                  <a:lnTo>
                    <a:pt x="162958" y="94707"/>
                  </a:lnTo>
                  <a:cubicBezTo>
                    <a:pt x="155161" y="80137"/>
                    <a:pt x="147876" y="67228"/>
                    <a:pt x="141102" y="56109"/>
                  </a:cubicBezTo>
                  <a:close/>
                  <a:moveTo>
                    <a:pt x="174461" y="47034"/>
                  </a:moveTo>
                  <a:lnTo>
                    <a:pt x="188775" y="39110"/>
                  </a:lnTo>
                  <a:cubicBezTo>
                    <a:pt x="198105" y="54575"/>
                    <a:pt x="205774" y="67867"/>
                    <a:pt x="211653" y="79114"/>
                  </a:cubicBezTo>
                  <a:lnTo>
                    <a:pt x="197083" y="86272"/>
                  </a:lnTo>
                  <a:cubicBezTo>
                    <a:pt x="189798" y="72724"/>
                    <a:pt x="182257" y="59687"/>
                    <a:pt x="174461" y="46906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AA462975-0E1B-4FB0-6D31-AD930C0A7B37}"/>
                </a:ext>
              </a:extLst>
            </p:cNvPr>
            <p:cNvSpPr/>
            <p:nvPr/>
          </p:nvSpPr>
          <p:spPr>
            <a:xfrm>
              <a:off x="7633160" y="520158"/>
              <a:ext cx="198233" cy="198105"/>
            </a:xfrm>
            <a:custGeom>
              <a:avLst/>
              <a:gdLst>
                <a:gd name="connsiteX0" fmla="*/ 29013 w 198233"/>
                <a:gd name="connsiteY0" fmla="*/ 6007 h 198105"/>
                <a:gd name="connsiteX1" fmla="*/ 17382 w 198233"/>
                <a:gd name="connsiteY1" fmla="*/ 100842 h 198105"/>
                <a:gd name="connsiteX2" fmla="*/ 29013 w 198233"/>
                <a:gd name="connsiteY2" fmla="*/ 195677 h 198105"/>
                <a:gd name="connsiteX3" fmla="*/ 11886 w 198233"/>
                <a:gd name="connsiteY3" fmla="*/ 198105 h 198105"/>
                <a:gd name="connsiteX4" fmla="*/ 0 w 198233"/>
                <a:gd name="connsiteY4" fmla="*/ 100970 h 198105"/>
                <a:gd name="connsiteX5" fmla="*/ 11886 w 198233"/>
                <a:gd name="connsiteY5" fmla="*/ 3834 h 198105"/>
                <a:gd name="connsiteX6" fmla="*/ 29013 w 198233"/>
                <a:gd name="connsiteY6" fmla="*/ 6263 h 198105"/>
                <a:gd name="connsiteX7" fmla="*/ 197978 w 198233"/>
                <a:gd name="connsiteY7" fmla="*/ 55597 h 198105"/>
                <a:gd name="connsiteX8" fmla="*/ 155800 w 198233"/>
                <a:gd name="connsiteY8" fmla="*/ 55597 h 198105"/>
                <a:gd name="connsiteX9" fmla="*/ 155800 w 198233"/>
                <a:gd name="connsiteY9" fmla="*/ 133434 h 198105"/>
                <a:gd name="connsiteX10" fmla="*/ 198233 w 198233"/>
                <a:gd name="connsiteY10" fmla="*/ 170371 h 198105"/>
                <a:gd name="connsiteX11" fmla="*/ 186091 w 198233"/>
                <a:gd name="connsiteY11" fmla="*/ 182257 h 198105"/>
                <a:gd name="connsiteX12" fmla="*/ 155800 w 198233"/>
                <a:gd name="connsiteY12" fmla="*/ 154139 h 198105"/>
                <a:gd name="connsiteX13" fmla="*/ 108894 w 198233"/>
                <a:gd name="connsiteY13" fmla="*/ 197722 h 198105"/>
                <a:gd name="connsiteX14" fmla="*/ 70935 w 198233"/>
                <a:gd name="connsiteY14" fmla="*/ 186602 h 198105"/>
                <a:gd name="connsiteX15" fmla="*/ 57514 w 198233"/>
                <a:gd name="connsiteY15" fmla="*/ 155545 h 198105"/>
                <a:gd name="connsiteX16" fmla="*/ 70807 w 198233"/>
                <a:gd name="connsiteY16" fmla="*/ 126788 h 198105"/>
                <a:gd name="connsiteX17" fmla="*/ 108894 w 198233"/>
                <a:gd name="connsiteY17" fmla="*/ 116690 h 198105"/>
                <a:gd name="connsiteX18" fmla="*/ 138418 w 198233"/>
                <a:gd name="connsiteY18" fmla="*/ 123081 h 198105"/>
                <a:gd name="connsiteX19" fmla="*/ 138418 w 198233"/>
                <a:gd name="connsiteY19" fmla="*/ 55470 h 198105"/>
                <a:gd name="connsiteX20" fmla="*/ 63649 w 198233"/>
                <a:gd name="connsiteY20" fmla="*/ 55470 h 198105"/>
                <a:gd name="connsiteX21" fmla="*/ 63649 w 198233"/>
                <a:gd name="connsiteY21" fmla="*/ 39493 h 198105"/>
                <a:gd name="connsiteX22" fmla="*/ 138418 w 198233"/>
                <a:gd name="connsiteY22" fmla="*/ 39493 h 198105"/>
                <a:gd name="connsiteX23" fmla="*/ 138418 w 198233"/>
                <a:gd name="connsiteY23" fmla="*/ 0 h 198105"/>
                <a:gd name="connsiteX24" fmla="*/ 155800 w 198233"/>
                <a:gd name="connsiteY24" fmla="*/ 0 h 198105"/>
                <a:gd name="connsiteX25" fmla="*/ 155800 w 198233"/>
                <a:gd name="connsiteY25" fmla="*/ 39493 h 198105"/>
                <a:gd name="connsiteX26" fmla="*/ 197978 w 198233"/>
                <a:gd name="connsiteY26" fmla="*/ 39493 h 198105"/>
                <a:gd name="connsiteX27" fmla="*/ 197978 w 198233"/>
                <a:gd name="connsiteY27" fmla="*/ 55470 h 198105"/>
                <a:gd name="connsiteX28" fmla="*/ 138418 w 198233"/>
                <a:gd name="connsiteY28" fmla="*/ 141741 h 198105"/>
                <a:gd name="connsiteX29" fmla="*/ 108127 w 198233"/>
                <a:gd name="connsiteY29" fmla="*/ 132922 h 198105"/>
                <a:gd name="connsiteX30" fmla="*/ 74769 w 198233"/>
                <a:gd name="connsiteY30" fmla="*/ 155545 h 198105"/>
                <a:gd name="connsiteX31" fmla="*/ 108127 w 198233"/>
                <a:gd name="connsiteY31" fmla="*/ 181746 h 198105"/>
                <a:gd name="connsiteX32" fmla="*/ 131261 w 198233"/>
                <a:gd name="connsiteY32" fmla="*/ 174205 h 198105"/>
                <a:gd name="connsiteX33" fmla="*/ 138418 w 198233"/>
                <a:gd name="connsiteY33" fmla="*/ 150049 h 198105"/>
                <a:gd name="connsiteX34" fmla="*/ 138418 w 198233"/>
                <a:gd name="connsiteY34" fmla="*/ 141741 h 19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8233" h="198105">
                  <a:moveTo>
                    <a:pt x="29013" y="6007"/>
                  </a:moveTo>
                  <a:cubicBezTo>
                    <a:pt x="21216" y="35531"/>
                    <a:pt x="17382" y="67100"/>
                    <a:pt x="17382" y="100842"/>
                  </a:cubicBezTo>
                  <a:cubicBezTo>
                    <a:pt x="17382" y="134584"/>
                    <a:pt x="21216" y="166153"/>
                    <a:pt x="29013" y="195677"/>
                  </a:cubicBezTo>
                  <a:lnTo>
                    <a:pt x="11886" y="198105"/>
                  </a:lnTo>
                  <a:cubicBezTo>
                    <a:pt x="3962" y="167942"/>
                    <a:pt x="0" y="135479"/>
                    <a:pt x="0" y="100970"/>
                  </a:cubicBezTo>
                  <a:cubicBezTo>
                    <a:pt x="0" y="66461"/>
                    <a:pt x="3962" y="33997"/>
                    <a:pt x="11886" y="3834"/>
                  </a:cubicBezTo>
                  <a:lnTo>
                    <a:pt x="29013" y="6263"/>
                  </a:lnTo>
                  <a:close/>
                  <a:moveTo>
                    <a:pt x="197978" y="55597"/>
                  </a:moveTo>
                  <a:lnTo>
                    <a:pt x="155800" y="55597"/>
                  </a:lnTo>
                  <a:lnTo>
                    <a:pt x="155800" y="133434"/>
                  </a:lnTo>
                  <a:cubicBezTo>
                    <a:pt x="167431" y="141358"/>
                    <a:pt x="181490" y="153627"/>
                    <a:pt x="198233" y="170371"/>
                  </a:cubicBezTo>
                  <a:lnTo>
                    <a:pt x="186091" y="182257"/>
                  </a:lnTo>
                  <a:cubicBezTo>
                    <a:pt x="174716" y="170626"/>
                    <a:pt x="164619" y="161296"/>
                    <a:pt x="155800" y="154139"/>
                  </a:cubicBezTo>
                  <a:cubicBezTo>
                    <a:pt x="154650" y="183152"/>
                    <a:pt x="139057" y="197722"/>
                    <a:pt x="108894" y="197722"/>
                  </a:cubicBezTo>
                  <a:cubicBezTo>
                    <a:pt x="92534" y="197722"/>
                    <a:pt x="79881" y="194015"/>
                    <a:pt x="70935" y="186602"/>
                  </a:cubicBezTo>
                  <a:cubicBezTo>
                    <a:pt x="61988" y="179189"/>
                    <a:pt x="57514" y="168837"/>
                    <a:pt x="57514" y="155545"/>
                  </a:cubicBezTo>
                  <a:cubicBezTo>
                    <a:pt x="57514" y="143147"/>
                    <a:pt x="61988" y="133561"/>
                    <a:pt x="70807" y="126788"/>
                  </a:cubicBezTo>
                  <a:cubicBezTo>
                    <a:pt x="79753" y="120013"/>
                    <a:pt x="92406" y="116690"/>
                    <a:pt x="108894" y="116690"/>
                  </a:cubicBezTo>
                  <a:cubicBezTo>
                    <a:pt x="118863" y="116690"/>
                    <a:pt x="128705" y="118863"/>
                    <a:pt x="138418" y="123081"/>
                  </a:cubicBezTo>
                  <a:lnTo>
                    <a:pt x="138418" y="55470"/>
                  </a:lnTo>
                  <a:lnTo>
                    <a:pt x="63649" y="55470"/>
                  </a:lnTo>
                  <a:lnTo>
                    <a:pt x="63649" y="39493"/>
                  </a:lnTo>
                  <a:lnTo>
                    <a:pt x="138418" y="39493"/>
                  </a:lnTo>
                  <a:lnTo>
                    <a:pt x="138418" y="0"/>
                  </a:lnTo>
                  <a:lnTo>
                    <a:pt x="155800" y="0"/>
                  </a:lnTo>
                  <a:lnTo>
                    <a:pt x="155800" y="39493"/>
                  </a:lnTo>
                  <a:lnTo>
                    <a:pt x="197978" y="39493"/>
                  </a:lnTo>
                  <a:lnTo>
                    <a:pt x="197978" y="55470"/>
                  </a:lnTo>
                  <a:close/>
                  <a:moveTo>
                    <a:pt x="138418" y="141741"/>
                  </a:moveTo>
                  <a:cubicBezTo>
                    <a:pt x="128193" y="135862"/>
                    <a:pt x="118224" y="132922"/>
                    <a:pt x="108127" y="132922"/>
                  </a:cubicBezTo>
                  <a:cubicBezTo>
                    <a:pt x="85888" y="132922"/>
                    <a:pt x="74769" y="140463"/>
                    <a:pt x="74769" y="155545"/>
                  </a:cubicBezTo>
                  <a:cubicBezTo>
                    <a:pt x="74769" y="173055"/>
                    <a:pt x="85888" y="181746"/>
                    <a:pt x="108127" y="181746"/>
                  </a:cubicBezTo>
                  <a:cubicBezTo>
                    <a:pt x="118735" y="181746"/>
                    <a:pt x="126532" y="179189"/>
                    <a:pt x="131261" y="174205"/>
                  </a:cubicBezTo>
                  <a:cubicBezTo>
                    <a:pt x="135990" y="169220"/>
                    <a:pt x="138418" y="161168"/>
                    <a:pt x="138418" y="150049"/>
                  </a:cubicBezTo>
                  <a:lnTo>
                    <a:pt x="138418" y="141741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C17444C6-7DA8-3B1B-4FA6-A5573375796E}"/>
                </a:ext>
              </a:extLst>
            </p:cNvPr>
            <p:cNvSpPr/>
            <p:nvPr/>
          </p:nvSpPr>
          <p:spPr>
            <a:xfrm>
              <a:off x="7869992" y="506099"/>
              <a:ext cx="213058" cy="211908"/>
            </a:xfrm>
            <a:custGeom>
              <a:avLst/>
              <a:gdLst>
                <a:gd name="connsiteX0" fmla="*/ 147109 w 213058"/>
                <a:gd name="connsiteY0" fmla="*/ 10992 h 211908"/>
                <a:gd name="connsiteX1" fmla="*/ 160146 w 213058"/>
                <a:gd name="connsiteY1" fmla="*/ 4090 h 211908"/>
                <a:gd name="connsiteX2" fmla="*/ 180212 w 213058"/>
                <a:gd name="connsiteY2" fmla="*/ 39621 h 211908"/>
                <a:gd name="connsiteX3" fmla="*/ 173566 w 213058"/>
                <a:gd name="connsiteY3" fmla="*/ 42944 h 211908"/>
                <a:gd name="connsiteX4" fmla="*/ 173566 w 213058"/>
                <a:gd name="connsiteY4" fmla="*/ 46523 h 211908"/>
                <a:gd name="connsiteX5" fmla="*/ 135990 w 213058"/>
                <a:gd name="connsiteY5" fmla="*/ 165641 h 211908"/>
                <a:gd name="connsiteX6" fmla="*/ 16488 w 213058"/>
                <a:gd name="connsiteY6" fmla="*/ 211909 h 211908"/>
                <a:gd name="connsiteX7" fmla="*/ 13676 w 213058"/>
                <a:gd name="connsiteY7" fmla="*/ 195293 h 211908"/>
                <a:gd name="connsiteX8" fmla="*/ 87550 w 213058"/>
                <a:gd name="connsiteY8" fmla="*/ 178167 h 211908"/>
                <a:gd name="connsiteX9" fmla="*/ 132539 w 213058"/>
                <a:gd name="connsiteY9" fmla="*/ 140974 h 211908"/>
                <a:gd name="connsiteX10" fmla="*/ 54191 w 213058"/>
                <a:gd name="connsiteY10" fmla="*/ 103782 h 211908"/>
                <a:gd name="connsiteX11" fmla="*/ 62499 w 213058"/>
                <a:gd name="connsiteY11" fmla="*/ 87805 h 211908"/>
                <a:gd name="connsiteX12" fmla="*/ 141102 w 213058"/>
                <a:gd name="connsiteY12" fmla="*/ 124998 h 211908"/>
                <a:gd name="connsiteX13" fmla="*/ 154139 w 213058"/>
                <a:gd name="connsiteY13" fmla="*/ 56109 h 211908"/>
                <a:gd name="connsiteX14" fmla="*/ 58793 w 213058"/>
                <a:gd name="connsiteY14" fmla="*/ 56109 h 211908"/>
                <a:gd name="connsiteX15" fmla="*/ 12398 w 213058"/>
                <a:gd name="connsiteY15" fmla="*/ 129216 h 211908"/>
                <a:gd name="connsiteX16" fmla="*/ 0 w 213058"/>
                <a:gd name="connsiteY16" fmla="*/ 117841 h 211908"/>
                <a:gd name="connsiteX17" fmla="*/ 33358 w 213058"/>
                <a:gd name="connsiteY17" fmla="*/ 72085 h 211908"/>
                <a:gd name="connsiteX18" fmla="*/ 49590 w 213058"/>
                <a:gd name="connsiteY18" fmla="*/ 15593 h 211908"/>
                <a:gd name="connsiteX19" fmla="*/ 66972 w 213058"/>
                <a:gd name="connsiteY19" fmla="*/ 16487 h 211908"/>
                <a:gd name="connsiteX20" fmla="*/ 63394 w 213058"/>
                <a:gd name="connsiteY20" fmla="*/ 39365 h 211908"/>
                <a:gd name="connsiteX21" fmla="*/ 163469 w 213058"/>
                <a:gd name="connsiteY21" fmla="*/ 39365 h 211908"/>
                <a:gd name="connsiteX22" fmla="*/ 146981 w 213058"/>
                <a:gd name="connsiteY22" fmla="*/ 10992 h 211908"/>
                <a:gd name="connsiteX23" fmla="*/ 179317 w 213058"/>
                <a:gd name="connsiteY23" fmla="*/ 6902 h 211908"/>
                <a:gd name="connsiteX24" fmla="*/ 192610 w 213058"/>
                <a:gd name="connsiteY24" fmla="*/ 0 h 211908"/>
                <a:gd name="connsiteX25" fmla="*/ 213059 w 213058"/>
                <a:gd name="connsiteY25" fmla="*/ 36170 h 211908"/>
                <a:gd name="connsiteX26" fmla="*/ 199767 w 213058"/>
                <a:gd name="connsiteY26" fmla="*/ 42816 h 211908"/>
                <a:gd name="connsiteX27" fmla="*/ 179317 w 213058"/>
                <a:gd name="connsiteY27" fmla="*/ 6902 h 21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058" h="211908">
                  <a:moveTo>
                    <a:pt x="147109" y="10992"/>
                  </a:moveTo>
                  <a:lnTo>
                    <a:pt x="160146" y="4090"/>
                  </a:lnTo>
                  <a:cubicBezTo>
                    <a:pt x="166664" y="14698"/>
                    <a:pt x="173310" y="26584"/>
                    <a:pt x="180212" y="39621"/>
                  </a:cubicBezTo>
                  <a:lnTo>
                    <a:pt x="173566" y="42944"/>
                  </a:lnTo>
                  <a:lnTo>
                    <a:pt x="173566" y="46523"/>
                  </a:lnTo>
                  <a:cubicBezTo>
                    <a:pt x="173566" y="99692"/>
                    <a:pt x="161040" y="139441"/>
                    <a:pt x="135990" y="165641"/>
                  </a:cubicBezTo>
                  <a:cubicBezTo>
                    <a:pt x="110939" y="191843"/>
                    <a:pt x="71190" y="207308"/>
                    <a:pt x="16488" y="211909"/>
                  </a:cubicBezTo>
                  <a:lnTo>
                    <a:pt x="13676" y="195293"/>
                  </a:lnTo>
                  <a:cubicBezTo>
                    <a:pt x="43583" y="192609"/>
                    <a:pt x="68123" y="186858"/>
                    <a:pt x="87550" y="178167"/>
                  </a:cubicBezTo>
                  <a:cubicBezTo>
                    <a:pt x="106977" y="169476"/>
                    <a:pt x="121931" y="157078"/>
                    <a:pt x="132539" y="140974"/>
                  </a:cubicBezTo>
                  <a:cubicBezTo>
                    <a:pt x="105827" y="127298"/>
                    <a:pt x="79753" y="114901"/>
                    <a:pt x="54191" y="103782"/>
                  </a:cubicBezTo>
                  <a:lnTo>
                    <a:pt x="62499" y="87805"/>
                  </a:lnTo>
                  <a:cubicBezTo>
                    <a:pt x="90873" y="100203"/>
                    <a:pt x="117074" y="112600"/>
                    <a:pt x="141102" y="124998"/>
                  </a:cubicBezTo>
                  <a:cubicBezTo>
                    <a:pt x="149026" y="106593"/>
                    <a:pt x="153372" y="83588"/>
                    <a:pt x="154139" y="56109"/>
                  </a:cubicBezTo>
                  <a:lnTo>
                    <a:pt x="58793" y="56109"/>
                  </a:lnTo>
                  <a:cubicBezTo>
                    <a:pt x="49718" y="84354"/>
                    <a:pt x="34253" y="108766"/>
                    <a:pt x="12398" y="129216"/>
                  </a:cubicBezTo>
                  <a:lnTo>
                    <a:pt x="0" y="117841"/>
                  </a:lnTo>
                  <a:cubicBezTo>
                    <a:pt x="13676" y="104932"/>
                    <a:pt x="24795" y="89723"/>
                    <a:pt x="33358" y="72085"/>
                  </a:cubicBezTo>
                  <a:cubicBezTo>
                    <a:pt x="41922" y="54447"/>
                    <a:pt x="47290" y="35659"/>
                    <a:pt x="49590" y="15593"/>
                  </a:cubicBezTo>
                  <a:lnTo>
                    <a:pt x="66972" y="16487"/>
                  </a:lnTo>
                  <a:cubicBezTo>
                    <a:pt x="66206" y="24284"/>
                    <a:pt x="64927" y="31952"/>
                    <a:pt x="63394" y="39365"/>
                  </a:cubicBezTo>
                  <a:lnTo>
                    <a:pt x="163469" y="39365"/>
                  </a:lnTo>
                  <a:cubicBezTo>
                    <a:pt x="157462" y="28374"/>
                    <a:pt x="151966" y="18916"/>
                    <a:pt x="146981" y="10992"/>
                  </a:cubicBezTo>
                  <a:close/>
                  <a:moveTo>
                    <a:pt x="179317" y="6902"/>
                  </a:moveTo>
                  <a:lnTo>
                    <a:pt x="192610" y="0"/>
                  </a:lnTo>
                  <a:cubicBezTo>
                    <a:pt x="199767" y="11758"/>
                    <a:pt x="206541" y="23773"/>
                    <a:pt x="213059" y="36170"/>
                  </a:cubicBezTo>
                  <a:lnTo>
                    <a:pt x="199767" y="42816"/>
                  </a:lnTo>
                  <a:cubicBezTo>
                    <a:pt x="192737" y="29652"/>
                    <a:pt x="185963" y="17638"/>
                    <a:pt x="179317" y="6902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790B92DB-7D50-2A10-C83C-116A9B40F92A}"/>
                </a:ext>
              </a:extLst>
            </p:cNvPr>
            <p:cNvSpPr/>
            <p:nvPr/>
          </p:nvSpPr>
          <p:spPr>
            <a:xfrm>
              <a:off x="8110274" y="526165"/>
              <a:ext cx="185835" cy="191459"/>
            </a:xfrm>
            <a:custGeom>
              <a:avLst/>
              <a:gdLst>
                <a:gd name="connsiteX0" fmla="*/ 26968 w 185835"/>
                <a:gd name="connsiteY0" fmla="*/ 48823 h 191459"/>
                <a:gd name="connsiteX1" fmla="*/ 38599 w 185835"/>
                <a:gd name="connsiteY1" fmla="*/ 34764 h 191459"/>
                <a:gd name="connsiteX2" fmla="*/ 105827 w 185835"/>
                <a:gd name="connsiteY2" fmla="*/ 85760 h 191459"/>
                <a:gd name="connsiteX3" fmla="*/ 144681 w 185835"/>
                <a:gd name="connsiteY3" fmla="*/ 0 h 191459"/>
                <a:gd name="connsiteX4" fmla="*/ 163213 w 185835"/>
                <a:gd name="connsiteY4" fmla="*/ 3834 h 191459"/>
                <a:gd name="connsiteX5" fmla="*/ 121036 w 185835"/>
                <a:gd name="connsiteY5" fmla="*/ 98414 h 191459"/>
                <a:gd name="connsiteX6" fmla="*/ 185835 w 185835"/>
                <a:gd name="connsiteY6" fmla="*/ 156056 h 191459"/>
                <a:gd name="connsiteX7" fmla="*/ 172671 w 185835"/>
                <a:gd name="connsiteY7" fmla="*/ 169348 h 191459"/>
                <a:gd name="connsiteX8" fmla="*/ 110044 w 185835"/>
                <a:gd name="connsiteY8" fmla="*/ 113112 h 191459"/>
                <a:gd name="connsiteX9" fmla="*/ 10736 w 185835"/>
                <a:gd name="connsiteY9" fmla="*/ 191459 h 191459"/>
                <a:gd name="connsiteX10" fmla="*/ 0 w 185835"/>
                <a:gd name="connsiteY10" fmla="*/ 175994 h 191459"/>
                <a:gd name="connsiteX11" fmla="*/ 94835 w 185835"/>
                <a:gd name="connsiteY11" fmla="*/ 100714 h 191459"/>
                <a:gd name="connsiteX12" fmla="*/ 26968 w 185835"/>
                <a:gd name="connsiteY12" fmla="*/ 48823 h 19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835" h="191459">
                  <a:moveTo>
                    <a:pt x="26968" y="48823"/>
                  </a:moveTo>
                  <a:lnTo>
                    <a:pt x="38599" y="34764"/>
                  </a:lnTo>
                  <a:cubicBezTo>
                    <a:pt x="62243" y="51380"/>
                    <a:pt x="84610" y="68378"/>
                    <a:pt x="105827" y="85760"/>
                  </a:cubicBezTo>
                  <a:cubicBezTo>
                    <a:pt x="122698" y="60838"/>
                    <a:pt x="135606" y="32208"/>
                    <a:pt x="144681" y="0"/>
                  </a:cubicBezTo>
                  <a:lnTo>
                    <a:pt x="163213" y="3834"/>
                  </a:lnTo>
                  <a:cubicBezTo>
                    <a:pt x="153372" y="40005"/>
                    <a:pt x="139313" y="71574"/>
                    <a:pt x="121036" y="98414"/>
                  </a:cubicBezTo>
                  <a:cubicBezTo>
                    <a:pt x="145320" y="118735"/>
                    <a:pt x="166920" y="137907"/>
                    <a:pt x="185835" y="156056"/>
                  </a:cubicBezTo>
                  <a:lnTo>
                    <a:pt x="172671" y="169348"/>
                  </a:lnTo>
                  <a:cubicBezTo>
                    <a:pt x="150432" y="148260"/>
                    <a:pt x="129599" y="129471"/>
                    <a:pt x="110044" y="113112"/>
                  </a:cubicBezTo>
                  <a:cubicBezTo>
                    <a:pt x="85249" y="144042"/>
                    <a:pt x="52146" y="170243"/>
                    <a:pt x="10736" y="191459"/>
                  </a:cubicBezTo>
                  <a:lnTo>
                    <a:pt x="0" y="175994"/>
                  </a:lnTo>
                  <a:cubicBezTo>
                    <a:pt x="39749" y="155161"/>
                    <a:pt x="71318" y="130111"/>
                    <a:pt x="94835" y="100714"/>
                  </a:cubicBezTo>
                  <a:cubicBezTo>
                    <a:pt x="68506" y="79242"/>
                    <a:pt x="45884" y="61988"/>
                    <a:pt x="26968" y="48823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A40D28C5-DC5C-54C3-E8B7-EF49F540E80E}"/>
                </a:ext>
              </a:extLst>
            </p:cNvPr>
            <p:cNvSpPr/>
            <p:nvPr/>
          </p:nvSpPr>
          <p:spPr>
            <a:xfrm>
              <a:off x="8338543" y="656915"/>
              <a:ext cx="62243" cy="63776"/>
            </a:xfrm>
            <a:custGeom>
              <a:avLst/>
              <a:gdLst>
                <a:gd name="connsiteX0" fmla="*/ 62115 w 62243"/>
                <a:gd name="connsiteY0" fmla="*/ 51635 h 63776"/>
                <a:gd name="connsiteX1" fmla="*/ 46651 w 62243"/>
                <a:gd name="connsiteY1" fmla="*/ 63777 h 63776"/>
                <a:gd name="connsiteX2" fmla="*/ 0 w 62243"/>
                <a:gd name="connsiteY2" fmla="*/ 13036 h 63776"/>
                <a:gd name="connsiteX3" fmla="*/ 14570 w 62243"/>
                <a:gd name="connsiteY3" fmla="*/ 0 h 63776"/>
                <a:gd name="connsiteX4" fmla="*/ 62243 w 62243"/>
                <a:gd name="connsiteY4" fmla="*/ 51635 h 6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3" h="63776">
                  <a:moveTo>
                    <a:pt x="62115" y="51635"/>
                  </a:moveTo>
                  <a:lnTo>
                    <a:pt x="46651" y="63777"/>
                  </a:lnTo>
                  <a:cubicBezTo>
                    <a:pt x="30419" y="44350"/>
                    <a:pt x="14826" y="27479"/>
                    <a:pt x="0" y="13036"/>
                  </a:cubicBezTo>
                  <a:lnTo>
                    <a:pt x="14570" y="0"/>
                  </a:lnTo>
                  <a:cubicBezTo>
                    <a:pt x="30802" y="15848"/>
                    <a:pt x="46651" y="33103"/>
                    <a:pt x="62243" y="51635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4F130C6F-DFB8-17F1-70DD-7B176D78E01A}"/>
                </a:ext>
              </a:extLst>
            </p:cNvPr>
            <p:cNvSpPr/>
            <p:nvPr/>
          </p:nvSpPr>
          <p:spPr>
            <a:xfrm>
              <a:off x="8574736" y="510700"/>
              <a:ext cx="91256" cy="180084"/>
            </a:xfrm>
            <a:custGeom>
              <a:avLst/>
              <a:gdLst>
                <a:gd name="connsiteX0" fmla="*/ 17382 w 91256"/>
                <a:gd name="connsiteY0" fmla="*/ 180084 h 180084"/>
                <a:gd name="connsiteX1" fmla="*/ 0 w 91256"/>
                <a:gd name="connsiteY1" fmla="*/ 180084 h 180084"/>
                <a:gd name="connsiteX2" fmla="*/ 0 w 91256"/>
                <a:gd name="connsiteY2" fmla="*/ 0 h 180084"/>
                <a:gd name="connsiteX3" fmla="*/ 91256 w 91256"/>
                <a:gd name="connsiteY3" fmla="*/ 0 h 180084"/>
                <a:gd name="connsiteX4" fmla="*/ 91256 w 91256"/>
                <a:gd name="connsiteY4" fmla="*/ 14954 h 180084"/>
                <a:gd name="connsiteX5" fmla="*/ 17382 w 91256"/>
                <a:gd name="connsiteY5" fmla="*/ 14954 h 180084"/>
                <a:gd name="connsiteX6" fmla="*/ 17382 w 91256"/>
                <a:gd name="connsiteY6" fmla="*/ 180084 h 18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56" h="180084">
                  <a:moveTo>
                    <a:pt x="17382" y="180084"/>
                  </a:moveTo>
                  <a:lnTo>
                    <a:pt x="0" y="180084"/>
                  </a:lnTo>
                  <a:lnTo>
                    <a:pt x="0" y="0"/>
                  </a:lnTo>
                  <a:lnTo>
                    <a:pt x="91256" y="0"/>
                  </a:lnTo>
                  <a:lnTo>
                    <a:pt x="91256" y="14954"/>
                  </a:lnTo>
                  <a:lnTo>
                    <a:pt x="17382" y="14954"/>
                  </a:lnTo>
                  <a:lnTo>
                    <a:pt x="17382" y="180084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957242C7-3D24-9B4A-28CA-CF5F5C2E458D}"/>
                </a:ext>
              </a:extLst>
            </p:cNvPr>
            <p:cNvSpPr/>
            <p:nvPr/>
          </p:nvSpPr>
          <p:spPr>
            <a:xfrm>
              <a:off x="8696283" y="509678"/>
              <a:ext cx="209608" cy="219193"/>
            </a:xfrm>
            <a:custGeom>
              <a:avLst/>
              <a:gdLst>
                <a:gd name="connsiteX0" fmla="*/ 116052 w 209608"/>
                <a:gd name="connsiteY0" fmla="*/ 46267 h 219193"/>
                <a:gd name="connsiteX1" fmla="*/ 209608 w 209608"/>
                <a:gd name="connsiteY1" fmla="*/ 46267 h 219193"/>
                <a:gd name="connsiteX2" fmla="*/ 209608 w 209608"/>
                <a:gd name="connsiteY2" fmla="*/ 61988 h 219193"/>
                <a:gd name="connsiteX3" fmla="*/ 0 w 209608"/>
                <a:gd name="connsiteY3" fmla="*/ 61988 h 219193"/>
                <a:gd name="connsiteX4" fmla="*/ 0 w 209608"/>
                <a:gd name="connsiteY4" fmla="*/ 46267 h 219193"/>
                <a:gd name="connsiteX5" fmla="*/ 37576 w 209608"/>
                <a:gd name="connsiteY5" fmla="*/ 46267 h 219193"/>
                <a:gd name="connsiteX6" fmla="*/ 37576 w 209608"/>
                <a:gd name="connsiteY6" fmla="*/ 5751 h 219193"/>
                <a:gd name="connsiteX7" fmla="*/ 55981 w 209608"/>
                <a:gd name="connsiteY7" fmla="*/ 5751 h 219193"/>
                <a:gd name="connsiteX8" fmla="*/ 55981 w 209608"/>
                <a:gd name="connsiteY8" fmla="*/ 46267 h 219193"/>
                <a:gd name="connsiteX9" fmla="*/ 97008 w 209608"/>
                <a:gd name="connsiteY9" fmla="*/ 46267 h 219193"/>
                <a:gd name="connsiteX10" fmla="*/ 97008 w 209608"/>
                <a:gd name="connsiteY10" fmla="*/ 0 h 219193"/>
                <a:gd name="connsiteX11" fmla="*/ 116052 w 209608"/>
                <a:gd name="connsiteY11" fmla="*/ 0 h 219193"/>
                <a:gd name="connsiteX12" fmla="*/ 116052 w 209608"/>
                <a:gd name="connsiteY12" fmla="*/ 14315 h 219193"/>
                <a:gd name="connsiteX13" fmla="*/ 194655 w 209608"/>
                <a:gd name="connsiteY13" fmla="*/ 14315 h 219193"/>
                <a:gd name="connsiteX14" fmla="*/ 194655 w 209608"/>
                <a:gd name="connsiteY14" fmla="*/ 29141 h 219193"/>
                <a:gd name="connsiteX15" fmla="*/ 116052 w 209608"/>
                <a:gd name="connsiteY15" fmla="*/ 29141 h 219193"/>
                <a:gd name="connsiteX16" fmla="*/ 116052 w 209608"/>
                <a:gd name="connsiteY16" fmla="*/ 46267 h 219193"/>
                <a:gd name="connsiteX17" fmla="*/ 25051 w 209608"/>
                <a:gd name="connsiteY17" fmla="*/ 70807 h 219193"/>
                <a:gd name="connsiteX18" fmla="*/ 25051 w 209608"/>
                <a:gd name="connsiteY18" fmla="*/ 194015 h 219193"/>
                <a:gd name="connsiteX19" fmla="*/ 184685 w 209608"/>
                <a:gd name="connsiteY19" fmla="*/ 194015 h 219193"/>
                <a:gd name="connsiteX20" fmla="*/ 184685 w 209608"/>
                <a:gd name="connsiteY20" fmla="*/ 70807 h 219193"/>
                <a:gd name="connsiteX21" fmla="*/ 203090 w 209608"/>
                <a:gd name="connsiteY21" fmla="*/ 70807 h 219193"/>
                <a:gd name="connsiteX22" fmla="*/ 203090 w 209608"/>
                <a:gd name="connsiteY22" fmla="*/ 219194 h 219193"/>
                <a:gd name="connsiteX23" fmla="*/ 184685 w 209608"/>
                <a:gd name="connsiteY23" fmla="*/ 219194 h 219193"/>
                <a:gd name="connsiteX24" fmla="*/ 184685 w 209608"/>
                <a:gd name="connsiteY24" fmla="*/ 208969 h 219193"/>
                <a:gd name="connsiteX25" fmla="*/ 25051 w 209608"/>
                <a:gd name="connsiteY25" fmla="*/ 208969 h 219193"/>
                <a:gd name="connsiteX26" fmla="*/ 25051 w 209608"/>
                <a:gd name="connsiteY26" fmla="*/ 219194 h 219193"/>
                <a:gd name="connsiteX27" fmla="*/ 6646 w 209608"/>
                <a:gd name="connsiteY27" fmla="*/ 219194 h 219193"/>
                <a:gd name="connsiteX28" fmla="*/ 6646 w 209608"/>
                <a:gd name="connsiteY28" fmla="*/ 70807 h 219193"/>
                <a:gd name="connsiteX29" fmla="*/ 25051 w 209608"/>
                <a:gd name="connsiteY29" fmla="*/ 70807 h 219193"/>
                <a:gd name="connsiteX30" fmla="*/ 177656 w 209608"/>
                <a:gd name="connsiteY30" fmla="*/ 173182 h 219193"/>
                <a:gd name="connsiteX31" fmla="*/ 166664 w 209608"/>
                <a:gd name="connsiteY31" fmla="*/ 185069 h 219193"/>
                <a:gd name="connsiteX32" fmla="*/ 113495 w 209608"/>
                <a:gd name="connsiteY32" fmla="*/ 134839 h 219193"/>
                <a:gd name="connsiteX33" fmla="*/ 113495 w 209608"/>
                <a:gd name="connsiteY33" fmla="*/ 188008 h 219193"/>
                <a:gd name="connsiteX34" fmla="*/ 95857 w 209608"/>
                <a:gd name="connsiteY34" fmla="*/ 188008 h 219193"/>
                <a:gd name="connsiteX35" fmla="*/ 95857 w 209608"/>
                <a:gd name="connsiteY35" fmla="*/ 137268 h 219193"/>
                <a:gd name="connsiteX36" fmla="*/ 41538 w 209608"/>
                <a:gd name="connsiteY36" fmla="*/ 183663 h 219193"/>
                <a:gd name="connsiteX37" fmla="*/ 32208 w 209608"/>
                <a:gd name="connsiteY37" fmla="*/ 170498 h 219193"/>
                <a:gd name="connsiteX38" fmla="*/ 84866 w 209608"/>
                <a:gd name="connsiteY38" fmla="*/ 129344 h 219193"/>
                <a:gd name="connsiteX39" fmla="*/ 36042 w 209608"/>
                <a:gd name="connsiteY39" fmla="*/ 129344 h 219193"/>
                <a:gd name="connsiteX40" fmla="*/ 36042 w 209608"/>
                <a:gd name="connsiteY40" fmla="*/ 115029 h 219193"/>
                <a:gd name="connsiteX41" fmla="*/ 95857 w 209608"/>
                <a:gd name="connsiteY41" fmla="*/ 115029 h 219193"/>
                <a:gd name="connsiteX42" fmla="*/ 95857 w 209608"/>
                <a:gd name="connsiteY42" fmla="*/ 67867 h 219193"/>
                <a:gd name="connsiteX43" fmla="*/ 113495 w 209608"/>
                <a:gd name="connsiteY43" fmla="*/ 67867 h 219193"/>
                <a:gd name="connsiteX44" fmla="*/ 113495 w 209608"/>
                <a:gd name="connsiteY44" fmla="*/ 115029 h 219193"/>
                <a:gd name="connsiteX45" fmla="*/ 173310 w 209608"/>
                <a:gd name="connsiteY45" fmla="*/ 115029 h 219193"/>
                <a:gd name="connsiteX46" fmla="*/ 173310 w 209608"/>
                <a:gd name="connsiteY46" fmla="*/ 129344 h 219193"/>
                <a:gd name="connsiteX47" fmla="*/ 128066 w 209608"/>
                <a:gd name="connsiteY47" fmla="*/ 129344 h 219193"/>
                <a:gd name="connsiteX48" fmla="*/ 177656 w 209608"/>
                <a:gd name="connsiteY48" fmla="*/ 173182 h 219193"/>
                <a:gd name="connsiteX49" fmla="*/ 42688 w 209608"/>
                <a:gd name="connsiteY49" fmla="*/ 79370 h 219193"/>
                <a:gd name="connsiteX50" fmla="*/ 55342 w 209608"/>
                <a:gd name="connsiteY50" fmla="*/ 70551 h 219193"/>
                <a:gd name="connsiteX51" fmla="*/ 81798 w 209608"/>
                <a:gd name="connsiteY51" fmla="*/ 104421 h 219193"/>
                <a:gd name="connsiteX52" fmla="*/ 68890 w 209608"/>
                <a:gd name="connsiteY52" fmla="*/ 113240 h 219193"/>
                <a:gd name="connsiteX53" fmla="*/ 42688 w 209608"/>
                <a:gd name="connsiteY53" fmla="*/ 79370 h 219193"/>
                <a:gd name="connsiteX54" fmla="*/ 166920 w 209608"/>
                <a:gd name="connsiteY54" fmla="*/ 79114 h 219193"/>
                <a:gd name="connsiteX55" fmla="*/ 140463 w 209608"/>
                <a:gd name="connsiteY55" fmla="*/ 113240 h 219193"/>
                <a:gd name="connsiteX56" fmla="*/ 128066 w 209608"/>
                <a:gd name="connsiteY56" fmla="*/ 104165 h 219193"/>
                <a:gd name="connsiteX57" fmla="*/ 154011 w 209608"/>
                <a:gd name="connsiteY57" fmla="*/ 70551 h 219193"/>
                <a:gd name="connsiteX58" fmla="*/ 166920 w 209608"/>
                <a:gd name="connsiteY58" fmla="*/ 79114 h 2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9608" h="219193">
                  <a:moveTo>
                    <a:pt x="116052" y="46267"/>
                  </a:moveTo>
                  <a:lnTo>
                    <a:pt x="209608" y="46267"/>
                  </a:lnTo>
                  <a:lnTo>
                    <a:pt x="209608" y="61988"/>
                  </a:lnTo>
                  <a:lnTo>
                    <a:pt x="0" y="61988"/>
                  </a:lnTo>
                  <a:lnTo>
                    <a:pt x="0" y="46267"/>
                  </a:lnTo>
                  <a:lnTo>
                    <a:pt x="37576" y="46267"/>
                  </a:lnTo>
                  <a:lnTo>
                    <a:pt x="37576" y="5751"/>
                  </a:lnTo>
                  <a:lnTo>
                    <a:pt x="55981" y="5751"/>
                  </a:lnTo>
                  <a:lnTo>
                    <a:pt x="55981" y="46267"/>
                  </a:lnTo>
                  <a:lnTo>
                    <a:pt x="97008" y="46267"/>
                  </a:lnTo>
                  <a:lnTo>
                    <a:pt x="97008" y="0"/>
                  </a:lnTo>
                  <a:lnTo>
                    <a:pt x="116052" y="0"/>
                  </a:lnTo>
                  <a:lnTo>
                    <a:pt x="116052" y="14315"/>
                  </a:lnTo>
                  <a:lnTo>
                    <a:pt x="194655" y="14315"/>
                  </a:lnTo>
                  <a:lnTo>
                    <a:pt x="194655" y="29141"/>
                  </a:lnTo>
                  <a:lnTo>
                    <a:pt x="116052" y="29141"/>
                  </a:lnTo>
                  <a:lnTo>
                    <a:pt x="116052" y="46267"/>
                  </a:lnTo>
                  <a:close/>
                  <a:moveTo>
                    <a:pt x="25051" y="70807"/>
                  </a:moveTo>
                  <a:lnTo>
                    <a:pt x="25051" y="194015"/>
                  </a:lnTo>
                  <a:lnTo>
                    <a:pt x="184685" y="194015"/>
                  </a:lnTo>
                  <a:lnTo>
                    <a:pt x="184685" y="70807"/>
                  </a:lnTo>
                  <a:lnTo>
                    <a:pt x="203090" y="70807"/>
                  </a:lnTo>
                  <a:lnTo>
                    <a:pt x="203090" y="219194"/>
                  </a:lnTo>
                  <a:lnTo>
                    <a:pt x="184685" y="219194"/>
                  </a:lnTo>
                  <a:lnTo>
                    <a:pt x="184685" y="208969"/>
                  </a:lnTo>
                  <a:lnTo>
                    <a:pt x="25051" y="208969"/>
                  </a:lnTo>
                  <a:lnTo>
                    <a:pt x="25051" y="219194"/>
                  </a:lnTo>
                  <a:lnTo>
                    <a:pt x="6646" y="219194"/>
                  </a:lnTo>
                  <a:lnTo>
                    <a:pt x="6646" y="70807"/>
                  </a:lnTo>
                  <a:lnTo>
                    <a:pt x="25051" y="70807"/>
                  </a:lnTo>
                  <a:close/>
                  <a:moveTo>
                    <a:pt x="177656" y="173182"/>
                  </a:moveTo>
                  <a:lnTo>
                    <a:pt x="166664" y="185069"/>
                  </a:lnTo>
                  <a:cubicBezTo>
                    <a:pt x="145192" y="162958"/>
                    <a:pt x="127554" y="146215"/>
                    <a:pt x="113495" y="134839"/>
                  </a:cubicBezTo>
                  <a:lnTo>
                    <a:pt x="113495" y="188008"/>
                  </a:lnTo>
                  <a:lnTo>
                    <a:pt x="95857" y="188008"/>
                  </a:lnTo>
                  <a:lnTo>
                    <a:pt x="95857" y="137268"/>
                  </a:lnTo>
                  <a:cubicBezTo>
                    <a:pt x="82054" y="154905"/>
                    <a:pt x="63905" y="170371"/>
                    <a:pt x="41538" y="183663"/>
                  </a:cubicBezTo>
                  <a:lnTo>
                    <a:pt x="32208" y="170498"/>
                  </a:lnTo>
                  <a:cubicBezTo>
                    <a:pt x="54064" y="157845"/>
                    <a:pt x="71702" y="144042"/>
                    <a:pt x="84866" y="129344"/>
                  </a:cubicBezTo>
                  <a:lnTo>
                    <a:pt x="36042" y="129344"/>
                  </a:lnTo>
                  <a:lnTo>
                    <a:pt x="36042" y="115029"/>
                  </a:lnTo>
                  <a:lnTo>
                    <a:pt x="95857" y="115029"/>
                  </a:lnTo>
                  <a:lnTo>
                    <a:pt x="95857" y="67867"/>
                  </a:lnTo>
                  <a:lnTo>
                    <a:pt x="113495" y="67867"/>
                  </a:lnTo>
                  <a:lnTo>
                    <a:pt x="113495" y="115029"/>
                  </a:lnTo>
                  <a:lnTo>
                    <a:pt x="173310" y="115029"/>
                  </a:lnTo>
                  <a:lnTo>
                    <a:pt x="173310" y="129344"/>
                  </a:lnTo>
                  <a:lnTo>
                    <a:pt x="128066" y="129344"/>
                  </a:lnTo>
                  <a:cubicBezTo>
                    <a:pt x="143786" y="141613"/>
                    <a:pt x="160274" y="156184"/>
                    <a:pt x="177656" y="173182"/>
                  </a:cubicBezTo>
                  <a:close/>
                  <a:moveTo>
                    <a:pt x="42688" y="79370"/>
                  </a:moveTo>
                  <a:lnTo>
                    <a:pt x="55342" y="70551"/>
                  </a:lnTo>
                  <a:cubicBezTo>
                    <a:pt x="65183" y="81926"/>
                    <a:pt x="74002" y="93301"/>
                    <a:pt x="81798" y="104421"/>
                  </a:cubicBezTo>
                  <a:lnTo>
                    <a:pt x="68890" y="113240"/>
                  </a:lnTo>
                  <a:cubicBezTo>
                    <a:pt x="59304" y="100075"/>
                    <a:pt x="50613" y="88828"/>
                    <a:pt x="42688" y="79370"/>
                  </a:cubicBezTo>
                  <a:close/>
                  <a:moveTo>
                    <a:pt x="166920" y="79114"/>
                  </a:moveTo>
                  <a:cubicBezTo>
                    <a:pt x="160274" y="90361"/>
                    <a:pt x="151455" y="101737"/>
                    <a:pt x="140463" y="113240"/>
                  </a:cubicBezTo>
                  <a:lnTo>
                    <a:pt x="128066" y="104165"/>
                  </a:lnTo>
                  <a:cubicBezTo>
                    <a:pt x="138162" y="93557"/>
                    <a:pt x="146854" y="82310"/>
                    <a:pt x="154011" y="70551"/>
                  </a:cubicBezTo>
                  <a:lnTo>
                    <a:pt x="166920" y="79114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48CF240D-62FA-5B25-DF7B-929EE3381720}"/>
                </a:ext>
              </a:extLst>
            </p:cNvPr>
            <p:cNvSpPr/>
            <p:nvPr/>
          </p:nvSpPr>
          <p:spPr>
            <a:xfrm>
              <a:off x="8924423" y="520158"/>
              <a:ext cx="215359" cy="207052"/>
            </a:xfrm>
            <a:custGeom>
              <a:avLst/>
              <a:gdLst>
                <a:gd name="connsiteX0" fmla="*/ 110811 w 215359"/>
                <a:gd name="connsiteY0" fmla="*/ 15465 h 207052"/>
                <a:gd name="connsiteX1" fmla="*/ 42688 w 215359"/>
                <a:gd name="connsiteY1" fmla="*/ 15465 h 207052"/>
                <a:gd name="connsiteX2" fmla="*/ 42688 w 215359"/>
                <a:gd name="connsiteY2" fmla="*/ 94835 h 207052"/>
                <a:gd name="connsiteX3" fmla="*/ 36298 w 215359"/>
                <a:gd name="connsiteY3" fmla="*/ 161552 h 207052"/>
                <a:gd name="connsiteX4" fmla="*/ 14826 w 215359"/>
                <a:gd name="connsiteY4" fmla="*/ 207052 h 207052"/>
                <a:gd name="connsiteX5" fmla="*/ 0 w 215359"/>
                <a:gd name="connsiteY5" fmla="*/ 195166 h 207052"/>
                <a:gd name="connsiteX6" fmla="*/ 18916 w 215359"/>
                <a:gd name="connsiteY6" fmla="*/ 153372 h 207052"/>
                <a:gd name="connsiteX7" fmla="*/ 24284 w 215359"/>
                <a:gd name="connsiteY7" fmla="*/ 88189 h 207052"/>
                <a:gd name="connsiteX8" fmla="*/ 24284 w 215359"/>
                <a:gd name="connsiteY8" fmla="*/ 0 h 207052"/>
                <a:gd name="connsiteX9" fmla="*/ 215360 w 215359"/>
                <a:gd name="connsiteY9" fmla="*/ 0 h 207052"/>
                <a:gd name="connsiteX10" fmla="*/ 215360 w 215359"/>
                <a:gd name="connsiteY10" fmla="*/ 174588 h 207052"/>
                <a:gd name="connsiteX11" fmla="*/ 210631 w 215359"/>
                <a:gd name="connsiteY11" fmla="*/ 199895 h 207052"/>
                <a:gd name="connsiteX12" fmla="*/ 185836 w 215359"/>
                <a:gd name="connsiteY12" fmla="*/ 204751 h 207052"/>
                <a:gd name="connsiteX13" fmla="*/ 152477 w 215359"/>
                <a:gd name="connsiteY13" fmla="*/ 203601 h 207052"/>
                <a:gd name="connsiteX14" fmla="*/ 151710 w 215359"/>
                <a:gd name="connsiteY14" fmla="*/ 187625 h 207052"/>
                <a:gd name="connsiteX15" fmla="*/ 183152 w 215359"/>
                <a:gd name="connsiteY15" fmla="*/ 188775 h 207052"/>
                <a:gd name="connsiteX16" fmla="*/ 195038 w 215359"/>
                <a:gd name="connsiteY16" fmla="*/ 186858 h 207052"/>
                <a:gd name="connsiteX17" fmla="*/ 196955 w 215359"/>
                <a:gd name="connsiteY17" fmla="*/ 174972 h 207052"/>
                <a:gd name="connsiteX18" fmla="*/ 196955 w 215359"/>
                <a:gd name="connsiteY18" fmla="*/ 15337 h 207052"/>
                <a:gd name="connsiteX19" fmla="*/ 128577 w 215359"/>
                <a:gd name="connsiteY19" fmla="*/ 15337 h 207052"/>
                <a:gd name="connsiteX20" fmla="*/ 128577 w 215359"/>
                <a:gd name="connsiteY20" fmla="*/ 35531 h 207052"/>
                <a:gd name="connsiteX21" fmla="*/ 180723 w 215359"/>
                <a:gd name="connsiteY21" fmla="*/ 35531 h 207052"/>
                <a:gd name="connsiteX22" fmla="*/ 180723 w 215359"/>
                <a:gd name="connsiteY22" fmla="*/ 49335 h 207052"/>
                <a:gd name="connsiteX23" fmla="*/ 128577 w 215359"/>
                <a:gd name="connsiteY23" fmla="*/ 49335 h 207052"/>
                <a:gd name="connsiteX24" fmla="*/ 128577 w 215359"/>
                <a:gd name="connsiteY24" fmla="*/ 76686 h 207052"/>
                <a:gd name="connsiteX25" fmla="*/ 186219 w 215359"/>
                <a:gd name="connsiteY25" fmla="*/ 76686 h 207052"/>
                <a:gd name="connsiteX26" fmla="*/ 186219 w 215359"/>
                <a:gd name="connsiteY26" fmla="*/ 91001 h 207052"/>
                <a:gd name="connsiteX27" fmla="*/ 53297 w 215359"/>
                <a:gd name="connsiteY27" fmla="*/ 91001 h 207052"/>
                <a:gd name="connsiteX28" fmla="*/ 53297 w 215359"/>
                <a:gd name="connsiteY28" fmla="*/ 76686 h 207052"/>
                <a:gd name="connsiteX29" fmla="*/ 110683 w 215359"/>
                <a:gd name="connsiteY29" fmla="*/ 76686 h 207052"/>
                <a:gd name="connsiteX30" fmla="*/ 110683 w 215359"/>
                <a:gd name="connsiteY30" fmla="*/ 49335 h 207052"/>
                <a:gd name="connsiteX31" fmla="*/ 58793 w 215359"/>
                <a:gd name="connsiteY31" fmla="*/ 49335 h 207052"/>
                <a:gd name="connsiteX32" fmla="*/ 58793 w 215359"/>
                <a:gd name="connsiteY32" fmla="*/ 35531 h 207052"/>
                <a:gd name="connsiteX33" fmla="*/ 110683 w 215359"/>
                <a:gd name="connsiteY33" fmla="*/ 35531 h 207052"/>
                <a:gd name="connsiteX34" fmla="*/ 110683 w 215359"/>
                <a:gd name="connsiteY34" fmla="*/ 15337 h 207052"/>
                <a:gd name="connsiteX35" fmla="*/ 81031 w 215359"/>
                <a:gd name="connsiteY35" fmla="*/ 174588 h 207052"/>
                <a:gd name="connsiteX36" fmla="*/ 81031 w 215359"/>
                <a:gd name="connsiteY36" fmla="*/ 187242 h 207052"/>
                <a:gd name="connsiteX37" fmla="*/ 63649 w 215359"/>
                <a:gd name="connsiteY37" fmla="*/ 187242 h 207052"/>
                <a:gd name="connsiteX38" fmla="*/ 63649 w 215359"/>
                <a:gd name="connsiteY38" fmla="*/ 107232 h 207052"/>
                <a:gd name="connsiteX39" fmla="*/ 175611 w 215359"/>
                <a:gd name="connsiteY39" fmla="*/ 107232 h 207052"/>
                <a:gd name="connsiteX40" fmla="*/ 175611 w 215359"/>
                <a:gd name="connsiteY40" fmla="*/ 174588 h 207052"/>
                <a:gd name="connsiteX41" fmla="*/ 81031 w 215359"/>
                <a:gd name="connsiteY41" fmla="*/ 174588 h 207052"/>
                <a:gd name="connsiteX42" fmla="*/ 81031 w 215359"/>
                <a:gd name="connsiteY42" fmla="*/ 160529 h 207052"/>
                <a:gd name="connsiteX43" fmla="*/ 158229 w 215359"/>
                <a:gd name="connsiteY43" fmla="*/ 160529 h 207052"/>
                <a:gd name="connsiteX44" fmla="*/ 158229 w 215359"/>
                <a:gd name="connsiteY44" fmla="*/ 121419 h 207052"/>
                <a:gd name="connsiteX45" fmla="*/ 81031 w 215359"/>
                <a:gd name="connsiteY45" fmla="*/ 121419 h 207052"/>
                <a:gd name="connsiteX46" fmla="*/ 81031 w 215359"/>
                <a:gd name="connsiteY46" fmla="*/ 160529 h 2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5359" h="207052">
                  <a:moveTo>
                    <a:pt x="110811" y="15465"/>
                  </a:moveTo>
                  <a:lnTo>
                    <a:pt x="42688" y="15465"/>
                  </a:lnTo>
                  <a:lnTo>
                    <a:pt x="42688" y="94835"/>
                  </a:lnTo>
                  <a:cubicBezTo>
                    <a:pt x="42688" y="122570"/>
                    <a:pt x="40516" y="144809"/>
                    <a:pt x="36298" y="161552"/>
                  </a:cubicBezTo>
                  <a:cubicBezTo>
                    <a:pt x="32080" y="178295"/>
                    <a:pt x="24923" y="193376"/>
                    <a:pt x="14826" y="207052"/>
                  </a:cubicBezTo>
                  <a:lnTo>
                    <a:pt x="0" y="195166"/>
                  </a:lnTo>
                  <a:cubicBezTo>
                    <a:pt x="9074" y="182640"/>
                    <a:pt x="15337" y="168709"/>
                    <a:pt x="18916" y="153372"/>
                  </a:cubicBezTo>
                  <a:cubicBezTo>
                    <a:pt x="22495" y="138035"/>
                    <a:pt x="24284" y="116307"/>
                    <a:pt x="24284" y="88189"/>
                  </a:cubicBezTo>
                  <a:lnTo>
                    <a:pt x="24284" y="0"/>
                  </a:lnTo>
                  <a:lnTo>
                    <a:pt x="215360" y="0"/>
                  </a:lnTo>
                  <a:lnTo>
                    <a:pt x="215360" y="174588"/>
                  </a:lnTo>
                  <a:cubicBezTo>
                    <a:pt x="215360" y="188264"/>
                    <a:pt x="213826" y="196699"/>
                    <a:pt x="210631" y="199895"/>
                  </a:cubicBezTo>
                  <a:cubicBezTo>
                    <a:pt x="207436" y="203090"/>
                    <a:pt x="199256" y="204751"/>
                    <a:pt x="185836" y="204751"/>
                  </a:cubicBezTo>
                  <a:cubicBezTo>
                    <a:pt x="182640" y="204751"/>
                    <a:pt x="171521" y="204368"/>
                    <a:pt x="152477" y="203601"/>
                  </a:cubicBezTo>
                  <a:lnTo>
                    <a:pt x="151710" y="187625"/>
                  </a:lnTo>
                  <a:cubicBezTo>
                    <a:pt x="169987" y="188392"/>
                    <a:pt x="180467" y="188775"/>
                    <a:pt x="183152" y="188775"/>
                  </a:cubicBezTo>
                  <a:cubicBezTo>
                    <a:pt x="189798" y="188775"/>
                    <a:pt x="193760" y="188136"/>
                    <a:pt x="195038" y="186858"/>
                  </a:cubicBezTo>
                  <a:cubicBezTo>
                    <a:pt x="196316" y="185580"/>
                    <a:pt x="196955" y="181618"/>
                    <a:pt x="196955" y="174972"/>
                  </a:cubicBezTo>
                  <a:lnTo>
                    <a:pt x="196955" y="15337"/>
                  </a:lnTo>
                  <a:lnTo>
                    <a:pt x="128577" y="15337"/>
                  </a:lnTo>
                  <a:lnTo>
                    <a:pt x="128577" y="35531"/>
                  </a:lnTo>
                  <a:lnTo>
                    <a:pt x="180723" y="35531"/>
                  </a:lnTo>
                  <a:lnTo>
                    <a:pt x="180723" y="49335"/>
                  </a:lnTo>
                  <a:lnTo>
                    <a:pt x="128577" y="49335"/>
                  </a:lnTo>
                  <a:lnTo>
                    <a:pt x="128577" y="76686"/>
                  </a:lnTo>
                  <a:lnTo>
                    <a:pt x="186219" y="76686"/>
                  </a:lnTo>
                  <a:lnTo>
                    <a:pt x="186219" y="91001"/>
                  </a:lnTo>
                  <a:lnTo>
                    <a:pt x="53297" y="91001"/>
                  </a:lnTo>
                  <a:lnTo>
                    <a:pt x="53297" y="76686"/>
                  </a:lnTo>
                  <a:lnTo>
                    <a:pt x="110683" y="76686"/>
                  </a:lnTo>
                  <a:lnTo>
                    <a:pt x="110683" y="49335"/>
                  </a:lnTo>
                  <a:lnTo>
                    <a:pt x="58793" y="49335"/>
                  </a:lnTo>
                  <a:lnTo>
                    <a:pt x="58793" y="35531"/>
                  </a:lnTo>
                  <a:lnTo>
                    <a:pt x="110683" y="35531"/>
                  </a:lnTo>
                  <a:lnTo>
                    <a:pt x="110683" y="15337"/>
                  </a:lnTo>
                  <a:close/>
                  <a:moveTo>
                    <a:pt x="81031" y="174588"/>
                  </a:moveTo>
                  <a:lnTo>
                    <a:pt x="81031" y="187242"/>
                  </a:lnTo>
                  <a:lnTo>
                    <a:pt x="63649" y="187242"/>
                  </a:lnTo>
                  <a:lnTo>
                    <a:pt x="63649" y="107232"/>
                  </a:lnTo>
                  <a:lnTo>
                    <a:pt x="175611" y="107232"/>
                  </a:lnTo>
                  <a:lnTo>
                    <a:pt x="175611" y="174588"/>
                  </a:lnTo>
                  <a:lnTo>
                    <a:pt x="81031" y="174588"/>
                  </a:lnTo>
                  <a:close/>
                  <a:moveTo>
                    <a:pt x="81031" y="160529"/>
                  </a:moveTo>
                  <a:lnTo>
                    <a:pt x="158229" y="160529"/>
                  </a:lnTo>
                  <a:lnTo>
                    <a:pt x="158229" y="121419"/>
                  </a:lnTo>
                  <a:lnTo>
                    <a:pt x="81031" y="121419"/>
                  </a:lnTo>
                  <a:lnTo>
                    <a:pt x="81031" y="160529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47A07C8C-0E9A-D1EA-4D92-2E6FCA14B066}"/>
                </a:ext>
              </a:extLst>
            </p:cNvPr>
            <p:cNvSpPr/>
            <p:nvPr/>
          </p:nvSpPr>
          <p:spPr>
            <a:xfrm>
              <a:off x="9161638" y="508144"/>
              <a:ext cx="224306" cy="215870"/>
            </a:xfrm>
            <a:custGeom>
              <a:avLst/>
              <a:gdLst>
                <a:gd name="connsiteX0" fmla="*/ 141358 w 224306"/>
                <a:gd name="connsiteY0" fmla="*/ 20577 h 215870"/>
                <a:gd name="connsiteX1" fmla="*/ 224307 w 224306"/>
                <a:gd name="connsiteY1" fmla="*/ 20577 h 215870"/>
                <a:gd name="connsiteX2" fmla="*/ 224307 w 224306"/>
                <a:gd name="connsiteY2" fmla="*/ 36554 h 215870"/>
                <a:gd name="connsiteX3" fmla="*/ 54447 w 224306"/>
                <a:gd name="connsiteY3" fmla="*/ 36554 h 215870"/>
                <a:gd name="connsiteX4" fmla="*/ 54447 w 224306"/>
                <a:gd name="connsiteY4" fmla="*/ 102759 h 215870"/>
                <a:gd name="connsiteX5" fmla="*/ 47162 w 224306"/>
                <a:gd name="connsiteY5" fmla="*/ 171393 h 215870"/>
                <a:gd name="connsiteX6" fmla="*/ 22495 w 224306"/>
                <a:gd name="connsiteY6" fmla="*/ 215871 h 215870"/>
                <a:gd name="connsiteX7" fmla="*/ 8691 w 224306"/>
                <a:gd name="connsiteY7" fmla="*/ 202962 h 215870"/>
                <a:gd name="connsiteX8" fmla="*/ 25690 w 224306"/>
                <a:gd name="connsiteY8" fmla="*/ 177656 h 215870"/>
                <a:gd name="connsiteX9" fmla="*/ 33870 w 224306"/>
                <a:gd name="connsiteY9" fmla="*/ 145575 h 215870"/>
                <a:gd name="connsiteX10" fmla="*/ 5496 w 224306"/>
                <a:gd name="connsiteY10" fmla="*/ 160146 h 215870"/>
                <a:gd name="connsiteX11" fmla="*/ 0 w 224306"/>
                <a:gd name="connsiteY11" fmla="*/ 143658 h 215870"/>
                <a:gd name="connsiteX12" fmla="*/ 35787 w 224306"/>
                <a:gd name="connsiteY12" fmla="*/ 125126 h 215870"/>
                <a:gd name="connsiteX13" fmla="*/ 36554 w 224306"/>
                <a:gd name="connsiteY13" fmla="*/ 91767 h 215870"/>
                <a:gd name="connsiteX14" fmla="*/ 36554 w 224306"/>
                <a:gd name="connsiteY14" fmla="*/ 88444 h 215870"/>
                <a:gd name="connsiteX15" fmla="*/ 29397 w 224306"/>
                <a:gd name="connsiteY15" fmla="*/ 92918 h 215870"/>
                <a:gd name="connsiteX16" fmla="*/ 1790 w 224306"/>
                <a:gd name="connsiteY16" fmla="*/ 49590 h 215870"/>
                <a:gd name="connsiteX17" fmla="*/ 16104 w 224306"/>
                <a:gd name="connsiteY17" fmla="*/ 40260 h 215870"/>
                <a:gd name="connsiteX18" fmla="*/ 36554 w 224306"/>
                <a:gd name="connsiteY18" fmla="*/ 71446 h 215870"/>
                <a:gd name="connsiteX19" fmla="*/ 36554 w 224306"/>
                <a:gd name="connsiteY19" fmla="*/ 20449 h 215870"/>
                <a:gd name="connsiteX20" fmla="*/ 122570 w 224306"/>
                <a:gd name="connsiteY20" fmla="*/ 20449 h 215870"/>
                <a:gd name="connsiteX21" fmla="*/ 122570 w 224306"/>
                <a:gd name="connsiteY21" fmla="*/ 0 h 215870"/>
                <a:gd name="connsiteX22" fmla="*/ 141358 w 224306"/>
                <a:gd name="connsiteY22" fmla="*/ 0 h 215870"/>
                <a:gd name="connsiteX23" fmla="*/ 141358 w 224306"/>
                <a:gd name="connsiteY23" fmla="*/ 20449 h 215870"/>
                <a:gd name="connsiteX24" fmla="*/ 221878 w 224306"/>
                <a:gd name="connsiteY24" fmla="*/ 51379 h 215870"/>
                <a:gd name="connsiteX25" fmla="*/ 221878 w 224306"/>
                <a:gd name="connsiteY25" fmla="*/ 66844 h 215870"/>
                <a:gd name="connsiteX26" fmla="*/ 150432 w 224306"/>
                <a:gd name="connsiteY26" fmla="*/ 66844 h 215870"/>
                <a:gd name="connsiteX27" fmla="*/ 150432 w 224306"/>
                <a:gd name="connsiteY27" fmla="*/ 82309 h 215870"/>
                <a:gd name="connsiteX28" fmla="*/ 150432 w 224306"/>
                <a:gd name="connsiteY28" fmla="*/ 85377 h 215870"/>
                <a:gd name="connsiteX29" fmla="*/ 150432 w 224306"/>
                <a:gd name="connsiteY29" fmla="*/ 88444 h 215870"/>
                <a:gd name="connsiteX30" fmla="*/ 216638 w 224306"/>
                <a:gd name="connsiteY30" fmla="*/ 88444 h 215870"/>
                <a:gd name="connsiteX31" fmla="*/ 216638 w 224306"/>
                <a:gd name="connsiteY31" fmla="*/ 191331 h 215870"/>
                <a:gd name="connsiteX32" fmla="*/ 212676 w 224306"/>
                <a:gd name="connsiteY32" fmla="*/ 211142 h 215870"/>
                <a:gd name="connsiteX33" fmla="*/ 194015 w 224306"/>
                <a:gd name="connsiteY33" fmla="*/ 215232 h 215870"/>
                <a:gd name="connsiteX34" fmla="*/ 162574 w 224306"/>
                <a:gd name="connsiteY34" fmla="*/ 214081 h 215870"/>
                <a:gd name="connsiteX35" fmla="*/ 161807 w 224306"/>
                <a:gd name="connsiteY35" fmla="*/ 198105 h 215870"/>
                <a:gd name="connsiteX36" fmla="*/ 187497 w 224306"/>
                <a:gd name="connsiteY36" fmla="*/ 199256 h 215870"/>
                <a:gd name="connsiteX37" fmla="*/ 196827 w 224306"/>
                <a:gd name="connsiteY37" fmla="*/ 197850 h 215870"/>
                <a:gd name="connsiteX38" fmla="*/ 198233 w 224306"/>
                <a:gd name="connsiteY38" fmla="*/ 188264 h 215870"/>
                <a:gd name="connsiteX39" fmla="*/ 198233 w 224306"/>
                <a:gd name="connsiteY39" fmla="*/ 172032 h 215870"/>
                <a:gd name="connsiteX40" fmla="*/ 189414 w 224306"/>
                <a:gd name="connsiteY40" fmla="*/ 180340 h 215870"/>
                <a:gd name="connsiteX41" fmla="*/ 139185 w 224306"/>
                <a:gd name="connsiteY41" fmla="*/ 136245 h 215870"/>
                <a:gd name="connsiteX42" fmla="*/ 96369 w 224306"/>
                <a:gd name="connsiteY42" fmla="*/ 180723 h 215870"/>
                <a:gd name="connsiteX43" fmla="*/ 87550 w 224306"/>
                <a:gd name="connsiteY43" fmla="*/ 169348 h 215870"/>
                <a:gd name="connsiteX44" fmla="*/ 87550 w 224306"/>
                <a:gd name="connsiteY44" fmla="*/ 215743 h 215870"/>
                <a:gd name="connsiteX45" fmla="*/ 69657 w 224306"/>
                <a:gd name="connsiteY45" fmla="*/ 215743 h 215870"/>
                <a:gd name="connsiteX46" fmla="*/ 69657 w 224306"/>
                <a:gd name="connsiteY46" fmla="*/ 88316 h 215870"/>
                <a:gd name="connsiteX47" fmla="*/ 132795 w 224306"/>
                <a:gd name="connsiteY47" fmla="*/ 88316 h 215870"/>
                <a:gd name="connsiteX48" fmla="*/ 132795 w 224306"/>
                <a:gd name="connsiteY48" fmla="*/ 66589 h 215870"/>
                <a:gd name="connsiteX49" fmla="*/ 65439 w 224306"/>
                <a:gd name="connsiteY49" fmla="*/ 66589 h 215870"/>
                <a:gd name="connsiteX50" fmla="*/ 65439 w 224306"/>
                <a:gd name="connsiteY50" fmla="*/ 51124 h 215870"/>
                <a:gd name="connsiteX51" fmla="*/ 222134 w 224306"/>
                <a:gd name="connsiteY51" fmla="*/ 51124 h 215870"/>
                <a:gd name="connsiteX52" fmla="*/ 131133 w 224306"/>
                <a:gd name="connsiteY52" fmla="*/ 103270 h 215870"/>
                <a:gd name="connsiteX53" fmla="*/ 87294 w 224306"/>
                <a:gd name="connsiteY53" fmla="*/ 103270 h 215870"/>
                <a:gd name="connsiteX54" fmla="*/ 87294 w 224306"/>
                <a:gd name="connsiteY54" fmla="*/ 165897 h 215870"/>
                <a:gd name="connsiteX55" fmla="*/ 117457 w 224306"/>
                <a:gd name="connsiteY55" fmla="*/ 139185 h 215870"/>
                <a:gd name="connsiteX56" fmla="*/ 131133 w 224306"/>
                <a:gd name="connsiteY56" fmla="*/ 103270 h 215870"/>
                <a:gd name="connsiteX57" fmla="*/ 197977 w 224306"/>
                <a:gd name="connsiteY57" fmla="*/ 165258 h 215870"/>
                <a:gd name="connsiteX58" fmla="*/ 197977 w 224306"/>
                <a:gd name="connsiteY58" fmla="*/ 103270 h 215870"/>
                <a:gd name="connsiteX59" fmla="*/ 148898 w 224306"/>
                <a:gd name="connsiteY59" fmla="*/ 103270 h 215870"/>
                <a:gd name="connsiteX60" fmla="*/ 144809 w 224306"/>
                <a:gd name="connsiteY60" fmla="*/ 121675 h 215870"/>
                <a:gd name="connsiteX61" fmla="*/ 197977 w 224306"/>
                <a:gd name="connsiteY61" fmla="*/ 165258 h 21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4306" h="215870">
                  <a:moveTo>
                    <a:pt x="141358" y="20577"/>
                  </a:moveTo>
                  <a:lnTo>
                    <a:pt x="224307" y="20577"/>
                  </a:lnTo>
                  <a:lnTo>
                    <a:pt x="224307" y="36554"/>
                  </a:lnTo>
                  <a:lnTo>
                    <a:pt x="54447" y="36554"/>
                  </a:lnTo>
                  <a:lnTo>
                    <a:pt x="54447" y="102759"/>
                  </a:lnTo>
                  <a:cubicBezTo>
                    <a:pt x="54447" y="131772"/>
                    <a:pt x="52019" y="154650"/>
                    <a:pt x="47162" y="171393"/>
                  </a:cubicBezTo>
                  <a:cubicBezTo>
                    <a:pt x="42305" y="188008"/>
                    <a:pt x="34125" y="202962"/>
                    <a:pt x="22495" y="215871"/>
                  </a:cubicBezTo>
                  <a:lnTo>
                    <a:pt x="8691" y="202962"/>
                  </a:lnTo>
                  <a:cubicBezTo>
                    <a:pt x="16104" y="194526"/>
                    <a:pt x="21855" y="186091"/>
                    <a:pt x="25690" y="177656"/>
                  </a:cubicBezTo>
                  <a:cubicBezTo>
                    <a:pt x="29524" y="169220"/>
                    <a:pt x="32336" y="158484"/>
                    <a:pt x="33870" y="145575"/>
                  </a:cubicBezTo>
                  <a:cubicBezTo>
                    <a:pt x="26073" y="150560"/>
                    <a:pt x="16616" y="155289"/>
                    <a:pt x="5496" y="160146"/>
                  </a:cubicBezTo>
                  <a:lnTo>
                    <a:pt x="0" y="143658"/>
                  </a:lnTo>
                  <a:cubicBezTo>
                    <a:pt x="13548" y="138290"/>
                    <a:pt x="25434" y="132027"/>
                    <a:pt x="35787" y="125126"/>
                  </a:cubicBezTo>
                  <a:cubicBezTo>
                    <a:pt x="36298" y="115284"/>
                    <a:pt x="36554" y="104165"/>
                    <a:pt x="36554" y="91767"/>
                  </a:cubicBezTo>
                  <a:lnTo>
                    <a:pt x="36554" y="88444"/>
                  </a:lnTo>
                  <a:lnTo>
                    <a:pt x="29397" y="92918"/>
                  </a:lnTo>
                  <a:cubicBezTo>
                    <a:pt x="20450" y="77325"/>
                    <a:pt x="11247" y="62882"/>
                    <a:pt x="1790" y="49590"/>
                  </a:cubicBezTo>
                  <a:lnTo>
                    <a:pt x="16104" y="40260"/>
                  </a:lnTo>
                  <a:cubicBezTo>
                    <a:pt x="23773" y="51379"/>
                    <a:pt x="30547" y="61732"/>
                    <a:pt x="36554" y="71446"/>
                  </a:cubicBezTo>
                  <a:lnTo>
                    <a:pt x="36554" y="20449"/>
                  </a:lnTo>
                  <a:lnTo>
                    <a:pt x="122570" y="20449"/>
                  </a:lnTo>
                  <a:lnTo>
                    <a:pt x="122570" y="0"/>
                  </a:lnTo>
                  <a:lnTo>
                    <a:pt x="141358" y="0"/>
                  </a:lnTo>
                  <a:lnTo>
                    <a:pt x="141358" y="20449"/>
                  </a:lnTo>
                  <a:close/>
                  <a:moveTo>
                    <a:pt x="221878" y="51379"/>
                  </a:moveTo>
                  <a:lnTo>
                    <a:pt x="221878" y="66844"/>
                  </a:lnTo>
                  <a:lnTo>
                    <a:pt x="150432" y="66844"/>
                  </a:lnTo>
                  <a:lnTo>
                    <a:pt x="150432" y="82309"/>
                  </a:lnTo>
                  <a:cubicBezTo>
                    <a:pt x="150432" y="82309"/>
                    <a:pt x="150432" y="83971"/>
                    <a:pt x="150432" y="85377"/>
                  </a:cubicBezTo>
                  <a:cubicBezTo>
                    <a:pt x="150432" y="86783"/>
                    <a:pt x="150432" y="87805"/>
                    <a:pt x="150432" y="88444"/>
                  </a:cubicBezTo>
                  <a:lnTo>
                    <a:pt x="216638" y="88444"/>
                  </a:lnTo>
                  <a:lnTo>
                    <a:pt x="216638" y="191331"/>
                  </a:lnTo>
                  <a:cubicBezTo>
                    <a:pt x="216638" y="201812"/>
                    <a:pt x="215360" y="208458"/>
                    <a:pt x="212676" y="211142"/>
                  </a:cubicBezTo>
                  <a:cubicBezTo>
                    <a:pt x="209991" y="213826"/>
                    <a:pt x="203857" y="215232"/>
                    <a:pt x="194015" y="215232"/>
                  </a:cubicBezTo>
                  <a:cubicBezTo>
                    <a:pt x="189286" y="215232"/>
                    <a:pt x="178806" y="214848"/>
                    <a:pt x="162574" y="214081"/>
                  </a:cubicBezTo>
                  <a:lnTo>
                    <a:pt x="161807" y="198105"/>
                  </a:lnTo>
                  <a:cubicBezTo>
                    <a:pt x="175483" y="198872"/>
                    <a:pt x="184046" y="199256"/>
                    <a:pt x="187497" y="199256"/>
                  </a:cubicBezTo>
                  <a:cubicBezTo>
                    <a:pt x="192737" y="199256"/>
                    <a:pt x="195805" y="198744"/>
                    <a:pt x="196827" y="197850"/>
                  </a:cubicBezTo>
                  <a:cubicBezTo>
                    <a:pt x="197850" y="196955"/>
                    <a:pt x="198233" y="193760"/>
                    <a:pt x="198233" y="188264"/>
                  </a:cubicBezTo>
                  <a:lnTo>
                    <a:pt x="198233" y="172032"/>
                  </a:lnTo>
                  <a:lnTo>
                    <a:pt x="189414" y="180340"/>
                  </a:lnTo>
                  <a:cubicBezTo>
                    <a:pt x="175100" y="162702"/>
                    <a:pt x="158357" y="148004"/>
                    <a:pt x="139185" y="136245"/>
                  </a:cubicBezTo>
                  <a:cubicBezTo>
                    <a:pt x="130110" y="154139"/>
                    <a:pt x="115796" y="169092"/>
                    <a:pt x="96369" y="180723"/>
                  </a:cubicBezTo>
                  <a:lnTo>
                    <a:pt x="87550" y="169348"/>
                  </a:lnTo>
                  <a:lnTo>
                    <a:pt x="87550" y="215743"/>
                  </a:lnTo>
                  <a:lnTo>
                    <a:pt x="69657" y="215743"/>
                  </a:lnTo>
                  <a:lnTo>
                    <a:pt x="69657" y="88316"/>
                  </a:lnTo>
                  <a:lnTo>
                    <a:pt x="132795" y="88316"/>
                  </a:lnTo>
                  <a:lnTo>
                    <a:pt x="132795" y="66589"/>
                  </a:lnTo>
                  <a:lnTo>
                    <a:pt x="65439" y="66589"/>
                  </a:lnTo>
                  <a:lnTo>
                    <a:pt x="65439" y="51124"/>
                  </a:lnTo>
                  <a:lnTo>
                    <a:pt x="222134" y="51124"/>
                  </a:lnTo>
                  <a:close/>
                  <a:moveTo>
                    <a:pt x="131133" y="103270"/>
                  </a:moveTo>
                  <a:lnTo>
                    <a:pt x="87294" y="103270"/>
                  </a:lnTo>
                  <a:lnTo>
                    <a:pt x="87294" y="165897"/>
                  </a:lnTo>
                  <a:cubicBezTo>
                    <a:pt x="100331" y="158101"/>
                    <a:pt x="110300" y="149282"/>
                    <a:pt x="117457" y="139185"/>
                  </a:cubicBezTo>
                  <a:cubicBezTo>
                    <a:pt x="124487" y="129216"/>
                    <a:pt x="129088" y="117202"/>
                    <a:pt x="131133" y="103270"/>
                  </a:cubicBezTo>
                  <a:close/>
                  <a:moveTo>
                    <a:pt x="197977" y="165258"/>
                  </a:moveTo>
                  <a:lnTo>
                    <a:pt x="197977" y="103270"/>
                  </a:lnTo>
                  <a:lnTo>
                    <a:pt x="148898" y="103270"/>
                  </a:lnTo>
                  <a:cubicBezTo>
                    <a:pt x="147748" y="110683"/>
                    <a:pt x="146470" y="116818"/>
                    <a:pt x="144809" y="121675"/>
                  </a:cubicBezTo>
                  <a:cubicBezTo>
                    <a:pt x="164619" y="132666"/>
                    <a:pt x="182385" y="147109"/>
                    <a:pt x="197977" y="165258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50C832E7-FE80-33E1-4AFA-CE549810AF88}"/>
                </a:ext>
              </a:extLst>
            </p:cNvPr>
            <p:cNvSpPr/>
            <p:nvPr/>
          </p:nvSpPr>
          <p:spPr>
            <a:xfrm>
              <a:off x="9412529" y="551216"/>
              <a:ext cx="91256" cy="180084"/>
            </a:xfrm>
            <a:custGeom>
              <a:avLst/>
              <a:gdLst>
                <a:gd name="connsiteX0" fmla="*/ 73874 w 91256"/>
                <a:gd name="connsiteY0" fmla="*/ 0 h 180084"/>
                <a:gd name="connsiteX1" fmla="*/ 91256 w 91256"/>
                <a:gd name="connsiteY1" fmla="*/ 0 h 180084"/>
                <a:gd name="connsiteX2" fmla="*/ 91256 w 91256"/>
                <a:gd name="connsiteY2" fmla="*/ 180084 h 180084"/>
                <a:gd name="connsiteX3" fmla="*/ 0 w 91256"/>
                <a:gd name="connsiteY3" fmla="*/ 180084 h 180084"/>
                <a:gd name="connsiteX4" fmla="*/ 0 w 91256"/>
                <a:gd name="connsiteY4" fmla="*/ 165130 h 180084"/>
                <a:gd name="connsiteX5" fmla="*/ 73874 w 91256"/>
                <a:gd name="connsiteY5" fmla="*/ 165130 h 180084"/>
                <a:gd name="connsiteX6" fmla="*/ 73874 w 91256"/>
                <a:gd name="connsiteY6" fmla="*/ 0 h 18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56" h="180084">
                  <a:moveTo>
                    <a:pt x="73874" y="0"/>
                  </a:moveTo>
                  <a:lnTo>
                    <a:pt x="91256" y="0"/>
                  </a:lnTo>
                  <a:lnTo>
                    <a:pt x="91256" y="180084"/>
                  </a:lnTo>
                  <a:lnTo>
                    <a:pt x="0" y="180084"/>
                  </a:lnTo>
                  <a:lnTo>
                    <a:pt x="0" y="165130"/>
                  </a:lnTo>
                  <a:lnTo>
                    <a:pt x="73874" y="165130"/>
                  </a:lnTo>
                  <a:lnTo>
                    <a:pt x="73874" y="0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B0CF4ACB-1D50-3463-FAC1-E35FA153BF9B}"/>
                </a:ext>
              </a:extLst>
            </p:cNvPr>
            <p:cNvSpPr/>
            <p:nvPr/>
          </p:nvSpPr>
          <p:spPr>
            <a:xfrm>
              <a:off x="9530242" y="652442"/>
              <a:ext cx="73107" cy="73107"/>
            </a:xfrm>
            <a:custGeom>
              <a:avLst/>
              <a:gdLst>
                <a:gd name="connsiteX0" fmla="*/ 10736 w 73107"/>
                <a:gd name="connsiteY0" fmla="*/ 62371 h 73107"/>
                <a:gd name="connsiteX1" fmla="*/ 0 w 73107"/>
                <a:gd name="connsiteY1" fmla="*/ 36426 h 73107"/>
                <a:gd name="connsiteX2" fmla="*/ 10736 w 73107"/>
                <a:gd name="connsiteY2" fmla="*/ 10608 h 73107"/>
                <a:gd name="connsiteX3" fmla="*/ 36681 w 73107"/>
                <a:gd name="connsiteY3" fmla="*/ 0 h 73107"/>
                <a:gd name="connsiteX4" fmla="*/ 62499 w 73107"/>
                <a:gd name="connsiteY4" fmla="*/ 10608 h 73107"/>
                <a:gd name="connsiteX5" fmla="*/ 73107 w 73107"/>
                <a:gd name="connsiteY5" fmla="*/ 36426 h 73107"/>
                <a:gd name="connsiteX6" fmla="*/ 62499 w 73107"/>
                <a:gd name="connsiteY6" fmla="*/ 62371 h 73107"/>
                <a:gd name="connsiteX7" fmla="*/ 36681 w 73107"/>
                <a:gd name="connsiteY7" fmla="*/ 73107 h 73107"/>
                <a:gd name="connsiteX8" fmla="*/ 10736 w 73107"/>
                <a:gd name="connsiteY8" fmla="*/ 62371 h 73107"/>
                <a:gd name="connsiteX9" fmla="*/ 20833 w 73107"/>
                <a:gd name="connsiteY9" fmla="*/ 20705 h 73107"/>
                <a:gd name="connsiteX10" fmla="*/ 14315 w 73107"/>
                <a:gd name="connsiteY10" fmla="*/ 36426 h 73107"/>
                <a:gd name="connsiteX11" fmla="*/ 20833 w 73107"/>
                <a:gd name="connsiteY11" fmla="*/ 52274 h 73107"/>
                <a:gd name="connsiteX12" fmla="*/ 36681 w 73107"/>
                <a:gd name="connsiteY12" fmla="*/ 58793 h 73107"/>
                <a:gd name="connsiteX13" fmla="*/ 52402 w 73107"/>
                <a:gd name="connsiteY13" fmla="*/ 52274 h 73107"/>
                <a:gd name="connsiteX14" fmla="*/ 58793 w 73107"/>
                <a:gd name="connsiteY14" fmla="*/ 36426 h 73107"/>
                <a:gd name="connsiteX15" fmla="*/ 52402 w 73107"/>
                <a:gd name="connsiteY15" fmla="*/ 20705 h 73107"/>
                <a:gd name="connsiteX16" fmla="*/ 36681 w 73107"/>
                <a:gd name="connsiteY16" fmla="*/ 14315 h 73107"/>
                <a:gd name="connsiteX17" fmla="*/ 20833 w 73107"/>
                <a:gd name="connsiteY17" fmla="*/ 20705 h 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07" h="73107">
                  <a:moveTo>
                    <a:pt x="10736" y="62371"/>
                  </a:moveTo>
                  <a:cubicBezTo>
                    <a:pt x="3579" y="55214"/>
                    <a:pt x="0" y="46523"/>
                    <a:pt x="0" y="36426"/>
                  </a:cubicBezTo>
                  <a:cubicBezTo>
                    <a:pt x="0" y="26329"/>
                    <a:pt x="3579" y="17638"/>
                    <a:pt x="10736" y="10608"/>
                  </a:cubicBezTo>
                  <a:cubicBezTo>
                    <a:pt x="17893" y="3579"/>
                    <a:pt x="26585" y="0"/>
                    <a:pt x="36681" y="0"/>
                  </a:cubicBezTo>
                  <a:cubicBezTo>
                    <a:pt x="46778" y="0"/>
                    <a:pt x="55469" y="3579"/>
                    <a:pt x="62499" y="10608"/>
                  </a:cubicBezTo>
                  <a:cubicBezTo>
                    <a:pt x="69529" y="17638"/>
                    <a:pt x="73107" y="26329"/>
                    <a:pt x="73107" y="36426"/>
                  </a:cubicBezTo>
                  <a:cubicBezTo>
                    <a:pt x="73107" y="46523"/>
                    <a:pt x="69529" y="55214"/>
                    <a:pt x="62499" y="62371"/>
                  </a:cubicBezTo>
                  <a:cubicBezTo>
                    <a:pt x="55469" y="69529"/>
                    <a:pt x="46778" y="73107"/>
                    <a:pt x="36681" y="73107"/>
                  </a:cubicBezTo>
                  <a:cubicBezTo>
                    <a:pt x="26585" y="73107"/>
                    <a:pt x="17893" y="69529"/>
                    <a:pt x="10736" y="62371"/>
                  </a:cubicBezTo>
                  <a:close/>
                  <a:moveTo>
                    <a:pt x="20833" y="20705"/>
                  </a:moveTo>
                  <a:cubicBezTo>
                    <a:pt x="16488" y="25051"/>
                    <a:pt x="14315" y="30291"/>
                    <a:pt x="14315" y="36426"/>
                  </a:cubicBezTo>
                  <a:cubicBezTo>
                    <a:pt x="14315" y="42561"/>
                    <a:pt x="16488" y="47929"/>
                    <a:pt x="20833" y="52274"/>
                  </a:cubicBezTo>
                  <a:cubicBezTo>
                    <a:pt x="25179" y="56620"/>
                    <a:pt x="30419" y="58793"/>
                    <a:pt x="36681" y="58793"/>
                  </a:cubicBezTo>
                  <a:cubicBezTo>
                    <a:pt x="42944" y="58793"/>
                    <a:pt x="48057" y="56620"/>
                    <a:pt x="52402" y="52274"/>
                  </a:cubicBezTo>
                  <a:cubicBezTo>
                    <a:pt x="56748" y="47929"/>
                    <a:pt x="58793" y="42688"/>
                    <a:pt x="58793" y="36426"/>
                  </a:cubicBezTo>
                  <a:cubicBezTo>
                    <a:pt x="58793" y="30163"/>
                    <a:pt x="56620" y="25051"/>
                    <a:pt x="52402" y="20705"/>
                  </a:cubicBezTo>
                  <a:cubicBezTo>
                    <a:pt x="48057" y="16360"/>
                    <a:pt x="42816" y="14315"/>
                    <a:pt x="36681" y="14315"/>
                  </a:cubicBezTo>
                  <a:cubicBezTo>
                    <a:pt x="30547" y="14315"/>
                    <a:pt x="25179" y="16487"/>
                    <a:pt x="20833" y="20705"/>
                  </a:cubicBez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A8F6D5D2-7A2F-159E-BF49-18B38A081577}"/>
                </a:ext>
              </a:extLst>
            </p:cNvPr>
            <p:cNvSpPr/>
            <p:nvPr/>
          </p:nvSpPr>
          <p:spPr>
            <a:xfrm>
              <a:off x="5886255" y="1076259"/>
              <a:ext cx="237342" cy="229418"/>
            </a:xfrm>
            <a:custGeom>
              <a:avLst/>
              <a:gdLst>
                <a:gd name="connsiteX0" fmla="*/ 10736 w 237342"/>
                <a:gd name="connsiteY0" fmla="*/ 34892 h 229418"/>
                <a:gd name="connsiteX1" fmla="*/ 75152 w 237342"/>
                <a:gd name="connsiteY1" fmla="*/ 34892 h 229418"/>
                <a:gd name="connsiteX2" fmla="*/ 75152 w 237342"/>
                <a:gd name="connsiteY2" fmla="*/ 0 h 229418"/>
                <a:gd name="connsiteX3" fmla="*/ 101992 w 237342"/>
                <a:gd name="connsiteY3" fmla="*/ 0 h 229418"/>
                <a:gd name="connsiteX4" fmla="*/ 101992 w 237342"/>
                <a:gd name="connsiteY4" fmla="*/ 34892 h 229418"/>
                <a:gd name="connsiteX5" fmla="*/ 165130 w 237342"/>
                <a:gd name="connsiteY5" fmla="*/ 34892 h 229418"/>
                <a:gd name="connsiteX6" fmla="*/ 165130 w 237342"/>
                <a:gd name="connsiteY6" fmla="*/ 57642 h 229418"/>
                <a:gd name="connsiteX7" fmla="*/ 101992 w 237342"/>
                <a:gd name="connsiteY7" fmla="*/ 57642 h 229418"/>
                <a:gd name="connsiteX8" fmla="*/ 101992 w 237342"/>
                <a:gd name="connsiteY8" fmla="*/ 97391 h 229418"/>
                <a:gd name="connsiteX9" fmla="*/ 122058 w 237342"/>
                <a:gd name="connsiteY9" fmla="*/ 96624 h 229418"/>
                <a:gd name="connsiteX10" fmla="*/ 186347 w 237342"/>
                <a:gd name="connsiteY10" fmla="*/ 114901 h 229418"/>
                <a:gd name="connsiteX11" fmla="*/ 210631 w 237342"/>
                <a:gd name="connsiteY11" fmla="*/ 158356 h 229418"/>
                <a:gd name="connsiteX12" fmla="*/ 191331 w 237342"/>
                <a:gd name="connsiteY12" fmla="*/ 207436 h 229418"/>
                <a:gd name="connsiteX13" fmla="*/ 134200 w 237342"/>
                <a:gd name="connsiteY13" fmla="*/ 229418 h 229418"/>
                <a:gd name="connsiteX14" fmla="*/ 128832 w 237342"/>
                <a:gd name="connsiteY14" fmla="*/ 205263 h 229418"/>
                <a:gd name="connsiteX15" fmla="*/ 169859 w 237342"/>
                <a:gd name="connsiteY15" fmla="*/ 190948 h 229418"/>
                <a:gd name="connsiteX16" fmla="*/ 183024 w 237342"/>
                <a:gd name="connsiteY16" fmla="*/ 159634 h 229418"/>
                <a:gd name="connsiteX17" fmla="*/ 166408 w 237342"/>
                <a:gd name="connsiteY17" fmla="*/ 133306 h 229418"/>
                <a:gd name="connsiteX18" fmla="*/ 122058 w 237342"/>
                <a:gd name="connsiteY18" fmla="*/ 122058 h 229418"/>
                <a:gd name="connsiteX19" fmla="*/ 101992 w 237342"/>
                <a:gd name="connsiteY19" fmla="*/ 122825 h 229418"/>
                <a:gd name="connsiteX20" fmla="*/ 101992 w 237342"/>
                <a:gd name="connsiteY20" fmla="*/ 185069 h 229418"/>
                <a:gd name="connsiteX21" fmla="*/ 93046 w 237342"/>
                <a:gd name="connsiteY21" fmla="*/ 216510 h 229418"/>
                <a:gd name="connsiteX22" fmla="*/ 61732 w 237342"/>
                <a:gd name="connsiteY22" fmla="*/ 225329 h 229418"/>
                <a:gd name="connsiteX23" fmla="*/ 18405 w 237342"/>
                <a:gd name="connsiteY23" fmla="*/ 209097 h 229418"/>
                <a:gd name="connsiteX24" fmla="*/ 0 w 237342"/>
                <a:gd name="connsiteY24" fmla="*/ 170370 h 229418"/>
                <a:gd name="connsiteX25" fmla="*/ 19683 w 237342"/>
                <a:gd name="connsiteY25" fmla="*/ 128321 h 229418"/>
                <a:gd name="connsiteX26" fmla="*/ 75152 w 237342"/>
                <a:gd name="connsiteY26" fmla="*/ 101353 h 229418"/>
                <a:gd name="connsiteX27" fmla="*/ 75152 w 237342"/>
                <a:gd name="connsiteY27" fmla="*/ 57642 h 229418"/>
                <a:gd name="connsiteX28" fmla="*/ 10736 w 237342"/>
                <a:gd name="connsiteY28" fmla="*/ 57642 h 229418"/>
                <a:gd name="connsiteX29" fmla="*/ 10736 w 237342"/>
                <a:gd name="connsiteY29" fmla="*/ 34892 h 229418"/>
                <a:gd name="connsiteX30" fmla="*/ 75152 w 237342"/>
                <a:gd name="connsiteY30" fmla="*/ 127298 h 229418"/>
                <a:gd name="connsiteX31" fmla="*/ 39238 w 237342"/>
                <a:gd name="connsiteY31" fmla="*/ 144936 h 229418"/>
                <a:gd name="connsiteX32" fmla="*/ 26840 w 237342"/>
                <a:gd name="connsiteY32" fmla="*/ 170626 h 229418"/>
                <a:gd name="connsiteX33" fmla="*/ 36937 w 237342"/>
                <a:gd name="connsiteY33" fmla="*/ 192482 h 229418"/>
                <a:gd name="connsiteX34" fmla="*/ 59048 w 237342"/>
                <a:gd name="connsiteY34" fmla="*/ 202323 h 229418"/>
                <a:gd name="connsiteX35" fmla="*/ 71701 w 237342"/>
                <a:gd name="connsiteY35" fmla="*/ 198489 h 229418"/>
                <a:gd name="connsiteX36" fmla="*/ 75152 w 237342"/>
                <a:gd name="connsiteY36" fmla="*/ 184685 h 229418"/>
                <a:gd name="connsiteX37" fmla="*/ 75152 w 237342"/>
                <a:gd name="connsiteY37" fmla="*/ 127554 h 229418"/>
                <a:gd name="connsiteX38" fmla="*/ 175611 w 237342"/>
                <a:gd name="connsiteY38" fmla="*/ 39493 h 229418"/>
                <a:gd name="connsiteX39" fmla="*/ 194654 w 237342"/>
                <a:gd name="connsiteY39" fmla="*/ 24412 h 229418"/>
                <a:gd name="connsiteX40" fmla="*/ 237343 w 237342"/>
                <a:gd name="connsiteY40" fmla="*/ 83204 h 229418"/>
                <a:gd name="connsiteX41" fmla="*/ 216893 w 237342"/>
                <a:gd name="connsiteY41" fmla="*/ 96369 h 229418"/>
                <a:gd name="connsiteX42" fmla="*/ 175611 w 237342"/>
                <a:gd name="connsiteY42" fmla="*/ 39493 h 22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7342" h="229418">
                  <a:moveTo>
                    <a:pt x="10736" y="34892"/>
                  </a:moveTo>
                  <a:lnTo>
                    <a:pt x="75152" y="34892"/>
                  </a:lnTo>
                  <a:lnTo>
                    <a:pt x="75152" y="0"/>
                  </a:lnTo>
                  <a:lnTo>
                    <a:pt x="101992" y="0"/>
                  </a:lnTo>
                  <a:lnTo>
                    <a:pt x="101992" y="34892"/>
                  </a:lnTo>
                  <a:lnTo>
                    <a:pt x="165130" y="34892"/>
                  </a:lnTo>
                  <a:lnTo>
                    <a:pt x="165130" y="57642"/>
                  </a:lnTo>
                  <a:lnTo>
                    <a:pt x="101992" y="57642"/>
                  </a:lnTo>
                  <a:lnTo>
                    <a:pt x="101992" y="97391"/>
                  </a:lnTo>
                  <a:cubicBezTo>
                    <a:pt x="108383" y="96880"/>
                    <a:pt x="115157" y="96624"/>
                    <a:pt x="122058" y="96624"/>
                  </a:cubicBezTo>
                  <a:cubicBezTo>
                    <a:pt x="148771" y="96624"/>
                    <a:pt x="170115" y="102759"/>
                    <a:pt x="186347" y="114901"/>
                  </a:cubicBezTo>
                  <a:cubicBezTo>
                    <a:pt x="202579" y="127043"/>
                    <a:pt x="210631" y="141613"/>
                    <a:pt x="210631" y="158356"/>
                  </a:cubicBezTo>
                  <a:cubicBezTo>
                    <a:pt x="210631" y="179062"/>
                    <a:pt x="204240" y="195549"/>
                    <a:pt x="191331" y="207436"/>
                  </a:cubicBezTo>
                  <a:cubicBezTo>
                    <a:pt x="178423" y="219449"/>
                    <a:pt x="159379" y="226735"/>
                    <a:pt x="134200" y="229418"/>
                  </a:cubicBezTo>
                  <a:lnTo>
                    <a:pt x="128832" y="205263"/>
                  </a:lnTo>
                  <a:cubicBezTo>
                    <a:pt x="147493" y="203090"/>
                    <a:pt x="161168" y="198361"/>
                    <a:pt x="169859" y="190948"/>
                  </a:cubicBezTo>
                  <a:cubicBezTo>
                    <a:pt x="178678" y="183535"/>
                    <a:pt x="183024" y="173055"/>
                    <a:pt x="183024" y="159634"/>
                  </a:cubicBezTo>
                  <a:cubicBezTo>
                    <a:pt x="183024" y="149665"/>
                    <a:pt x="177528" y="140846"/>
                    <a:pt x="166408" y="133306"/>
                  </a:cubicBezTo>
                  <a:cubicBezTo>
                    <a:pt x="155289" y="125765"/>
                    <a:pt x="140591" y="122058"/>
                    <a:pt x="122058" y="122058"/>
                  </a:cubicBezTo>
                  <a:cubicBezTo>
                    <a:pt x="114773" y="122058"/>
                    <a:pt x="107999" y="122314"/>
                    <a:pt x="101992" y="122825"/>
                  </a:cubicBezTo>
                  <a:lnTo>
                    <a:pt x="101992" y="185069"/>
                  </a:lnTo>
                  <a:cubicBezTo>
                    <a:pt x="101992" y="200150"/>
                    <a:pt x="99053" y="210631"/>
                    <a:pt x="93046" y="216510"/>
                  </a:cubicBezTo>
                  <a:cubicBezTo>
                    <a:pt x="87039" y="222389"/>
                    <a:pt x="76686" y="225329"/>
                    <a:pt x="61732" y="225329"/>
                  </a:cubicBezTo>
                  <a:cubicBezTo>
                    <a:pt x="45117" y="225329"/>
                    <a:pt x="30674" y="219961"/>
                    <a:pt x="18405" y="209097"/>
                  </a:cubicBezTo>
                  <a:cubicBezTo>
                    <a:pt x="6135" y="198233"/>
                    <a:pt x="0" y="185324"/>
                    <a:pt x="0" y="170370"/>
                  </a:cubicBezTo>
                  <a:cubicBezTo>
                    <a:pt x="0" y="155417"/>
                    <a:pt x="6518" y="140974"/>
                    <a:pt x="19683" y="128321"/>
                  </a:cubicBezTo>
                  <a:cubicBezTo>
                    <a:pt x="32847" y="115668"/>
                    <a:pt x="51252" y="106721"/>
                    <a:pt x="75152" y="101353"/>
                  </a:cubicBezTo>
                  <a:lnTo>
                    <a:pt x="75152" y="57642"/>
                  </a:lnTo>
                  <a:lnTo>
                    <a:pt x="10736" y="57642"/>
                  </a:lnTo>
                  <a:lnTo>
                    <a:pt x="10736" y="34892"/>
                  </a:lnTo>
                  <a:close/>
                  <a:moveTo>
                    <a:pt x="75152" y="127298"/>
                  </a:moveTo>
                  <a:cubicBezTo>
                    <a:pt x="59432" y="131261"/>
                    <a:pt x="47417" y="137140"/>
                    <a:pt x="39238" y="144936"/>
                  </a:cubicBezTo>
                  <a:cubicBezTo>
                    <a:pt x="31058" y="152733"/>
                    <a:pt x="26840" y="161296"/>
                    <a:pt x="26840" y="170626"/>
                  </a:cubicBezTo>
                  <a:cubicBezTo>
                    <a:pt x="26840" y="178678"/>
                    <a:pt x="30163" y="185963"/>
                    <a:pt x="36937" y="192482"/>
                  </a:cubicBezTo>
                  <a:cubicBezTo>
                    <a:pt x="43711" y="199000"/>
                    <a:pt x="50996" y="202323"/>
                    <a:pt x="59048" y="202323"/>
                  </a:cubicBezTo>
                  <a:cubicBezTo>
                    <a:pt x="65183" y="202323"/>
                    <a:pt x="69401" y="201045"/>
                    <a:pt x="71701" y="198489"/>
                  </a:cubicBezTo>
                  <a:cubicBezTo>
                    <a:pt x="74002" y="195932"/>
                    <a:pt x="75152" y="191331"/>
                    <a:pt x="75152" y="184685"/>
                  </a:cubicBezTo>
                  <a:lnTo>
                    <a:pt x="75152" y="127554"/>
                  </a:lnTo>
                  <a:close/>
                  <a:moveTo>
                    <a:pt x="175611" y="39493"/>
                  </a:moveTo>
                  <a:lnTo>
                    <a:pt x="194654" y="24412"/>
                  </a:lnTo>
                  <a:cubicBezTo>
                    <a:pt x="210375" y="43200"/>
                    <a:pt x="224690" y="62755"/>
                    <a:pt x="237343" y="83204"/>
                  </a:cubicBezTo>
                  <a:lnTo>
                    <a:pt x="216893" y="96369"/>
                  </a:lnTo>
                  <a:cubicBezTo>
                    <a:pt x="203985" y="75919"/>
                    <a:pt x="190181" y="57003"/>
                    <a:pt x="175611" y="39493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8DCF0C0C-19CF-E64D-4723-B8909297AFAD}"/>
                </a:ext>
              </a:extLst>
            </p:cNvPr>
            <p:cNvSpPr/>
            <p:nvPr/>
          </p:nvSpPr>
          <p:spPr>
            <a:xfrm>
              <a:off x="6159513" y="1091596"/>
              <a:ext cx="215742" cy="220088"/>
            </a:xfrm>
            <a:custGeom>
              <a:avLst/>
              <a:gdLst>
                <a:gd name="connsiteX0" fmla="*/ 29524 w 215742"/>
                <a:gd name="connsiteY0" fmla="*/ 203985 h 220088"/>
                <a:gd name="connsiteX1" fmla="*/ 29524 w 215742"/>
                <a:gd name="connsiteY1" fmla="*/ 220088 h 220088"/>
                <a:gd name="connsiteX2" fmla="*/ 0 w 215742"/>
                <a:gd name="connsiteY2" fmla="*/ 220088 h 220088"/>
                <a:gd name="connsiteX3" fmla="*/ 0 w 215742"/>
                <a:gd name="connsiteY3" fmla="*/ 0 h 220088"/>
                <a:gd name="connsiteX4" fmla="*/ 215743 w 215742"/>
                <a:gd name="connsiteY4" fmla="*/ 0 h 220088"/>
                <a:gd name="connsiteX5" fmla="*/ 215743 w 215742"/>
                <a:gd name="connsiteY5" fmla="*/ 220088 h 220088"/>
                <a:gd name="connsiteX6" fmla="*/ 186219 w 215742"/>
                <a:gd name="connsiteY6" fmla="*/ 220088 h 220088"/>
                <a:gd name="connsiteX7" fmla="*/ 186219 w 215742"/>
                <a:gd name="connsiteY7" fmla="*/ 203985 h 220088"/>
                <a:gd name="connsiteX8" fmla="*/ 29524 w 215742"/>
                <a:gd name="connsiteY8" fmla="*/ 203985 h 220088"/>
                <a:gd name="connsiteX9" fmla="*/ 186347 w 215742"/>
                <a:gd name="connsiteY9" fmla="*/ 179828 h 220088"/>
                <a:gd name="connsiteX10" fmla="*/ 186347 w 215742"/>
                <a:gd name="connsiteY10" fmla="*/ 24923 h 220088"/>
                <a:gd name="connsiteX11" fmla="*/ 29652 w 215742"/>
                <a:gd name="connsiteY11" fmla="*/ 24923 h 220088"/>
                <a:gd name="connsiteX12" fmla="*/ 29652 w 215742"/>
                <a:gd name="connsiteY12" fmla="*/ 179828 h 220088"/>
                <a:gd name="connsiteX13" fmla="*/ 186347 w 215742"/>
                <a:gd name="connsiteY13" fmla="*/ 179828 h 22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742" h="220088">
                  <a:moveTo>
                    <a:pt x="29524" y="203985"/>
                  </a:moveTo>
                  <a:lnTo>
                    <a:pt x="29524" y="220088"/>
                  </a:lnTo>
                  <a:lnTo>
                    <a:pt x="0" y="220088"/>
                  </a:lnTo>
                  <a:lnTo>
                    <a:pt x="0" y="0"/>
                  </a:lnTo>
                  <a:lnTo>
                    <a:pt x="215743" y="0"/>
                  </a:lnTo>
                  <a:lnTo>
                    <a:pt x="215743" y="220088"/>
                  </a:lnTo>
                  <a:lnTo>
                    <a:pt x="186219" y="220088"/>
                  </a:lnTo>
                  <a:lnTo>
                    <a:pt x="186219" y="203985"/>
                  </a:lnTo>
                  <a:lnTo>
                    <a:pt x="29524" y="203985"/>
                  </a:lnTo>
                  <a:close/>
                  <a:moveTo>
                    <a:pt x="186347" y="179828"/>
                  </a:moveTo>
                  <a:lnTo>
                    <a:pt x="186347" y="24923"/>
                  </a:lnTo>
                  <a:lnTo>
                    <a:pt x="29652" y="24923"/>
                  </a:lnTo>
                  <a:lnTo>
                    <a:pt x="29652" y="179828"/>
                  </a:lnTo>
                  <a:lnTo>
                    <a:pt x="186347" y="179828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6BCAEE98-1228-4849-738B-7951AEF333FE}"/>
                </a:ext>
              </a:extLst>
            </p:cNvPr>
            <p:cNvSpPr/>
            <p:nvPr/>
          </p:nvSpPr>
          <p:spPr>
            <a:xfrm>
              <a:off x="6420500" y="1095175"/>
              <a:ext cx="230824" cy="205390"/>
            </a:xfrm>
            <a:custGeom>
              <a:avLst/>
              <a:gdLst>
                <a:gd name="connsiteX0" fmla="*/ 139441 w 230824"/>
                <a:gd name="connsiteY0" fmla="*/ 179701 h 205390"/>
                <a:gd name="connsiteX1" fmla="*/ 187114 w 230824"/>
                <a:gd name="connsiteY1" fmla="*/ 155417 h 205390"/>
                <a:gd name="connsiteX2" fmla="*/ 203857 w 230824"/>
                <a:gd name="connsiteY2" fmla="*/ 100586 h 205390"/>
                <a:gd name="connsiteX3" fmla="*/ 184046 w 230824"/>
                <a:gd name="connsiteY3" fmla="*/ 48951 h 205390"/>
                <a:gd name="connsiteX4" fmla="*/ 133050 w 230824"/>
                <a:gd name="connsiteY4" fmla="*/ 25690 h 205390"/>
                <a:gd name="connsiteX5" fmla="*/ 118480 w 230824"/>
                <a:gd name="connsiteY5" fmla="*/ 112345 h 205390"/>
                <a:gd name="connsiteX6" fmla="*/ 99564 w 230824"/>
                <a:gd name="connsiteY6" fmla="*/ 165769 h 205390"/>
                <a:gd name="connsiteX7" fmla="*/ 78475 w 230824"/>
                <a:gd name="connsiteY7" fmla="*/ 191331 h 205390"/>
                <a:gd name="connsiteX8" fmla="*/ 54958 w 230824"/>
                <a:gd name="connsiteY8" fmla="*/ 198616 h 205390"/>
                <a:gd name="connsiteX9" fmla="*/ 17126 w 230824"/>
                <a:gd name="connsiteY9" fmla="*/ 174461 h 205390"/>
                <a:gd name="connsiteX10" fmla="*/ 0 w 230824"/>
                <a:gd name="connsiteY10" fmla="*/ 115412 h 205390"/>
                <a:gd name="connsiteX11" fmla="*/ 34892 w 230824"/>
                <a:gd name="connsiteY11" fmla="*/ 32080 h 205390"/>
                <a:gd name="connsiteX12" fmla="*/ 126148 w 230824"/>
                <a:gd name="connsiteY12" fmla="*/ 0 h 205390"/>
                <a:gd name="connsiteX13" fmla="*/ 201173 w 230824"/>
                <a:gd name="connsiteY13" fmla="*/ 28502 h 205390"/>
                <a:gd name="connsiteX14" fmla="*/ 230825 w 230824"/>
                <a:gd name="connsiteY14" fmla="*/ 100714 h 205390"/>
                <a:gd name="connsiteX15" fmla="*/ 207563 w 230824"/>
                <a:gd name="connsiteY15" fmla="*/ 174077 h 205390"/>
                <a:gd name="connsiteX16" fmla="*/ 144936 w 230824"/>
                <a:gd name="connsiteY16" fmla="*/ 205390 h 205390"/>
                <a:gd name="connsiteX17" fmla="*/ 139568 w 230824"/>
                <a:gd name="connsiteY17" fmla="*/ 179828 h 205390"/>
                <a:gd name="connsiteX18" fmla="*/ 105187 w 230824"/>
                <a:gd name="connsiteY18" fmla="*/ 26968 h 205390"/>
                <a:gd name="connsiteX19" fmla="*/ 48057 w 230824"/>
                <a:gd name="connsiteY19" fmla="*/ 56364 h 205390"/>
                <a:gd name="connsiteX20" fmla="*/ 26840 w 230824"/>
                <a:gd name="connsiteY20" fmla="*/ 115285 h 205390"/>
                <a:gd name="connsiteX21" fmla="*/ 36426 w 230824"/>
                <a:gd name="connsiteY21" fmla="*/ 154906 h 205390"/>
                <a:gd name="connsiteX22" fmla="*/ 55086 w 230824"/>
                <a:gd name="connsiteY22" fmla="*/ 171649 h 205390"/>
                <a:gd name="connsiteX23" fmla="*/ 63905 w 230824"/>
                <a:gd name="connsiteY23" fmla="*/ 168070 h 205390"/>
                <a:gd name="connsiteX24" fmla="*/ 74257 w 230824"/>
                <a:gd name="connsiteY24" fmla="*/ 154394 h 205390"/>
                <a:gd name="connsiteX25" fmla="*/ 85249 w 230824"/>
                <a:gd name="connsiteY25" fmla="*/ 128704 h 205390"/>
                <a:gd name="connsiteX26" fmla="*/ 95857 w 230824"/>
                <a:gd name="connsiteY26" fmla="*/ 86783 h 205390"/>
                <a:gd name="connsiteX27" fmla="*/ 105315 w 230824"/>
                <a:gd name="connsiteY27" fmla="*/ 26968 h 20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824" h="205390">
                  <a:moveTo>
                    <a:pt x="139441" y="179701"/>
                  </a:moveTo>
                  <a:cubicBezTo>
                    <a:pt x="160018" y="177144"/>
                    <a:pt x="175866" y="169092"/>
                    <a:pt x="187114" y="155417"/>
                  </a:cubicBezTo>
                  <a:cubicBezTo>
                    <a:pt x="198233" y="141741"/>
                    <a:pt x="203857" y="123464"/>
                    <a:pt x="203857" y="100586"/>
                  </a:cubicBezTo>
                  <a:cubicBezTo>
                    <a:pt x="203857" y="80009"/>
                    <a:pt x="197211" y="62754"/>
                    <a:pt x="184046" y="48951"/>
                  </a:cubicBezTo>
                  <a:cubicBezTo>
                    <a:pt x="170882" y="35148"/>
                    <a:pt x="153755" y="27351"/>
                    <a:pt x="133050" y="25690"/>
                  </a:cubicBezTo>
                  <a:cubicBezTo>
                    <a:pt x="128960" y="60071"/>
                    <a:pt x="124103" y="88956"/>
                    <a:pt x="118480" y="112345"/>
                  </a:cubicBezTo>
                  <a:cubicBezTo>
                    <a:pt x="112856" y="135734"/>
                    <a:pt x="106593" y="153627"/>
                    <a:pt x="99564" y="165769"/>
                  </a:cubicBezTo>
                  <a:cubicBezTo>
                    <a:pt x="92534" y="177911"/>
                    <a:pt x="85505" y="186475"/>
                    <a:pt x="78475" y="191331"/>
                  </a:cubicBezTo>
                  <a:cubicBezTo>
                    <a:pt x="71446" y="196188"/>
                    <a:pt x="63522" y="198616"/>
                    <a:pt x="54958" y="198616"/>
                  </a:cubicBezTo>
                  <a:cubicBezTo>
                    <a:pt x="41155" y="198616"/>
                    <a:pt x="28629" y="190564"/>
                    <a:pt x="17126" y="174461"/>
                  </a:cubicBezTo>
                  <a:cubicBezTo>
                    <a:pt x="5624" y="158356"/>
                    <a:pt x="0" y="138674"/>
                    <a:pt x="0" y="115412"/>
                  </a:cubicBezTo>
                  <a:cubicBezTo>
                    <a:pt x="0" y="81287"/>
                    <a:pt x="11631" y="53425"/>
                    <a:pt x="34892" y="32080"/>
                  </a:cubicBezTo>
                  <a:cubicBezTo>
                    <a:pt x="58153" y="10736"/>
                    <a:pt x="88572" y="0"/>
                    <a:pt x="126148" y="0"/>
                  </a:cubicBezTo>
                  <a:cubicBezTo>
                    <a:pt x="156439" y="0"/>
                    <a:pt x="181362" y="9458"/>
                    <a:pt x="201173" y="28502"/>
                  </a:cubicBezTo>
                  <a:cubicBezTo>
                    <a:pt x="220983" y="47545"/>
                    <a:pt x="230825" y="71573"/>
                    <a:pt x="230825" y="100714"/>
                  </a:cubicBezTo>
                  <a:cubicBezTo>
                    <a:pt x="230825" y="129855"/>
                    <a:pt x="223028" y="155545"/>
                    <a:pt x="207563" y="174077"/>
                  </a:cubicBezTo>
                  <a:cubicBezTo>
                    <a:pt x="192098" y="192609"/>
                    <a:pt x="171137" y="202962"/>
                    <a:pt x="144936" y="205390"/>
                  </a:cubicBezTo>
                  <a:lnTo>
                    <a:pt x="139568" y="179828"/>
                  </a:lnTo>
                  <a:close/>
                  <a:moveTo>
                    <a:pt x="105187" y="26968"/>
                  </a:moveTo>
                  <a:cubicBezTo>
                    <a:pt x="81159" y="30674"/>
                    <a:pt x="62116" y="40516"/>
                    <a:pt x="48057" y="56364"/>
                  </a:cubicBezTo>
                  <a:cubicBezTo>
                    <a:pt x="33870" y="72213"/>
                    <a:pt x="26840" y="91895"/>
                    <a:pt x="26840" y="115285"/>
                  </a:cubicBezTo>
                  <a:cubicBezTo>
                    <a:pt x="26840" y="130494"/>
                    <a:pt x="30035" y="143658"/>
                    <a:pt x="36426" y="154906"/>
                  </a:cubicBezTo>
                  <a:cubicBezTo>
                    <a:pt x="42816" y="166153"/>
                    <a:pt x="48951" y="171649"/>
                    <a:pt x="55086" y="171649"/>
                  </a:cubicBezTo>
                  <a:cubicBezTo>
                    <a:pt x="57898" y="171649"/>
                    <a:pt x="60965" y="170498"/>
                    <a:pt x="63905" y="168070"/>
                  </a:cubicBezTo>
                  <a:cubicBezTo>
                    <a:pt x="66972" y="165642"/>
                    <a:pt x="70423" y="161040"/>
                    <a:pt x="74257" y="154394"/>
                  </a:cubicBezTo>
                  <a:cubicBezTo>
                    <a:pt x="78092" y="147748"/>
                    <a:pt x="81798" y="139185"/>
                    <a:pt x="85249" y="128704"/>
                  </a:cubicBezTo>
                  <a:cubicBezTo>
                    <a:pt x="88700" y="118352"/>
                    <a:pt x="92279" y="104421"/>
                    <a:pt x="95857" y="86783"/>
                  </a:cubicBezTo>
                  <a:cubicBezTo>
                    <a:pt x="99436" y="69273"/>
                    <a:pt x="102631" y="49335"/>
                    <a:pt x="105315" y="26968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86FC00CF-5267-695D-CC88-93C450D4600F}"/>
                </a:ext>
              </a:extLst>
            </p:cNvPr>
            <p:cNvSpPr/>
            <p:nvPr/>
          </p:nvSpPr>
          <p:spPr>
            <a:xfrm>
              <a:off x="6671647" y="1073447"/>
              <a:ext cx="258687" cy="242838"/>
            </a:xfrm>
            <a:custGeom>
              <a:avLst/>
              <a:gdLst>
                <a:gd name="connsiteX0" fmla="*/ 244756 w 258687"/>
                <a:gd name="connsiteY0" fmla="*/ 14954 h 242838"/>
                <a:gd name="connsiteX1" fmla="*/ 244756 w 258687"/>
                <a:gd name="connsiteY1" fmla="*/ 53041 h 242838"/>
                <a:gd name="connsiteX2" fmla="*/ 258687 w 258687"/>
                <a:gd name="connsiteY2" fmla="*/ 53041 h 242838"/>
                <a:gd name="connsiteX3" fmla="*/ 258687 w 258687"/>
                <a:gd name="connsiteY3" fmla="*/ 76175 h 242838"/>
                <a:gd name="connsiteX4" fmla="*/ 244756 w 258687"/>
                <a:gd name="connsiteY4" fmla="*/ 76175 h 242838"/>
                <a:gd name="connsiteX5" fmla="*/ 244756 w 258687"/>
                <a:gd name="connsiteY5" fmla="*/ 114773 h 242838"/>
                <a:gd name="connsiteX6" fmla="*/ 194782 w 258687"/>
                <a:gd name="connsiteY6" fmla="*/ 114773 h 242838"/>
                <a:gd name="connsiteX7" fmla="*/ 194782 w 258687"/>
                <a:gd name="connsiteY7" fmla="*/ 131644 h 242838"/>
                <a:gd name="connsiteX8" fmla="*/ 247951 w 258687"/>
                <a:gd name="connsiteY8" fmla="*/ 131644 h 242838"/>
                <a:gd name="connsiteX9" fmla="*/ 247951 w 258687"/>
                <a:gd name="connsiteY9" fmla="*/ 153883 h 242838"/>
                <a:gd name="connsiteX10" fmla="*/ 194782 w 258687"/>
                <a:gd name="connsiteY10" fmla="*/ 153883 h 242838"/>
                <a:gd name="connsiteX11" fmla="*/ 194782 w 258687"/>
                <a:gd name="connsiteY11" fmla="*/ 171010 h 242838"/>
                <a:gd name="connsiteX12" fmla="*/ 251913 w 258687"/>
                <a:gd name="connsiteY12" fmla="*/ 171010 h 242838"/>
                <a:gd name="connsiteX13" fmla="*/ 251913 w 258687"/>
                <a:gd name="connsiteY13" fmla="*/ 194143 h 242838"/>
                <a:gd name="connsiteX14" fmla="*/ 194782 w 258687"/>
                <a:gd name="connsiteY14" fmla="*/ 194143 h 242838"/>
                <a:gd name="connsiteX15" fmla="*/ 194782 w 258687"/>
                <a:gd name="connsiteY15" fmla="*/ 213954 h 242838"/>
                <a:gd name="connsiteX16" fmla="*/ 254853 w 258687"/>
                <a:gd name="connsiteY16" fmla="*/ 213954 h 242838"/>
                <a:gd name="connsiteX17" fmla="*/ 253575 w 258687"/>
                <a:gd name="connsiteY17" fmla="*/ 238110 h 242838"/>
                <a:gd name="connsiteX18" fmla="*/ 192609 w 258687"/>
                <a:gd name="connsiteY18" fmla="*/ 238110 h 242838"/>
                <a:gd name="connsiteX19" fmla="*/ 129983 w 258687"/>
                <a:gd name="connsiteY19" fmla="*/ 231847 h 242838"/>
                <a:gd name="connsiteX20" fmla="*/ 88828 w 258687"/>
                <a:gd name="connsiteY20" fmla="*/ 208841 h 242838"/>
                <a:gd name="connsiteX21" fmla="*/ 63266 w 258687"/>
                <a:gd name="connsiteY21" fmla="*/ 242327 h 242838"/>
                <a:gd name="connsiteX22" fmla="*/ 49335 w 258687"/>
                <a:gd name="connsiteY22" fmla="*/ 224306 h 242838"/>
                <a:gd name="connsiteX23" fmla="*/ 49335 w 258687"/>
                <a:gd name="connsiteY23" fmla="*/ 242839 h 242838"/>
                <a:gd name="connsiteX24" fmla="*/ 22494 w 258687"/>
                <a:gd name="connsiteY24" fmla="*/ 242839 h 242838"/>
                <a:gd name="connsiteX25" fmla="*/ 22494 w 258687"/>
                <a:gd name="connsiteY25" fmla="*/ 128705 h 242838"/>
                <a:gd name="connsiteX26" fmla="*/ 10992 w 258687"/>
                <a:gd name="connsiteY26" fmla="*/ 149665 h 242838"/>
                <a:gd name="connsiteX27" fmla="*/ 0 w 258687"/>
                <a:gd name="connsiteY27" fmla="*/ 118480 h 242838"/>
                <a:gd name="connsiteX28" fmla="*/ 40004 w 258687"/>
                <a:gd name="connsiteY28" fmla="*/ 383 h 242838"/>
                <a:gd name="connsiteX29" fmla="*/ 65566 w 258687"/>
                <a:gd name="connsiteY29" fmla="*/ 1406 h 242838"/>
                <a:gd name="connsiteX30" fmla="*/ 64927 w 258687"/>
                <a:gd name="connsiteY30" fmla="*/ 6774 h 242838"/>
                <a:gd name="connsiteX31" fmla="*/ 64288 w 258687"/>
                <a:gd name="connsiteY31" fmla="*/ 11886 h 242838"/>
                <a:gd name="connsiteX32" fmla="*/ 112345 w 258687"/>
                <a:gd name="connsiteY32" fmla="*/ 11886 h 242838"/>
                <a:gd name="connsiteX33" fmla="*/ 112345 w 258687"/>
                <a:gd name="connsiteY33" fmla="*/ 36042 h 242838"/>
                <a:gd name="connsiteX34" fmla="*/ 85505 w 258687"/>
                <a:gd name="connsiteY34" fmla="*/ 91895 h 242838"/>
                <a:gd name="connsiteX35" fmla="*/ 115540 w 258687"/>
                <a:gd name="connsiteY35" fmla="*/ 91895 h 242838"/>
                <a:gd name="connsiteX36" fmla="*/ 115540 w 258687"/>
                <a:gd name="connsiteY36" fmla="*/ 115284 h 242838"/>
                <a:gd name="connsiteX37" fmla="*/ 100203 w 258687"/>
                <a:gd name="connsiteY37" fmla="*/ 185069 h 242838"/>
                <a:gd name="connsiteX38" fmla="*/ 126915 w 258687"/>
                <a:gd name="connsiteY38" fmla="*/ 205391 h 242838"/>
                <a:gd name="connsiteX39" fmla="*/ 166281 w 258687"/>
                <a:gd name="connsiteY39" fmla="*/ 213315 h 242838"/>
                <a:gd name="connsiteX40" fmla="*/ 167047 w 258687"/>
                <a:gd name="connsiteY40" fmla="*/ 194015 h 242838"/>
                <a:gd name="connsiteX41" fmla="*/ 113367 w 258687"/>
                <a:gd name="connsiteY41" fmla="*/ 194015 h 242838"/>
                <a:gd name="connsiteX42" fmla="*/ 113367 w 258687"/>
                <a:gd name="connsiteY42" fmla="*/ 170882 h 242838"/>
                <a:gd name="connsiteX43" fmla="*/ 166281 w 258687"/>
                <a:gd name="connsiteY43" fmla="*/ 170882 h 242838"/>
                <a:gd name="connsiteX44" fmla="*/ 166281 w 258687"/>
                <a:gd name="connsiteY44" fmla="*/ 153755 h 242838"/>
                <a:gd name="connsiteX45" fmla="*/ 119886 w 258687"/>
                <a:gd name="connsiteY45" fmla="*/ 153755 h 242838"/>
                <a:gd name="connsiteX46" fmla="*/ 119886 w 258687"/>
                <a:gd name="connsiteY46" fmla="*/ 131516 h 242838"/>
                <a:gd name="connsiteX47" fmla="*/ 166281 w 258687"/>
                <a:gd name="connsiteY47" fmla="*/ 131516 h 242838"/>
                <a:gd name="connsiteX48" fmla="*/ 166281 w 258687"/>
                <a:gd name="connsiteY48" fmla="*/ 114645 h 242838"/>
                <a:gd name="connsiteX49" fmla="*/ 124103 w 258687"/>
                <a:gd name="connsiteY49" fmla="*/ 114645 h 242838"/>
                <a:gd name="connsiteX50" fmla="*/ 124103 w 258687"/>
                <a:gd name="connsiteY50" fmla="*/ 93173 h 242838"/>
                <a:gd name="connsiteX51" fmla="*/ 166281 w 258687"/>
                <a:gd name="connsiteY51" fmla="*/ 93173 h 242838"/>
                <a:gd name="connsiteX52" fmla="*/ 166281 w 258687"/>
                <a:gd name="connsiteY52" fmla="*/ 76047 h 242838"/>
                <a:gd name="connsiteX53" fmla="*/ 109916 w 258687"/>
                <a:gd name="connsiteY53" fmla="*/ 76047 h 242838"/>
                <a:gd name="connsiteX54" fmla="*/ 109916 w 258687"/>
                <a:gd name="connsiteY54" fmla="*/ 52913 h 242838"/>
                <a:gd name="connsiteX55" fmla="*/ 166281 w 258687"/>
                <a:gd name="connsiteY55" fmla="*/ 52913 h 242838"/>
                <a:gd name="connsiteX56" fmla="*/ 166281 w 258687"/>
                <a:gd name="connsiteY56" fmla="*/ 36809 h 242838"/>
                <a:gd name="connsiteX57" fmla="*/ 121419 w 258687"/>
                <a:gd name="connsiteY57" fmla="*/ 36809 h 242838"/>
                <a:gd name="connsiteX58" fmla="*/ 121419 w 258687"/>
                <a:gd name="connsiteY58" fmla="*/ 14826 h 242838"/>
                <a:gd name="connsiteX59" fmla="*/ 166281 w 258687"/>
                <a:gd name="connsiteY59" fmla="*/ 14826 h 242838"/>
                <a:gd name="connsiteX60" fmla="*/ 166281 w 258687"/>
                <a:gd name="connsiteY60" fmla="*/ 0 h 242838"/>
                <a:gd name="connsiteX61" fmla="*/ 195038 w 258687"/>
                <a:gd name="connsiteY61" fmla="*/ 0 h 242838"/>
                <a:gd name="connsiteX62" fmla="*/ 195038 w 258687"/>
                <a:gd name="connsiteY62" fmla="*/ 14826 h 242838"/>
                <a:gd name="connsiteX63" fmla="*/ 245011 w 258687"/>
                <a:gd name="connsiteY63" fmla="*/ 14826 h 242838"/>
                <a:gd name="connsiteX64" fmla="*/ 49335 w 258687"/>
                <a:gd name="connsiteY64" fmla="*/ 77197 h 242838"/>
                <a:gd name="connsiteX65" fmla="*/ 49335 w 258687"/>
                <a:gd name="connsiteY65" fmla="*/ 137907 h 242838"/>
                <a:gd name="connsiteX66" fmla="*/ 68890 w 258687"/>
                <a:gd name="connsiteY66" fmla="*/ 125253 h 242838"/>
                <a:gd name="connsiteX67" fmla="*/ 83076 w 258687"/>
                <a:gd name="connsiteY67" fmla="*/ 158484 h 242838"/>
                <a:gd name="connsiteX68" fmla="*/ 90873 w 258687"/>
                <a:gd name="connsiteY68" fmla="*/ 115540 h 242838"/>
                <a:gd name="connsiteX69" fmla="*/ 56236 w 258687"/>
                <a:gd name="connsiteY69" fmla="*/ 115540 h 242838"/>
                <a:gd name="connsiteX70" fmla="*/ 56236 w 258687"/>
                <a:gd name="connsiteY70" fmla="*/ 92151 h 242838"/>
                <a:gd name="connsiteX71" fmla="*/ 86783 w 258687"/>
                <a:gd name="connsiteY71" fmla="*/ 36298 h 242838"/>
                <a:gd name="connsiteX72" fmla="*/ 59687 w 258687"/>
                <a:gd name="connsiteY72" fmla="*/ 36298 h 242838"/>
                <a:gd name="connsiteX73" fmla="*/ 49207 w 258687"/>
                <a:gd name="connsiteY73" fmla="*/ 77069 h 242838"/>
                <a:gd name="connsiteX74" fmla="*/ 49335 w 258687"/>
                <a:gd name="connsiteY74" fmla="*/ 143531 h 242838"/>
                <a:gd name="connsiteX75" fmla="*/ 49335 w 258687"/>
                <a:gd name="connsiteY75" fmla="*/ 219705 h 242838"/>
                <a:gd name="connsiteX76" fmla="*/ 71573 w 258687"/>
                <a:gd name="connsiteY76" fmla="*/ 187753 h 242838"/>
                <a:gd name="connsiteX77" fmla="*/ 49335 w 258687"/>
                <a:gd name="connsiteY77" fmla="*/ 143531 h 242838"/>
                <a:gd name="connsiteX78" fmla="*/ 194910 w 258687"/>
                <a:gd name="connsiteY78" fmla="*/ 36937 h 242838"/>
                <a:gd name="connsiteX79" fmla="*/ 194910 w 258687"/>
                <a:gd name="connsiteY79" fmla="*/ 53041 h 242838"/>
                <a:gd name="connsiteX80" fmla="*/ 218555 w 258687"/>
                <a:gd name="connsiteY80" fmla="*/ 53041 h 242838"/>
                <a:gd name="connsiteX81" fmla="*/ 218555 w 258687"/>
                <a:gd name="connsiteY81" fmla="*/ 36937 h 242838"/>
                <a:gd name="connsiteX82" fmla="*/ 194910 w 258687"/>
                <a:gd name="connsiteY82" fmla="*/ 36937 h 242838"/>
                <a:gd name="connsiteX83" fmla="*/ 194910 w 258687"/>
                <a:gd name="connsiteY83" fmla="*/ 93301 h 242838"/>
                <a:gd name="connsiteX84" fmla="*/ 218555 w 258687"/>
                <a:gd name="connsiteY84" fmla="*/ 93301 h 242838"/>
                <a:gd name="connsiteX85" fmla="*/ 218555 w 258687"/>
                <a:gd name="connsiteY85" fmla="*/ 76175 h 242838"/>
                <a:gd name="connsiteX86" fmla="*/ 194910 w 258687"/>
                <a:gd name="connsiteY86" fmla="*/ 76175 h 242838"/>
                <a:gd name="connsiteX87" fmla="*/ 194910 w 258687"/>
                <a:gd name="connsiteY87" fmla="*/ 93301 h 24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58687" h="242838">
                  <a:moveTo>
                    <a:pt x="244756" y="14954"/>
                  </a:moveTo>
                  <a:lnTo>
                    <a:pt x="244756" y="53041"/>
                  </a:lnTo>
                  <a:lnTo>
                    <a:pt x="258687" y="53041"/>
                  </a:lnTo>
                  <a:lnTo>
                    <a:pt x="258687" y="76175"/>
                  </a:lnTo>
                  <a:lnTo>
                    <a:pt x="244756" y="76175"/>
                  </a:lnTo>
                  <a:lnTo>
                    <a:pt x="244756" y="114773"/>
                  </a:lnTo>
                  <a:lnTo>
                    <a:pt x="194782" y="114773"/>
                  </a:lnTo>
                  <a:lnTo>
                    <a:pt x="194782" y="131644"/>
                  </a:lnTo>
                  <a:lnTo>
                    <a:pt x="247951" y="131644"/>
                  </a:lnTo>
                  <a:lnTo>
                    <a:pt x="247951" y="153883"/>
                  </a:lnTo>
                  <a:lnTo>
                    <a:pt x="194782" y="153883"/>
                  </a:lnTo>
                  <a:lnTo>
                    <a:pt x="194782" y="171010"/>
                  </a:lnTo>
                  <a:lnTo>
                    <a:pt x="251913" y="171010"/>
                  </a:lnTo>
                  <a:lnTo>
                    <a:pt x="251913" y="194143"/>
                  </a:lnTo>
                  <a:lnTo>
                    <a:pt x="194782" y="194143"/>
                  </a:lnTo>
                  <a:lnTo>
                    <a:pt x="194782" y="213954"/>
                  </a:lnTo>
                  <a:lnTo>
                    <a:pt x="254853" y="213954"/>
                  </a:lnTo>
                  <a:lnTo>
                    <a:pt x="253575" y="238110"/>
                  </a:lnTo>
                  <a:lnTo>
                    <a:pt x="192609" y="238110"/>
                  </a:lnTo>
                  <a:cubicBezTo>
                    <a:pt x="166792" y="238110"/>
                    <a:pt x="145959" y="235937"/>
                    <a:pt x="129983" y="231847"/>
                  </a:cubicBezTo>
                  <a:cubicBezTo>
                    <a:pt x="114006" y="227629"/>
                    <a:pt x="100203" y="219961"/>
                    <a:pt x="88828" y="208841"/>
                  </a:cubicBezTo>
                  <a:cubicBezTo>
                    <a:pt x="82182" y="220472"/>
                    <a:pt x="73746" y="231591"/>
                    <a:pt x="63266" y="242327"/>
                  </a:cubicBezTo>
                  <a:lnTo>
                    <a:pt x="49335" y="224306"/>
                  </a:lnTo>
                  <a:lnTo>
                    <a:pt x="49335" y="242839"/>
                  </a:lnTo>
                  <a:lnTo>
                    <a:pt x="22494" y="242839"/>
                  </a:lnTo>
                  <a:lnTo>
                    <a:pt x="22494" y="128705"/>
                  </a:lnTo>
                  <a:cubicBezTo>
                    <a:pt x="16999" y="139441"/>
                    <a:pt x="13037" y="146470"/>
                    <a:pt x="10992" y="149665"/>
                  </a:cubicBezTo>
                  <a:lnTo>
                    <a:pt x="0" y="118480"/>
                  </a:lnTo>
                  <a:cubicBezTo>
                    <a:pt x="19555" y="85760"/>
                    <a:pt x="32847" y="46395"/>
                    <a:pt x="40004" y="383"/>
                  </a:cubicBezTo>
                  <a:lnTo>
                    <a:pt x="65566" y="1406"/>
                  </a:lnTo>
                  <a:cubicBezTo>
                    <a:pt x="65439" y="2684"/>
                    <a:pt x="65183" y="4473"/>
                    <a:pt x="64927" y="6774"/>
                  </a:cubicBezTo>
                  <a:cubicBezTo>
                    <a:pt x="64672" y="9074"/>
                    <a:pt x="64416" y="10736"/>
                    <a:pt x="64288" y="11886"/>
                  </a:cubicBezTo>
                  <a:lnTo>
                    <a:pt x="112345" y="11886"/>
                  </a:lnTo>
                  <a:lnTo>
                    <a:pt x="112345" y="36042"/>
                  </a:lnTo>
                  <a:cubicBezTo>
                    <a:pt x="105187" y="56108"/>
                    <a:pt x="96241" y="74641"/>
                    <a:pt x="85505" y="91895"/>
                  </a:cubicBezTo>
                  <a:lnTo>
                    <a:pt x="115540" y="91895"/>
                  </a:lnTo>
                  <a:lnTo>
                    <a:pt x="115540" y="115284"/>
                  </a:lnTo>
                  <a:cubicBezTo>
                    <a:pt x="112856" y="142636"/>
                    <a:pt x="107744" y="165897"/>
                    <a:pt x="100203" y="185069"/>
                  </a:cubicBezTo>
                  <a:cubicBezTo>
                    <a:pt x="107872" y="194399"/>
                    <a:pt x="116818" y="201173"/>
                    <a:pt x="126915" y="205391"/>
                  </a:cubicBezTo>
                  <a:cubicBezTo>
                    <a:pt x="137012" y="209608"/>
                    <a:pt x="150177" y="212292"/>
                    <a:pt x="166281" y="213315"/>
                  </a:cubicBezTo>
                  <a:lnTo>
                    <a:pt x="167047" y="194015"/>
                  </a:lnTo>
                  <a:lnTo>
                    <a:pt x="113367" y="194015"/>
                  </a:lnTo>
                  <a:lnTo>
                    <a:pt x="113367" y="170882"/>
                  </a:lnTo>
                  <a:lnTo>
                    <a:pt x="166281" y="170882"/>
                  </a:lnTo>
                  <a:lnTo>
                    <a:pt x="166281" y="153755"/>
                  </a:lnTo>
                  <a:lnTo>
                    <a:pt x="119886" y="153755"/>
                  </a:lnTo>
                  <a:lnTo>
                    <a:pt x="119886" y="131516"/>
                  </a:lnTo>
                  <a:lnTo>
                    <a:pt x="166281" y="131516"/>
                  </a:lnTo>
                  <a:lnTo>
                    <a:pt x="166281" y="114645"/>
                  </a:lnTo>
                  <a:lnTo>
                    <a:pt x="124103" y="114645"/>
                  </a:lnTo>
                  <a:lnTo>
                    <a:pt x="124103" y="93173"/>
                  </a:lnTo>
                  <a:lnTo>
                    <a:pt x="166281" y="93173"/>
                  </a:lnTo>
                  <a:lnTo>
                    <a:pt x="166281" y="76047"/>
                  </a:lnTo>
                  <a:lnTo>
                    <a:pt x="109916" y="76047"/>
                  </a:lnTo>
                  <a:lnTo>
                    <a:pt x="109916" y="52913"/>
                  </a:lnTo>
                  <a:lnTo>
                    <a:pt x="166281" y="52913"/>
                  </a:lnTo>
                  <a:lnTo>
                    <a:pt x="166281" y="36809"/>
                  </a:lnTo>
                  <a:lnTo>
                    <a:pt x="121419" y="36809"/>
                  </a:lnTo>
                  <a:lnTo>
                    <a:pt x="121419" y="14826"/>
                  </a:lnTo>
                  <a:lnTo>
                    <a:pt x="166281" y="14826"/>
                  </a:lnTo>
                  <a:lnTo>
                    <a:pt x="166281" y="0"/>
                  </a:lnTo>
                  <a:lnTo>
                    <a:pt x="195038" y="0"/>
                  </a:lnTo>
                  <a:lnTo>
                    <a:pt x="195038" y="14826"/>
                  </a:lnTo>
                  <a:lnTo>
                    <a:pt x="245011" y="14826"/>
                  </a:lnTo>
                  <a:close/>
                  <a:moveTo>
                    <a:pt x="49335" y="77197"/>
                  </a:moveTo>
                  <a:lnTo>
                    <a:pt x="49335" y="137907"/>
                  </a:lnTo>
                  <a:lnTo>
                    <a:pt x="68890" y="125253"/>
                  </a:lnTo>
                  <a:cubicBezTo>
                    <a:pt x="73235" y="136884"/>
                    <a:pt x="77964" y="148004"/>
                    <a:pt x="83076" y="158484"/>
                  </a:cubicBezTo>
                  <a:cubicBezTo>
                    <a:pt x="87038" y="144936"/>
                    <a:pt x="89595" y="130622"/>
                    <a:pt x="90873" y="115540"/>
                  </a:cubicBezTo>
                  <a:lnTo>
                    <a:pt x="56236" y="115540"/>
                  </a:lnTo>
                  <a:lnTo>
                    <a:pt x="56236" y="92151"/>
                  </a:lnTo>
                  <a:cubicBezTo>
                    <a:pt x="67739" y="74641"/>
                    <a:pt x="77836" y="55981"/>
                    <a:pt x="86783" y="36298"/>
                  </a:cubicBezTo>
                  <a:lnTo>
                    <a:pt x="59687" y="36298"/>
                  </a:lnTo>
                  <a:cubicBezTo>
                    <a:pt x="56620" y="50996"/>
                    <a:pt x="53169" y="64544"/>
                    <a:pt x="49207" y="77069"/>
                  </a:cubicBezTo>
                  <a:close/>
                  <a:moveTo>
                    <a:pt x="49335" y="143531"/>
                  </a:moveTo>
                  <a:lnTo>
                    <a:pt x="49335" y="219705"/>
                  </a:lnTo>
                  <a:cubicBezTo>
                    <a:pt x="58665" y="209353"/>
                    <a:pt x="66078" y="198617"/>
                    <a:pt x="71573" y="187753"/>
                  </a:cubicBezTo>
                  <a:cubicBezTo>
                    <a:pt x="64288" y="176633"/>
                    <a:pt x="56875" y="161935"/>
                    <a:pt x="49335" y="143531"/>
                  </a:cubicBezTo>
                  <a:close/>
                  <a:moveTo>
                    <a:pt x="194910" y="36937"/>
                  </a:moveTo>
                  <a:lnTo>
                    <a:pt x="194910" y="53041"/>
                  </a:lnTo>
                  <a:lnTo>
                    <a:pt x="218555" y="53041"/>
                  </a:lnTo>
                  <a:lnTo>
                    <a:pt x="218555" y="36937"/>
                  </a:lnTo>
                  <a:lnTo>
                    <a:pt x="194910" y="36937"/>
                  </a:lnTo>
                  <a:close/>
                  <a:moveTo>
                    <a:pt x="194910" y="93301"/>
                  </a:moveTo>
                  <a:lnTo>
                    <a:pt x="218555" y="93301"/>
                  </a:lnTo>
                  <a:lnTo>
                    <a:pt x="218555" y="76175"/>
                  </a:lnTo>
                  <a:lnTo>
                    <a:pt x="194910" y="76175"/>
                  </a:lnTo>
                  <a:lnTo>
                    <a:pt x="194910" y="93301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B3760F26-E2F9-66A5-DA30-FD05EADE8EAB}"/>
                </a:ext>
              </a:extLst>
            </p:cNvPr>
            <p:cNvSpPr/>
            <p:nvPr/>
          </p:nvSpPr>
          <p:spPr>
            <a:xfrm>
              <a:off x="6944521" y="1068463"/>
              <a:ext cx="250251" cy="248206"/>
            </a:xfrm>
            <a:custGeom>
              <a:avLst/>
              <a:gdLst>
                <a:gd name="connsiteX0" fmla="*/ 206796 w 250251"/>
                <a:gd name="connsiteY0" fmla="*/ 194399 h 248206"/>
                <a:gd name="connsiteX1" fmla="*/ 250252 w 250251"/>
                <a:gd name="connsiteY1" fmla="*/ 220728 h 248206"/>
                <a:gd name="connsiteX2" fmla="*/ 236320 w 250251"/>
                <a:gd name="connsiteY2" fmla="*/ 242711 h 248206"/>
                <a:gd name="connsiteX3" fmla="*/ 161680 w 250251"/>
                <a:gd name="connsiteY3" fmla="*/ 183407 h 248206"/>
                <a:gd name="connsiteX4" fmla="*/ 161680 w 250251"/>
                <a:gd name="connsiteY4" fmla="*/ 208074 h 248206"/>
                <a:gd name="connsiteX5" fmla="*/ 156056 w 250251"/>
                <a:gd name="connsiteY5" fmla="*/ 240538 h 248206"/>
                <a:gd name="connsiteX6" fmla="*/ 127554 w 250251"/>
                <a:gd name="connsiteY6" fmla="*/ 246929 h 248206"/>
                <a:gd name="connsiteX7" fmla="*/ 95091 w 250251"/>
                <a:gd name="connsiteY7" fmla="*/ 245650 h 248206"/>
                <a:gd name="connsiteX8" fmla="*/ 94068 w 250251"/>
                <a:gd name="connsiteY8" fmla="*/ 221494 h 248206"/>
                <a:gd name="connsiteX9" fmla="*/ 121419 w 250251"/>
                <a:gd name="connsiteY9" fmla="*/ 222773 h 248206"/>
                <a:gd name="connsiteX10" fmla="*/ 131133 w 250251"/>
                <a:gd name="connsiteY10" fmla="*/ 220600 h 248206"/>
                <a:gd name="connsiteX11" fmla="*/ 133050 w 250251"/>
                <a:gd name="connsiteY11" fmla="*/ 208841 h 248206"/>
                <a:gd name="connsiteX12" fmla="*/ 133050 w 250251"/>
                <a:gd name="connsiteY12" fmla="*/ 187880 h 248206"/>
                <a:gd name="connsiteX13" fmla="*/ 50868 w 250251"/>
                <a:gd name="connsiteY13" fmla="*/ 239899 h 248206"/>
                <a:gd name="connsiteX14" fmla="*/ 36937 w 250251"/>
                <a:gd name="connsiteY14" fmla="*/ 218683 h 248206"/>
                <a:gd name="connsiteX15" fmla="*/ 82821 w 250251"/>
                <a:gd name="connsiteY15" fmla="*/ 194015 h 248206"/>
                <a:gd name="connsiteX16" fmla="*/ 54064 w 250251"/>
                <a:gd name="connsiteY16" fmla="*/ 165769 h 248206"/>
                <a:gd name="connsiteX17" fmla="*/ 68762 w 250251"/>
                <a:gd name="connsiteY17" fmla="*/ 151582 h 248206"/>
                <a:gd name="connsiteX18" fmla="*/ 57770 w 250251"/>
                <a:gd name="connsiteY18" fmla="*/ 151582 h 248206"/>
                <a:gd name="connsiteX19" fmla="*/ 57770 w 250251"/>
                <a:gd name="connsiteY19" fmla="*/ 130877 h 248206"/>
                <a:gd name="connsiteX20" fmla="*/ 132922 w 250251"/>
                <a:gd name="connsiteY20" fmla="*/ 130877 h 248206"/>
                <a:gd name="connsiteX21" fmla="*/ 132922 w 250251"/>
                <a:gd name="connsiteY21" fmla="*/ 116179 h 248206"/>
                <a:gd name="connsiteX22" fmla="*/ 46267 w 250251"/>
                <a:gd name="connsiteY22" fmla="*/ 116179 h 248206"/>
                <a:gd name="connsiteX23" fmla="*/ 46267 w 250251"/>
                <a:gd name="connsiteY23" fmla="*/ 121547 h 248206"/>
                <a:gd name="connsiteX24" fmla="*/ 20705 w 250251"/>
                <a:gd name="connsiteY24" fmla="*/ 248207 h 248206"/>
                <a:gd name="connsiteX25" fmla="*/ 0 w 250251"/>
                <a:gd name="connsiteY25" fmla="*/ 224818 h 248206"/>
                <a:gd name="connsiteX26" fmla="*/ 14187 w 250251"/>
                <a:gd name="connsiteY26" fmla="*/ 175611 h 248206"/>
                <a:gd name="connsiteX27" fmla="*/ 18533 w 250251"/>
                <a:gd name="connsiteY27" fmla="*/ 101992 h 248206"/>
                <a:gd name="connsiteX28" fmla="*/ 18533 w 250251"/>
                <a:gd name="connsiteY28" fmla="*/ 22239 h 248206"/>
                <a:gd name="connsiteX29" fmla="*/ 118608 w 250251"/>
                <a:gd name="connsiteY29" fmla="*/ 22239 h 248206"/>
                <a:gd name="connsiteX30" fmla="*/ 118608 w 250251"/>
                <a:gd name="connsiteY30" fmla="*/ 0 h 248206"/>
                <a:gd name="connsiteX31" fmla="*/ 148132 w 250251"/>
                <a:gd name="connsiteY31" fmla="*/ 0 h 248206"/>
                <a:gd name="connsiteX32" fmla="*/ 148132 w 250251"/>
                <a:gd name="connsiteY32" fmla="*/ 22239 h 248206"/>
                <a:gd name="connsiteX33" fmla="*/ 246162 w 250251"/>
                <a:gd name="connsiteY33" fmla="*/ 22239 h 248206"/>
                <a:gd name="connsiteX34" fmla="*/ 246162 w 250251"/>
                <a:gd name="connsiteY34" fmla="*/ 45628 h 248206"/>
                <a:gd name="connsiteX35" fmla="*/ 161552 w 250251"/>
                <a:gd name="connsiteY35" fmla="*/ 45628 h 248206"/>
                <a:gd name="connsiteX36" fmla="*/ 161552 w 250251"/>
                <a:gd name="connsiteY36" fmla="*/ 58537 h 248206"/>
                <a:gd name="connsiteX37" fmla="*/ 234020 w 250251"/>
                <a:gd name="connsiteY37" fmla="*/ 58537 h 248206"/>
                <a:gd name="connsiteX38" fmla="*/ 234020 w 250251"/>
                <a:gd name="connsiteY38" fmla="*/ 93429 h 248206"/>
                <a:gd name="connsiteX39" fmla="*/ 248846 w 250251"/>
                <a:gd name="connsiteY39" fmla="*/ 93429 h 248206"/>
                <a:gd name="connsiteX40" fmla="*/ 248846 w 250251"/>
                <a:gd name="connsiteY40" fmla="*/ 116307 h 248206"/>
                <a:gd name="connsiteX41" fmla="*/ 234020 w 250251"/>
                <a:gd name="connsiteY41" fmla="*/ 116307 h 248206"/>
                <a:gd name="connsiteX42" fmla="*/ 234020 w 250251"/>
                <a:gd name="connsiteY42" fmla="*/ 151199 h 248206"/>
                <a:gd name="connsiteX43" fmla="*/ 243094 w 250251"/>
                <a:gd name="connsiteY43" fmla="*/ 159762 h 248206"/>
                <a:gd name="connsiteX44" fmla="*/ 206541 w 250251"/>
                <a:gd name="connsiteY44" fmla="*/ 194399 h 248206"/>
                <a:gd name="connsiteX45" fmla="*/ 132922 w 250251"/>
                <a:gd name="connsiteY45" fmla="*/ 79242 h 248206"/>
                <a:gd name="connsiteX46" fmla="*/ 57770 w 250251"/>
                <a:gd name="connsiteY46" fmla="*/ 79242 h 248206"/>
                <a:gd name="connsiteX47" fmla="*/ 57770 w 250251"/>
                <a:gd name="connsiteY47" fmla="*/ 58537 h 248206"/>
                <a:gd name="connsiteX48" fmla="*/ 132922 w 250251"/>
                <a:gd name="connsiteY48" fmla="*/ 58537 h 248206"/>
                <a:gd name="connsiteX49" fmla="*/ 132922 w 250251"/>
                <a:gd name="connsiteY49" fmla="*/ 45628 h 248206"/>
                <a:gd name="connsiteX50" fmla="*/ 46267 w 250251"/>
                <a:gd name="connsiteY50" fmla="*/ 45628 h 248206"/>
                <a:gd name="connsiteX51" fmla="*/ 46267 w 250251"/>
                <a:gd name="connsiteY51" fmla="*/ 93429 h 248206"/>
                <a:gd name="connsiteX52" fmla="*/ 132922 w 250251"/>
                <a:gd name="connsiteY52" fmla="*/ 93429 h 248206"/>
                <a:gd name="connsiteX53" fmla="*/ 132922 w 250251"/>
                <a:gd name="connsiteY53" fmla="*/ 79242 h 248206"/>
                <a:gd name="connsiteX54" fmla="*/ 102631 w 250251"/>
                <a:gd name="connsiteY54" fmla="*/ 180723 h 248206"/>
                <a:gd name="connsiteX55" fmla="*/ 121164 w 250251"/>
                <a:gd name="connsiteY55" fmla="*/ 166281 h 248206"/>
                <a:gd name="connsiteX56" fmla="*/ 132922 w 250251"/>
                <a:gd name="connsiteY56" fmla="*/ 180723 h 248206"/>
                <a:gd name="connsiteX57" fmla="*/ 132922 w 250251"/>
                <a:gd name="connsiteY57" fmla="*/ 151710 h 248206"/>
                <a:gd name="connsiteX58" fmla="*/ 73619 w 250251"/>
                <a:gd name="connsiteY58" fmla="*/ 151710 h 248206"/>
                <a:gd name="connsiteX59" fmla="*/ 102631 w 250251"/>
                <a:gd name="connsiteY59" fmla="*/ 180723 h 248206"/>
                <a:gd name="connsiteX60" fmla="*/ 161680 w 250251"/>
                <a:gd name="connsiteY60" fmla="*/ 79242 h 248206"/>
                <a:gd name="connsiteX61" fmla="*/ 161680 w 250251"/>
                <a:gd name="connsiteY61" fmla="*/ 93429 h 248206"/>
                <a:gd name="connsiteX62" fmla="*/ 206541 w 250251"/>
                <a:gd name="connsiteY62" fmla="*/ 93429 h 248206"/>
                <a:gd name="connsiteX63" fmla="*/ 206541 w 250251"/>
                <a:gd name="connsiteY63" fmla="*/ 79242 h 248206"/>
                <a:gd name="connsiteX64" fmla="*/ 161680 w 250251"/>
                <a:gd name="connsiteY64" fmla="*/ 79242 h 248206"/>
                <a:gd name="connsiteX65" fmla="*/ 161680 w 250251"/>
                <a:gd name="connsiteY65" fmla="*/ 131005 h 248206"/>
                <a:gd name="connsiteX66" fmla="*/ 206541 w 250251"/>
                <a:gd name="connsiteY66" fmla="*/ 131005 h 248206"/>
                <a:gd name="connsiteX67" fmla="*/ 206541 w 250251"/>
                <a:gd name="connsiteY67" fmla="*/ 116307 h 248206"/>
                <a:gd name="connsiteX68" fmla="*/ 161680 w 250251"/>
                <a:gd name="connsiteY68" fmla="*/ 116307 h 248206"/>
                <a:gd name="connsiteX69" fmla="*/ 161680 w 250251"/>
                <a:gd name="connsiteY69" fmla="*/ 131005 h 248206"/>
                <a:gd name="connsiteX70" fmla="*/ 188008 w 250251"/>
                <a:gd name="connsiteY70" fmla="*/ 178550 h 248206"/>
                <a:gd name="connsiteX71" fmla="*/ 218044 w 250251"/>
                <a:gd name="connsiteY71" fmla="*/ 151710 h 248206"/>
                <a:gd name="connsiteX72" fmla="*/ 165131 w 250251"/>
                <a:gd name="connsiteY72" fmla="*/ 151710 h 248206"/>
                <a:gd name="connsiteX73" fmla="*/ 188008 w 250251"/>
                <a:gd name="connsiteY73" fmla="*/ 178550 h 24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50251" h="248206">
                  <a:moveTo>
                    <a:pt x="206796" y="194399"/>
                  </a:moveTo>
                  <a:cubicBezTo>
                    <a:pt x="220728" y="205007"/>
                    <a:pt x="235298" y="213698"/>
                    <a:pt x="250252" y="220728"/>
                  </a:cubicBezTo>
                  <a:lnTo>
                    <a:pt x="236320" y="242711"/>
                  </a:lnTo>
                  <a:cubicBezTo>
                    <a:pt x="206796" y="228396"/>
                    <a:pt x="181874" y="208586"/>
                    <a:pt x="161680" y="183407"/>
                  </a:cubicBezTo>
                  <a:lnTo>
                    <a:pt x="161680" y="208074"/>
                  </a:lnTo>
                  <a:cubicBezTo>
                    <a:pt x="161680" y="225457"/>
                    <a:pt x="159762" y="236193"/>
                    <a:pt x="156056" y="240538"/>
                  </a:cubicBezTo>
                  <a:cubicBezTo>
                    <a:pt x="152350" y="244884"/>
                    <a:pt x="142764" y="246929"/>
                    <a:pt x="127554" y="246929"/>
                  </a:cubicBezTo>
                  <a:cubicBezTo>
                    <a:pt x="120269" y="246929"/>
                    <a:pt x="109405" y="246417"/>
                    <a:pt x="95091" y="245650"/>
                  </a:cubicBezTo>
                  <a:lnTo>
                    <a:pt x="94068" y="221494"/>
                  </a:lnTo>
                  <a:cubicBezTo>
                    <a:pt x="106977" y="222389"/>
                    <a:pt x="116051" y="222773"/>
                    <a:pt x="121419" y="222773"/>
                  </a:cubicBezTo>
                  <a:cubicBezTo>
                    <a:pt x="126788" y="222773"/>
                    <a:pt x="129855" y="222006"/>
                    <a:pt x="131133" y="220600"/>
                  </a:cubicBezTo>
                  <a:cubicBezTo>
                    <a:pt x="132411" y="219194"/>
                    <a:pt x="133050" y="215232"/>
                    <a:pt x="133050" y="208841"/>
                  </a:cubicBezTo>
                  <a:lnTo>
                    <a:pt x="133050" y="187880"/>
                  </a:lnTo>
                  <a:cubicBezTo>
                    <a:pt x="109022" y="208074"/>
                    <a:pt x="81670" y="225457"/>
                    <a:pt x="50868" y="239899"/>
                  </a:cubicBezTo>
                  <a:lnTo>
                    <a:pt x="36937" y="218683"/>
                  </a:lnTo>
                  <a:cubicBezTo>
                    <a:pt x="54958" y="210247"/>
                    <a:pt x="70295" y="202067"/>
                    <a:pt x="82821" y="194015"/>
                  </a:cubicBezTo>
                  <a:cubicBezTo>
                    <a:pt x="74769" y="185197"/>
                    <a:pt x="65183" y="175866"/>
                    <a:pt x="54064" y="165769"/>
                  </a:cubicBezTo>
                  <a:lnTo>
                    <a:pt x="68762" y="151582"/>
                  </a:lnTo>
                  <a:lnTo>
                    <a:pt x="57770" y="151582"/>
                  </a:lnTo>
                  <a:lnTo>
                    <a:pt x="57770" y="130877"/>
                  </a:lnTo>
                  <a:lnTo>
                    <a:pt x="132922" y="130877"/>
                  </a:lnTo>
                  <a:lnTo>
                    <a:pt x="132922" y="116179"/>
                  </a:lnTo>
                  <a:lnTo>
                    <a:pt x="46267" y="116179"/>
                  </a:lnTo>
                  <a:lnTo>
                    <a:pt x="46267" y="121547"/>
                  </a:lnTo>
                  <a:cubicBezTo>
                    <a:pt x="46267" y="175227"/>
                    <a:pt x="37704" y="217404"/>
                    <a:pt x="20705" y="248207"/>
                  </a:cubicBezTo>
                  <a:lnTo>
                    <a:pt x="0" y="224818"/>
                  </a:lnTo>
                  <a:cubicBezTo>
                    <a:pt x="6646" y="210375"/>
                    <a:pt x="11375" y="193888"/>
                    <a:pt x="14187" y="175611"/>
                  </a:cubicBezTo>
                  <a:cubicBezTo>
                    <a:pt x="16999" y="157206"/>
                    <a:pt x="18533" y="132666"/>
                    <a:pt x="18533" y="101992"/>
                  </a:cubicBezTo>
                  <a:lnTo>
                    <a:pt x="18533" y="22239"/>
                  </a:lnTo>
                  <a:lnTo>
                    <a:pt x="118608" y="22239"/>
                  </a:lnTo>
                  <a:lnTo>
                    <a:pt x="118608" y="0"/>
                  </a:lnTo>
                  <a:lnTo>
                    <a:pt x="148132" y="0"/>
                  </a:lnTo>
                  <a:lnTo>
                    <a:pt x="148132" y="22239"/>
                  </a:lnTo>
                  <a:lnTo>
                    <a:pt x="246162" y="22239"/>
                  </a:lnTo>
                  <a:lnTo>
                    <a:pt x="246162" y="45628"/>
                  </a:lnTo>
                  <a:lnTo>
                    <a:pt x="161552" y="45628"/>
                  </a:lnTo>
                  <a:lnTo>
                    <a:pt x="161552" y="58537"/>
                  </a:lnTo>
                  <a:lnTo>
                    <a:pt x="234020" y="58537"/>
                  </a:lnTo>
                  <a:lnTo>
                    <a:pt x="234020" y="93429"/>
                  </a:lnTo>
                  <a:lnTo>
                    <a:pt x="248846" y="93429"/>
                  </a:lnTo>
                  <a:lnTo>
                    <a:pt x="248846" y="116307"/>
                  </a:lnTo>
                  <a:lnTo>
                    <a:pt x="234020" y="116307"/>
                  </a:lnTo>
                  <a:lnTo>
                    <a:pt x="234020" y="151199"/>
                  </a:lnTo>
                  <a:lnTo>
                    <a:pt x="243094" y="159762"/>
                  </a:lnTo>
                  <a:cubicBezTo>
                    <a:pt x="231464" y="172799"/>
                    <a:pt x="219322" y="184430"/>
                    <a:pt x="206541" y="194399"/>
                  </a:cubicBezTo>
                  <a:close/>
                  <a:moveTo>
                    <a:pt x="132922" y="79242"/>
                  </a:moveTo>
                  <a:lnTo>
                    <a:pt x="57770" y="79242"/>
                  </a:lnTo>
                  <a:lnTo>
                    <a:pt x="57770" y="58537"/>
                  </a:lnTo>
                  <a:lnTo>
                    <a:pt x="132922" y="58537"/>
                  </a:lnTo>
                  <a:lnTo>
                    <a:pt x="132922" y="45628"/>
                  </a:lnTo>
                  <a:lnTo>
                    <a:pt x="46267" y="45628"/>
                  </a:lnTo>
                  <a:lnTo>
                    <a:pt x="46267" y="93429"/>
                  </a:lnTo>
                  <a:lnTo>
                    <a:pt x="132922" y="93429"/>
                  </a:lnTo>
                  <a:lnTo>
                    <a:pt x="132922" y="79242"/>
                  </a:lnTo>
                  <a:close/>
                  <a:moveTo>
                    <a:pt x="102631" y="180723"/>
                  </a:moveTo>
                  <a:cubicBezTo>
                    <a:pt x="106594" y="177911"/>
                    <a:pt x="112728" y="173054"/>
                    <a:pt x="121164" y="166281"/>
                  </a:cubicBezTo>
                  <a:lnTo>
                    <a:pt x="132922" y="180723"/>
                  </a:lnTo>
                  <a:lnTo>
                    <a:pt x="132922" y="151710"/>
                  </a:lnTo>
                  <a:lnTo>
                    <a:pt x="73619" y="151710"/>
                  </a:lnTo>
                  <a:cubicBezTo>
                    <a:pt x="84482" y="161680"/>
                    <a:pt x="94196" y="171393"/>
                    <a:pt x="102631" y="180723"/>
                  </a:cubicBezTo>
                  <a:close/>
                  <a:moveTo>
                    <a:pt x="161680" y="79242"/>
                  </a:moveTo>
                  <a:lnTo>
                    <a:pt x="161680" y="93429"/>
                  </a:lnTo>
                  <a:lnTo>
                    <a:pt x="206541" y="93429"/>
                  </a:lnTo>
                  <a:lnTo>
                    <a:pt x="206541" y="79242"/>
                  </a:lnTo>
                  <a:lnTo>
                    <a:pt x="161680" y="79242"/>
                  </a:lnTo>
                  <a:close/>
                  <a:moveTo>
                    <a:pt x="161680" y="131005"/>
                  </a:moveTo>
                  <a:lnTo>
                    <a:pt x="206541" y="131005"/>
                  </a:lnTo>
                  <a:lnTo>
                    <a:pt x="206541" y="116307"/>
                  </a:lnTo>
                  <a:lnTo>
                    <a:pt x="161680" y="116307"/>
                  </a:lnTo>
                  <a:lnTo>
                    <a:pt x="161680" y="131005"/>
                  </a:lnTo>
                  <a:close/>
                  <a:moveTo>
                    <a:pt x="188008" y="178550"/>
                  </a:moveTo>
                  <a:cubicBezTo>
                    <a:pt x="198617" y="170498"/>
                    <a:pt x="208586" y="161552"/>
                    <a:pt x="218044" y="151710"/>
                  </a:cubicBezTo>
                  <a:lnTo>
                    <a:pt x="165131" y="151710"/>
                  </a:lnTo>
                  <a:cubicBezTo>
                    <a:pt x="171393" y="160785"/>
                    <a:pt x="178934" y="169731"/>
                    <a:pt x="188008" y="17855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A27430FC-F0D3-E012-6451-0CA19861DF94}"/>
                </a:ext>
              </a:extLst>
            </p:cNvPr>
            <p:cNvSpPr/>
            <p:nvPr/>
          </p:nvSpPr>
          <p:spPr>
            <a:xfrm>
              <a:off x="7226981" y="1085717"/>
              <a:ext cx="228140" cy="219960"/>
            </a:xfrm>
            <a:custGeom>
              <a:avLst/>
              <a:gdLst>
                <a:gd name="connsiteX0" fmla="*/ 0 w 228140"/>
                <a:gd name="connsiteY0" fmla="*/ 120780 h 219960"/>
                <a:gd name="connsiteX1" fmla="*/ 0 w 228140"/>
                <a:gd name="connsiteY1" fmla="*/ 95346 h 219960"/>
                <a:gd name="connsiteX2" fmla="*/ 109277 w 228140"/>
                <a:gd name="connsiteY2" fmla="*/ 95346 h 219960"/>
                <a:gd name="connsiteX3" fmla="*/ 109277 w 228140"/>
                <a:gd name="connsiteY3" fmla="*/ 45117 h 219960"/>
                <a:gd name="connsiteX4" fmla="*/ 28246 w 228140"/>
                <a:gd name="connsiteY4" fmla="*/ 48312 h 219960"/>
                <a:gd name="connsiteX5" fmla="*/ 28246 w 228140"/>
                <a:gd name="connsiteY5" fmla="*/ 22878 h 219960"/>
                <a:gd name="connsiteX6" fmla="*/ 122314 w 228140"/>
                <a:gd name="connsiteY6" fmla="*/ 17638 h 219960"/>
                <a:gd name="connsiteX7" fmla="*/ 197083 w 228140"/>
                <a:gd name="connsiteY7" fmla="*/ 0 h 219960"/>
                <a:gd name="connsiteX8" fmla="*/ 205135 w 228140"/>
                <a:gd name="connsiteY8" fmla="*/ 24667 h 219960"/>
                <a:gd name="connsiteX9" fmla="*/ 138290 w 228140"/>
                <a:gd name="connsiteY9" fmla="*/ 41538 h 219960"/>
                <a:gd name="connsiteX10" fmla="*/ 138290 w 228140"/>
                <a:gd name="connsiteY10" fmla="*/ 95218 h 219960"/>
                <a:gd name="connsiteX11" fmla="*/ 228141 w 228140"/>
                <a:gd name="connsiteY11" fmla="*/ 95218 h 219960"/>
                <a:gd name="connsiteX12" fmla="*/ 228141 w 228140"/>
                <a:gd name="connsiteY12" fmla="*/ 120653 h 219960"/>
                <a:gd name="connsiteX13" fmla="*/ 137140 w 228140"/>
                <a:gd name="connsiteY13" fmla="*/ 120653 h 219960"/>
                <a:gd name="connsiteX14" fmla="*/ 111322 w 228140"/>
                <a:gd name="connsiteY14" fmla="*/ 188647 h 219960"/>
                <a:gd name="connsiteX15" fmla="*/ 45884 w 228140"/>
                <a:gd name="connsiteY15" fmla="*/ 219961 h 219960"/>
                <a:gd name="connsiteX16" fmla="*/ 37832 w 228140"/>
                <a:gd name="connsiteY16" fmla="*/ 195293 h 219960"/>
                <a:gd name="connsiteX17" fmla="*/ 88572 w 228140"/>
                <a:gd name="connsiteY17" fmla="*/ 171649 h 219960"/>
                <a:gd name="connsiteX18" fmla="*/ 108127 w 228140"/>
                <a:gd name="connsiteY18" fmla="*/ 120653 h 219960"/>
                <a:gd name="connsiteX19" fmla="*/ 0 w 228140"/>
                <a:gd name="connsiteY19" fmla="*/ 120653 h 21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140" h="219960">
                  <a:moveTo>
                    <a:pt x="0" y="120780"/>
                  </a:moveTo>
                  <a:lnTo>
                    <a:pt x="0" y="95346"/>
                  </a:lnTo>
                  <a:lnTo>
                    <a:pt x="109277" y="95346"/>
                  </a:lnTo>
                  <a:lnTo>
                    <a:pt x="109277" y="45117"/>
                  </a:lnTo>
                  <a:cubicBezTo>
                    <a:pt x="86527" y="47290"/>
                    <a:pt x="59559" y="48312"/>
                    <a:pt x="28246" y="48312"/>
                  </a:cubicBezTo>
                  <a:lnTo>
                    <a:pt x="28246" y="22878"/>
                  </a:lnTo>
                  <a:cubicBezTo>
                    <a:pt x="65822" y="22878"/>
                    <a:pt x="97136" y="21089"/>
                    <a:pt x="122314" y="17638"/>
                  </a:cubicBezTo>
                  <a:cubicBezTo>
                    <a:pt x="147492" y="14187"/>
                    <a:pt x="172416" y="8308"/>
                    <a:pt x="197083" y="0"/>
                  </a:cubicBezTo>
                  <a:lnTo>
                    <a:pt x="205135" y="24667"/>
                  </a:lnTo>
                  <a:cubicBezTo>
                    <a:pt x="182001" y="32592"/>
                    <a:pt x="159762" y="38215"/>
                    <a:pt x="138290" y="41538"/>
                  </a:cubicBezTo>
                  <a:lnTo>
                    <a:pt x="138290" y="95218"/>
                  </a:lnTo>
                  <a:lnTo>
                    <a:pt x="228141" y="95218"/>
                  </a:lnTo>
                  <a:lnTo>
                    <a:pt x="228141" y="120653"/>
                  </a:lnTo>
                  <a:lnTo>
                    <a:pt x="137140" y="120653"/>
                  </a:lnTo>
                  <a:cubicBezTo>
                    <a:pt x="134328" y="150688"/>
                    <a:pt x="125637" y="173438"/>
                    <a:pt x="111322" y="188647"/>
                  </a:cubicBezTo>
                  <a:cubicBezTo>
                    <a:pt x="97008" y="203984"/>
                    <a:pt x="75152" y="214337"/>
                    <a:pt x="45884" y="219961"/>
                  </a:cubicBezTo>
                  <a:lnTo>
                    <a:pt x="37832" y="195293"/>
                  </a:lnTo>
                  <a:cubicBezTo>
                    <a:pt x="60965" y="190692"/>
                    <a:pt x="77836" y="182768"/>
                    <a:pt x="88572" y="171649"/>
                  </a:cubicBezTo>
                  <a:cubicBezTo>
                    <a:pt x="99308" y="160529"/>
                    <a:pt x="105827" y="143531"/>
                    <a:pt x="108127" y="120653"/>
                  </a:cubicBezTo>
                  <a:lnTo>
                    <a:pt x="0" y="120653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EFF7514E-0AAB-D9CA-36C6-2DAFECDBBB9E}"/>
                </a:ext>
              </a:extLst>
            </p:cNvPr>
            <p:cNvSpPr/>
            <p:nvPr/>
          </p:nvSpPr>
          <p:spPr>
            <a:xfrm>
              <a:off x="7525033" y="1142081"/>
              <a:ext cx="168581" cy="150304"/>
            </a:xfrm>
            <a:custGeom>
              <a:avLst/>
              <a:gdLst>
                <a:gd name="connsiteX0" fmla="*/ 6518 w 168581"/>
                <a:gd name="connsiteY0" fmla="*/ 0 h 150304"/>
                <a:gd name="connsiteX1" fmla="*/ 162191 w 168581"/>
                <a:gd name="connsiteY1" fmla="*/ 0 h 150304"/>
                <a:gd name="connsiteX2" fmla="*/ 162191 w 168581"/>
                <a:gd name="connsiteY2" fmla="*/ 23900 h 150304"/>
                <a:gd name="connsiteX3" fmla="*/ 98286 w 168581"/>
                <a:gd name="connsiteY3" fmla="*/ 23900 h 150304"/>
                <a:gd name="connsiteX4" fmla="*/ 98286 w 168581"/>
                <a:gd name="connsiteY4" fmla="*/ 126404 h 150304"/>
                <a:gd name="connsiteX5" fmla="*/ 168581 w 168581"/>
                <a:gd name="connsiteY5" fmla="*/ 126404 h 150304"/>
                <a:gd name="connsiteX6" fmla="*/ 168581 w 168581"/>
                <a:gd name="connsiteY6" fmla="*/ 150305 h 150304"/>
                <a:gd name="connsiteX7" fmla="*/ 0 w 168581"/>
                <a:gd name="connsiteY7" fmla="*/ 150305 h 150304"/>
                <a:gd name="connsiteX8" fmla="*/ 0 w 168581"/>
                <a:gd name="connsiteY8" fmla="*/ 126404 h 150304"/>
                <a:gd name="connsiteX9" fmla="*/ 70295 w 168581"/>
                <a:gd name="connsiteY9" fmla="*/ 126404 h 150304"/>
                <a:gd name="connsiteX10" fmla="*/ 70295 w 168581"/>
                <a:gd name="connsiteY10" fmla="*/ 23900 h 150304"/>
                <a:gd name="connsiteX11" fmla="*/ 6390 w 168581"/>
                <a:gd name="connsiteY11" fmla="*/ 23900 h 150304"/>
                <a:gd name="connsiteX12" fmla="*/ 6390 w 168581"/>
                <a:gd name="connsiteY12" fmla="*/ 0 h 15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581" h="150304">
                  <a:moveTo>
                    <a:pt x="6518" y="0"/>
                  </a:moveTo>
                  <a:lnTo>
                    <a:pt x="162191" y="0"/>
                  </a:lnTo>
                  <a:lnTo>
                    <a:pt x="162191" y="23900"/>
                  </a:lnTo>
                  <a:lnTo>
                    <a:pt x="98286" y="23900"/>
                  </a:lnTo>
                  <a:lnTo>
                    <a:pt x="98286" y="126404"/>
                  </a:lnTo>
                  <a:lnTo>
                    <a:pt x="168581" y="126404"/>
                  </a:lnTo>
                  <a:lnTo>
                    <a:pt x="168581" y="150305"/>
                  </a:lnTo>
                  <a:lnTo>
                    <a:pt x="0" y="150305"/>
                  </a:lnTo>
                  <a:lnTo>
                    <a:pt x="0" y="126404"/>
                  </a:lnTo>
                  <a:lnTo>
                    <a:pt x="70295" y="126404"/>
                  </a:lnTo>
                  <a:lnTo>
                    <a:pt x="70295" y="23900"/>
                  </a:lnTo>
                  <a:lnTo>
                    <a:pt x="6390" y="23900"/>
                  </a:lnTo>
                  <a:lnTo>
                    <a:pt x="6390" y="0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A8F0E11A-12CE-7FAC-5BA2-DFF667D0C516}"/>
                </a:ext>
              </a:extLst>
            </p:cNvPr>
            <p:cNvSpPr/>
            <p:nvPr/>
          </p:nvSpPr>
          <p:spPr>
            <a:xfrm>
              <a:off x="7789855" y="1136713"/>
              <a:ext cx="174971" cy="166024"/>
            </a:xfrm>
            <a:custGeom>
              <a:avLst/>
              <a:gdLst>
                <a:gd name="connsiteX0" fmla="*/ 0 w 174971"/>
                <a:gd name="connsiteY0" fmla="*/ 12909 h 166024"/>
                <a:gd name="connsiteX1" fmla="*/ 25562 w 174971"/>
                <a:gd name="connsiteY1" fmla="*/ 7285 h 166024"/>
                <a:gd name="connsiteX2" fmla="*/ 44861 w 174971"/>
                <a:gd name="connsiteY2" fmla="*/ 78731 h 166024"/>
                <a:gd name="connsiteX3" fmla="*/ 18788 w 174971"/>
                <a:gd name="connsiteY3" fmla="*/ 84354 h 166024"/>
                <a:gd name="connsiteX4" fmla="*/ 0 w 174971"/>
                <a:gd name="connsiteY4" fmla="*/ 12909 h 166024"/>
                <a:gd name="connsiteX5" fmla="*/ 148132 w 174971"/>
                <a:gd name="connsiteY5" fmla="*/ 767 h 166024"/>
                <a:gd name="connsiteX6" fmla="*/ 174972 w 174971"/>
                <a:gd name="connsiteY6" fmla="*/ 2045 h 166024"/>
                <a:gd name="connsiteX7" fmla="*/ 142380 w 174971"/>
                <a:gd name="connsiteY7" fmla="*/ 120780 h 166024"/>
                <a:gd name="connsiteX8" fmla="*/ 37576 w 174971"/>
                <a:gd name="connsiteY8" fmla="*/ 166025 h 166024"/>
                <a:gd name="connsiteX9" fmla="*/ 32208 w 174971"/>
                <a:gd name="connsiteY9" fmla="*/ 141358 h 166024"/>
                <a:gd name="connsiteX10" fmla="*/ 86527 w 174971"/>
                <a:gd name="connsiteY10" fmla="*/ 128193 h 166024"/>
                <a:gd name="connsiteX11" fmla="*/ 121547 w 174971"/>
                <a:gd name="connsiteY11" fmla="*/ 103142 h 166024"/>
                <a:gd name="connsiteX12" fmla="*/ 141358 w 174971"/>
                <a:gd name="connsiteY12" fmla="*/ 62371 h 166024"/>
                <a:gd name="connsiteX13" fmla="*/ 148004 w 174971"/>
                <a:gd name="connsiteY13" fmla="*/ 767 h 166024"/>
                <a:gd name="connsiteX14" fmla="*/ 58154 w 174971"/>
                <a:gd name="connsiteY14" fmla="*/ 5623 h 166024"/>
                <a:gd name="connsiteX15" fmla="*/ 84227 w 174971"/>
                <a:gd name="connsiteY15" fmla="*/ 0 h 166024"/>
                <a:gd name="connsiteX16" fmla="*/ 103526 w 174971"/>
                <a:gd name="connsiteY16" fmla="*/ 73874 h 166024"/>
                <a:gd name="connsiteX17" fmla="*/ 77453 w 174971"/>
                <a:gd name="connsiteY17" fmla="*/ 79497 h 166024"/>
                <a:gd name="connsiteX18" fmla="*/ 58154 w 174971"/>
                <a:gd name="connsiteY18" fmla="*/ 5751 h 16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4971" h="166024">
                  <a:moveTo>
                    <a:pt x="0" y="12909"/>
                  </a:moveTo>
                  <a:lnTo>
                    <a:pt x="25562" y="7285"/>
                  </a:lnTo>
                  <a:cubicBezTo>
                    <a:pt x="31952" y="29268"/>
                    <a:pt x="38471" y="53041"/>
                    <a:pt x="44861" y="78731"/>
                  </a:cubicBezTo>
                  <a:lnTo>
                    <a:pt x="18788" y="84354"/>
                  </a:lnTo>
                  <a:cubicBezTo>
                    <a:pt x="13037" y="60710"/>
                    <a:pt x="6774" y="36937"/>
                    <a:pt x="0" y="12909"/>
                  </a:cubicBezTo>
                  <a:close/>
                  <a:moveTo>
                    <a:pt x="148132" y="767"/>
                  </a:moveTo>
                  <a:lnTo>
                    <a:pt x="174972" y="2045"/>
                  </a:lnTo>
                  <a:cubicBezTo>
                    <a:pt x="173949" y="56747"/>
                    <a:pt x="163085" y="96368"/>
                    <a:pt x="142380" y="120780"/>
                  </a:cubicBezTo>
                  <a:cubicBezTo>
                    <a:pt x="121675" y="145192"/>
                    <a:pt x="86783" y="160273"/>
                    <a:pt x="37576" y="166025"/>
                  </a:cubicBezTo>
                  <a:lnTo>
                    <a:pt x="32208" y="141358"/>
                  </a:lnTo>
                  <a:cubicBezTo>
                    <a:pt x="54447" y="138290"/>
                    <a:pt x="72468" y="133944"/>
                    <a:pt x="86527" y="128193"/>
                  </a:cubicBezTo>
                  <a:cubicBezTo>
                    <a:pt x="100586" y="122442"/>
                    <a:pt x="112217" y="114134"/>
                    <a:pt x="121547" y="103142"/>
                  </a:cubicBezTo>
                  <a:cubicBezTo>
                    <a:pt x="130877" y="92151"/>
                    <a:pt x="137524" y="78603"/>
                    <a:pt x="141358" y="62371"/>
                  </a:cubicBezTo>
                  <a:cubicBezTo>
                    <a:pt x="145320" y="46139"/>
                    <a:pt x="147493" y="25690"/>
                    <a:pt x="148004" y="767"/>
                  </a:cubicBezTo>
                  <a:close/>
                  <a:moveTo>
                    <a:pt x="58154" y="5623"/>
                  </a:moveTo>
                  <a:lnTo>
                    <a:pt x="84227" y="0"/>
                  </a:lnTo>
                  <a:cubicBezTo>
                    <a:pt x="90106" y="20577"/>
                    <a:pt x="96624" y="45244"/>
                    <a:pt x="103526" y="73874"/>
                  </a:cubicBezTo>
                  <a:lnTo>
                    <a:pt x="77453" y="79497"/>
                  </a:lnTo>
                  <a:cubicBezTo>
                    <a:pt x="71957" y="56108"/>
                    <a:pt x="65439" y="31441"/>
                    <a:pt x="58154" y="5751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799C9AB0-6F8A-13D9-843C-859AB7677445}"/>
                </a:ext>
              </a:extLst>
            </p:cNvPr>
            <p:cNvSpPr/>
            <p:nvPr/>
          </p:nvSpPr>
          <p:spPr>
            <a:xfrm>
              <a:off x="8039468" y="1081371"/>
              <a:ext cx="200789" cy="220344"/>
            </a:xfrm>
            <a:custGeom>
              <a:avLst/>
              <a:gdLst>
                <a:gd name="connsiteX0" fmla="*/ 170626 w 200789"/>
                <a:gd name="connsiteY0" fmla="*/ 52658 h 220344"/>
                <a:gd name="connsiteX1" fmla="*/ 73235 w 200789"/>
                <a:gd name="connsiteY1" fmla="*/ 52658 h 220344"/>
                <a:gd name="connsiteX2" fmla="*/ 19810 w 200789"/>
                <a:gd name="connsiteY2" fmla="*/ 132155 h 220344"/>
                <a:gd name="connsiteX3" fmla="*/ 0 w 200789"/>
                <a:gd name="connsiteY3" fmla="*/ 114645 h 220344"/>
                <a:gd name="connsiteX4" fmla="*/ 38598 w 200789"/>
                <a:gd name="connsiteY4" fmla="*/ 62116 h 220344"/>
                <a:gd name="connsiteX5" fmla="*/ 57131 w 200789"/>
                <a:gd name="connsiteY5" fmla="*/ 0 h 220344"/>
                <a:gd name="connsiteX6" fmla="*/ 84482 w 200789"/>
                <a:gd name="connsiteY6" fmla="*/ 1917 h 220344"/>
                <a:gd name="connsiteX7" fmla="*/ 80520 w 200789"/>
                <a:gd name="connsiteY7" fmla="*/ 27096 h 220344"/>
                <a:gd name="connsiteX8" fmla="*/ 200789 w 200789"/>
                <a:gd name="connsiteY8" fmla="*/ 27096 h 220344"/>
                <a:gd name="connsiteX9" fmla="*/ 200789 w 200789"/>
                <a:gd name="connsiteY9" fmla="*/ 32464 h 220344"/>
                <a:gd name="connsiteX10" fmla="*/ 158228 w 200789"/>
                <a:gd name="connsiteY10" fmla="*/ 168326 h 220344"/>
                <a:gd name="connsiteX11" fmla="*/ 22239 w 200789"/>
                <a:gd name="connsiteY11" fmla="*/ 220344 h 220344"/>
                <a:gd name="connsiteX12" fmla="*/ 18277 w 200789"/>
                <a:gd name="connsiteY12" fmla="*/ 194910 h 220344"/>
                <a:gd name="connsiteX13" fmla="*/ 131772 w 200789"/>
                <a:gd name="connsiteY13" fmla="*/ 155033 h 220344"/>
                <a:gd name="connsiteX14" fmla="*/ 170626 w 200789"/>
                <a:gd name="connsiteY14" fmla="*/ 52658 h 22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789" h="220344">
                  <a:moveTo>
                    <a:pt x="170626" y="52658"/>
                  </a:moveTo>
                  <a:lnTo>
                    <a:pt x="73235" y="52658"/>
                  </a:lnTo>
                  <a:cubicBezTo>
                    <a:pt x="62627" y="82054"/>
                    <a:pt x="44861" y="108510"/>
                    <a:pt x="19810" y="132155"/>
                  </a:cubicBezTo>
                  <a:lnTo>
                    <a:pt x="0" y="114645"/>
                  </a:lnTo>
                  <a:cubicBezTo>
                    <a:pt x="15976" y="99436"/>
                    <a:pt x="28757" y="81926"/>
                    <a:pt x="38598" y="62116"/>
                  </a:cubicBezTo>
                  <a:cubicBezTo>
                    <a:pt x="48440" y="42305"/>
                    <a:pt x="54575" y="21600"/>
                    <a:pt x="57131" y="0"/>
                  </a:cubicBezTo>
                  <a:lnTo>
                    <a:pt x="84482" y="1917"/>
                  </a:lnTo>
                  <a:cubicBezTo>
                    <a:pt x="83715" y="10353"/>
                    <a:pt x="82437" y="18788"/>
                    <a:pt x="80520" y="27096"/>
                  </a:cubicBezTo>
                  <a:lnTo>
                    <a:pt x="200789" y="27096"/>
                  </a:lnTo>
                  <a:lnTo>
                    <a:pt x="200789" y="32464"/>
                  </a:lnTo>
                  <a:cubicBezTo>
                    <a:pt x="200789" y="93429"/>
                    <a:pt x="186602" y="138802"/>
                    <a:pt x="158228" y="168326"/>
                  </a:cubicBezTo>
                  <a:cubicBezTo>
                    <a:pt x="129855" y="197850"/>
                    <a:pt x="84610" y="215232"/>
                    <a:pt x="22239" y="220344"/>
                  </a:cubicBezTo>
                  <a:lnTo>
                    <a:pt x="18277" y="194910"/>
                  </a:lnTo>
                  <a:cubicBezTo>
                    <a:pt x="70551" y="189926"/>
                    <a:pt x="108383" y="176633"/>
                    <a:pt x="131772" y="155033"/>
                  </a:cubicBezTo>
                  <a:cubicBezTo>
                    <a:pt x="155161" y="133434"/>
                    <a:pt x="168198" y="99308"/>
                    <a:pt x="170626" y="52658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4C2226D2-0E46-273A-F321-6CDEFD2F7F39}"/>
                </a:ext>
              </a:extLst>
            </p:cNvPr>
            <p:cNvSpPr/>
            <p:nvPr/>
          </p:nvSpPr>
          <p:spPr>
            <a:xfrm>
              <a:off x="8332919" y="1084311"/>
              <a:ext cx="189158" cy="222772"/>
            </a:xfrm>
            <a:custGeom>
              <a:avLst/>
              <a:gdLst>
                <a:gd name="connsiteX0" fmla="*/ 3323 w 189158"/>
                <a:gd name="connsiteY0" fmla="*/ 0 h 222772"/>
                <a:gd name="connsiteX1" fmla="*/ 32080 w 189158"/>
                <a:gd name="connsiteY1" fmla="*/ 767 h 222772"/>
                <a:gd name="connsiteX2" fmla="*/ 28629 w 189158"/>
                <a:gd name="connsiteY2" fmla="*/ 120780 h 222772"/>
                <a:gd name="connsiteX3" fmla="*/ 31314 w 189158"/>
                <a:gd name="connsiteY3" fmla="*/ 159123 h 222772"/>
                <a:gd name="connsiteX4" fmla="*/ 40388 w 189158"/>
                <a:gd name="connsiteY4" fmla="*/ 182129 h 222772"/>
                <a:gd name="connsiteX5" fmla="*/ 55469 w 189158"/>
                <a:gd name="connsiteY5" fmla="*/ 193121 h 222772"/>
                <a:gd name="connsiteX6" fmla="*/ 77708 w 189158"/>
                <a:gd name="connsiteY6" fmla="*/ 195933 h 222772"/>
                <a:gd name="connsiteX7" fmla="*/ 163596 w 189158"/>
                <a:gd name="connsiteY7" fmla="*/ 115668 h 222772"/>
                <a:gd name="connsiteX8" fmla="*/ 189158 w 189158"/>
                <a:gd name="connsiteY8" fmla="*/ 125382 h 222772"/>
                <a:gd name="connsiteX9" fmla="*/ 142891 w 189158"/>
                <a:gd name="connsiteY9" fmla="*/ 198361 h 222772"/>
                <a:gd name="connsiteX10" fmla="*/ 77836 w 189158"/>
                <a:gd name="connsiteY10" fmla="*/ 222773 h 222772"/>
                <a:gd name="connsiteX11" fmla="*/ 16999 w 189158"/>
                <a:gd name="connsiteY11" fmla="*/ 200917 h 222772"/>
                <a:gd name="connsiteX12" fmla="*/ 0 w 189158"/>
                <a:gd name="connsiteY12" fmla="*/ 120780 h 222772"/>
                <a:gd name="connsiteX13" fmla="*/ 3451 w 189158"/>
                <a:gd name="connsiteY13" fmla="*/ 0 h 22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158" h="222772">
                  <a:moveTo>
                    <a:pt x="3323" y="0"/>
                  </a:moveTo>
                  <a:lnTo>
                    <a:pt x="32080" y="767"/>
                  </a:lnTo>
                  <a:cubicBezTo>
                    <a:pt x="29780" y="50868"/>
                    <a:pt x="28629" y="90873"/>
                    <a:pt x="28629" y="120780"/>
                  </a:cubicBezTo>
                  <a:cubicBezTo>
                    <a:pt x="28629" y="136501"/>
                    <a:pt x="29524" y="149282"/>
                    <a:pt x="31314" y="159123"/>
                  </a:cubicBezTo>
                  <a:cubicBezTo>
                    <a:pt x="33103" y="168965"/>
                    <a:pt x="36170" y="176633"/>
                    <a:pt x="40388" y="182129"/>
                  </a:cubicBezTo>
                  <a:cubicBezTo>
                    <a:pt x="44606" y="187625"/>
                    <a:pt x="49718" y="191204"/>
                    <a:pt x="55469" y="193121"/>
                  </a:cubicBezTo>
                  <a:cubicBezTo>
                    <a:pt x="61221" y="195038"/>
                    <a:pt x="68634" y="195933"/>
                    <a:pt x="77708" y="195933"/>
                  </a:cubicBezTo>
                  <a:cubicBezTo>
                    <a:pt x="114262" y="195933"/>
                    <a:pt x="142891" y="169220"/>
                    <a:pt x="163596" y="115668"/>
                  </a:cubicBezTo>
                  <a:lnTo>
                    <a:pt x="189158" y="125382"/>
                  </a:lnTo>
                  <a:cubicBezTo>
                    <a:pt x="177400" y="157718"/>
                    <a:pt x="161935" y="182129"/>
                    <a:pt x="142891" y="198361"/>
                  </a:cubicBezTo>
                  <a:cubicBezTo>
                    <a:pt x="123848" y="214593"/>
                    <a:pt x="102120" y="222773"/>
                    <a:pt x="77836" y="222773"/>
                  </a:cubicBezTo>
                  <a:cubicBezTo>
                    <a:pt x="48696" y="222773"/>
                    <a:pt x="28374" y="215487"/>
                    <a:pt x="16999" y="200917"/>
                  </a:cubicBezTo>
                  <a:cubicBezTo>
                    <a:pt x="5624" y="186347"/>
                    <a:pt x="0" y="159635"/>
                    <a:pt x="0" y="120780"/>
                  </a:cubicBezTo>
                  <a:cubicBezTo>
                    <a:pt x="0" y="85377"/>
                    <a:pt x="1150" y="45117"/>
                    <a:pt x="3451" y="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049F567D-00A5-71A0-819A-D4DB7E8B755C}"/>
                </a:ext>
              </a:extLst>
            </p:cNvPr>
            <p:cNvSpPr/>
            <p:nvPr/>
          </p:nvSpPr>
          <p:spPr>
            <a:xfrm>
              <a:off x="8573585" y="1098626"/>
              <a:ext cx="219961" cy="204112"/>
            </a:xfrm>
            <a:custGeom>
              <a:avLst/>
              <a:gdLst>
                <a:gd name="connsiteX0" fmla="*/ 55214 w 219961"/>
                <a:gd name="connsiteY0" fmla="*/ 118096 h 204112"/>
                <a:gd name="connsiteX1" fmla="*/ 72724 w 219961"/>
                <a:gd name="connsiteY1" fmla="*/ 67100 h 204112"/>
                <a:gd name="connsiteX2" fmla="*/ 123209 w 219961"/>
                <a:gd name="connsiteY2" fmla="*/ 28757 h 204112"/>
                <a:gd name="connsiteX3" fmla="*/ 123209 w 219961"/>
                <a:gd name="connsiteY3" fmla="*/ 28246 h 204112"/>
                <a:gd name="connsiteX4" fmla="*/ 0 w 219961"/>
                <a:gd name="connsiteY4" fmla="*/ 30930 h 204112"/>
                <a:gd name="connsiteX5" fmla="*/ 0 w 219961"/>
                <a:gd name="connsiteY5" fmla="*/ 5368 h 204112"/>
                <a:gd name="connsiteX6" fmla="*/ 218683 w 219961"/>
                <a:gd name="connsiteY6" fmla="*/ 0 h 204112"/>
                <a:gd name="connsiteX7" fmla="*/ 219961 w 219961"/>
                <a:gd name="connsiteY7" fmla="*/ 25562 h 204112"/>
                <a:gd name="connsiteX8" fmla="*/ 118991 w 219961"/>
                <a:gd name="connsiteY8" fmla="*/ 56492 h 204112"/>
                <a:gd name="connsiteX9" fmla="*/ 85121 w 219961"/>
                <a:gd name="connsiteY9" fmla="*/ 115540 h 204112"/>
                <a:gd name="connsiteX10" fmla="*/ 104549 w 219961"/>
                <a:gd name="connsiteY10" fmla="*/ 161040 h 204112"/>
                <a:gd name="connsiteX11" fmla="*/ 156184 w 219961"/>
                <a:gd name="connsiteY11" fmla="*/ 177784 h 204112"/>
                <a:gd name="connsiteX12" fmla="*/ 189414 w 219961"/>
                <a:gd name="connsiteY12" fmla="*/ 174844 h 204112"/>
                <a:gd name="connsiteX13" fmla="*/ 192610 w 219961"/>
                <a:gd name="connsiteY13" fmla="*/ 200661 h 204112"/>
                <a:gd name="connsiteX14" fmla="*/ 154778 w 219961"/>
                <a:gd name="connsiteY14" fmla="*/ 204112 h 204112"/>
                <a:gd name="connsiteX15" fmla="*/ 82054 w 219961"/>
                <a:gd name="connsiteY15" fmla="*/ 180723 h 204112"/>
                <a:gd name="connsiteX16" fmla="*/ 54958 w 219961"/>
                <a:gd name="connsiteY16" fmla="*/ 118224 h 20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961" h="204112">
                  <a:moveTo>
                    <a:pt x="55214" y="118096"/>
                  </a:moveTo>
                  <a:cubicBezTo>
                    <a:pt x="55214" y="99436"/>
                    <a:pt x="61093" y="82437"/>
                    <a:pt x="72724" y="67100"/>
                  </a:cubicBezTo>
                  <a:cubicBezTo>
                    <a:pt x="84355" y="51763"/>
                    <a:pt x="101226" y="38854"/>
                    <a:pt x="123209" y="28757"/>
                  </a:cubicBezTo>
                  <a:lnTo>
                    <a:pt x="123209" y="28246"/>
                  </a:lnTo>
                  <a:cubicBezTo>
                    <a:pt x="82054" y="30035"/>
                    <a:pt x="41027" y="30930"/>
                    <a:pt x="0" y="30930"/>
                  </a:cubicBezTo>
                  <a:lnTo>
                    <a:pt x="0" y="5368"/>
                  </a:lnTo>
                  <a:cubicBezTo>
                    <a:pt x="71574" y="5368"/>
                    <a:pt x="144425" y="3579"/>
                    <a:pt x="218683" y="0"/>
                  </a:cubicBezTo>
                  <a:lnTo>
                    <a:pt x="219961" y="25562"/>
                  </a:lnTo>
                  <a:cubicBezTo>
                    <a:pt x="175228" y="29907"/>
                    <a:pt x="141614" y="40132"/>
                    <a:pt x="118991" y="56492"/>
                  </a:cubicBezTo>
                  <a:cubicBezTo>
                    <a:pt x="96497" y="72724"/>
                    <a:pt x="85121" y="92407"/>
                    <a:pt x="85121" y="115540"/>
                  </a:cubicBezTo>
                  <a:cubicBezTo>
                    <a:pt x="85121" y="134712"/>
                    <a:pt x="91640" y="149793"/>
                    <a:pt x="104549" y="161040"/>
                  </a:cubicBezTo>
                  <a:cubicBezTo>
                    <a:pt x="117457" y="172288"/>
                    <a:pt x="134712" y="177784"/>
                    <a:pt x="156184" y="177784"/>
                  </a:cubicBezTo>
                  <a:cubicBezTo>
                    <a:pt x="166153" y="177784"/>
                    <a:pt x="177273" y="176761"/>
                    <a:pt x="189414" y="174844"/>
                  </a:cubicBezTo>
                  <a:lnTo>
                    <a:pt x="192610" y="200661"/>
                  </a:lnTo>
                  <a:cubicBezTo>
                    <a:pt x="179190" y="202962"/>
                    <a:pt x="166537" y="204112"/>
                    <a:pt x="154778" y="204112"/>
                  </a:cubicBezTo>
                  <a:cubicBezTo>
                    <a:pt x="124359" y="204112"/>
                    <a:pt x="100075" y="196316"/>
                    <a:pt x="82054" y="180723"/>
                  </a:cubicBezTo>
                  <a:cubicBezTo>
                    <a:pt x="64033" y="165130"/>
                    <a:pt x="54958" y="144297"/>
                    <a:pt x="54958" y="118224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1A00A9BD-921C-23AD-6867-1F84CB06C429}"/>
                </a:ext>
              </a:extLst>
            </p:cNvPr>
            <p:cNvSpPr/>
            <p:nvPr/>
          </p:nvSpPr>
          <p:spPr>
            <a:xfrm>
              <a:off x="8834701" y="1092363"/>
              <a:ext cx="239643" cy="217276"/>
            </a:xfrm>
            <a:custGeom>
              <a:avLst/>
              <a:gdLst>
                <a:gd name="connsiteX0" fmla="*/ 58281 w 239643"/>
                <a:gd name="connsiteY0" fmla="*/ 208075 h 217276"/>
                <a:gd name="connsiteX1" fmla="*/ 18660 w 239643"/>
                <a:gd name="connsiteY1" fmla="*/ 187497 h 217276"/>
                <a:gd name="connsiteX2" fmla="*/ 0 w 239643"/>
                <a:gd name="connsiteY2" fmla="*/ 141485 h 217276"/>
                <a:gd name="connsiteX3" fmla="*/ 24539 w 239643"/>
                <a:gd name="connsiteY3" fmla="*/ 100203 h 217276"/>
                <a:gd name="connsiteX4" fmla="*/ 91512 w 239643"/>
                <a:gd name="connsiteY4" fmla="*/ 79753 h 217276"/>
                <a:gd name="connsiteX5" fmla="*/ 97902 w 239643"/>
                <a:gd name="connsiteY5" fmla="*/ 24156 h 217276"/>
                <a:gd name="connsiteX6" fmla="*/ 19555 w 239643"/>
                <a:gd name="connsiteY6" fmla="*/ 24156 h 217276"/>
                <a:gd name="connsiteX7" fmla="*/ 19555 w 239643"/>
                <a:gd name="connsiteY7" fmla="*/ 0 h 217276"/>
                <a:gd name="connsiteX8" fmla="*/ 125253 w 239643"/>
                <a:gd name="connsiteY8" fmla="*/ 0 h 217276"/>
                <a:gd name="connsiteX9" fmla="*/ 125253 w 239643"/>
                <a:gd name="connsiteY9" fmla="*/ 24156 h 217276"/>
                <a:gd name="connsiteX10" fmla="*/ 119118 w 239643"/>
                <a:gd name="connsiteY10" fmla="*/ 79498 h 217276"/>
                <a:gd name="connsiteX11" fmla="*/ 169604 w 239643"/>
                <a:gd name="connsiteY11" fmla="*/ 87805 h 217276"/>
                <a:gd name="connsiteX12" fmla="*/ 170370 w 239643"/>
                <a:gd name="connsiteY12" fmla="*/ 21472 h 217276"/>
                <a:gd name="connsiteX13" fmla="*/ 197211 w 239643"/>
                <a:gd name="connsiteY13" fmla="*/ 21472 h 217276"/>
                <a:gd name="connsiteX14" fmla="*/ 195932 w 239643"/>
                <a:gd name="connsiteY14" fmla="*/ 96369 h 217276"/>
                <a:gd name="connsiteX15" fmla="*/ 239643 w 239643"/>
                <a:gd name="connsiteY15" fmla="*/ 118352 h 217276"/>
                <a:gd name="connsiteX16" fmla="*/ 227246 w 239643"/>
                <a:gd name="connsiteY16" fmla="*/ 140847 h 217276"/>
                <a:gd name="connsiteX17" fmla="*/ 194015 w 239643"/>
                <a:gd name="connsiteY17" fmla="*/ 123081 h 217276"/>
                <a:gd name="connsiteX18" fmla="*/ 187880 w 239643"/>
                <a:gd name="connsiteY18" fmla="*/ 159763 h 217276"/>
                <a:gd name="connsiteX19" fmla="*/ 176122 w 239643"/>
                <a:gd name="connsiteY19" fmla="*/ 184813 h 217276"/>
                <a:gd name="connsiteX20" fmla="*/ 159379 w 239643"/>
                <a:gd name="connsiteY20" fmla="*/ 202068 h 217276"/>
                <a:gd name="connsiteX21" fmla="*/ 134839 w 239643"/>
                <a:gd name="connsiteY21" fmla="*/ 217277 h 217276"/>
                <a:gd name="connsiteX22" fmla="*/ 120653 w 239643"/>
                <a:gd name="connsiteY22" fmla="*/ 194399 h 217276"/>
                <a:gd name="connsiteX23" fmla="*/ 141230 w 239643"/>
                <a:gd name="connsiteY23" fmla="*/ 182257 h 217276"/>
                <a:gd name="connsiteX24" fmla="*/ 154650 w 239643"/>
                <a:gd name="connsiteY24" fmla="*/ 168326 h 217276"/>
                <a:gd name="connsiteX25" fmla="*/ 163852 w 239643"/>
                <a:gd name="connsiteY25" fmla="*/ 146598 h 217276"/>
                <a:gd name="connsiteX26" fmla="*/ 168453 w 239643"/>
                <a:gd name="connsiteY26" fmla="*/ 113367 h 217276"/>
                <a:gd name="connsiteX27" fmla="*/ 115540 w 239643"/>
                <a:gd name="connsiteY27" fmla="*/ 104037 h 217276"/>
                <a:gd name="connsiteX28" fmla="*/ 106849 w 239643"/>
                <a:gd name="connsiteY28" fmla="*/ 149282 h 217276"/>
                <a:gd name="connsiteX29" fmla="*/ 97136 w 239643"/>
                <a:gd name="connsiteY29" fmla="*/ 179317 h 217276"/>
                <a:gd name="connsiteX30" fmla="*/ 85888 w 239643"/>
                <a:gd name="connsiteY30" fmla="*/ 197211 h 217276"/>
                <a:gd name="connsiteX31" fmla="*/ 73235 w 239643"/>
                <a:gd name="connsiteY31" fmla="*/ 205774 h 217276"/>
                <a:gd name="connsiteX32" fmla="*/ 58281 w 239643"/>
                <a:gd name="connsiteY32" fmla="*/ 207947 h 217276"/>
                <a:gd name="connsiteX33" fmla="*/ 87805 w 239643"/>
                <a:gd name="connsiteY33" fmla="*/ 104932 h 217276"/>
                <a:gd name="connsiteX34" fmla="*/ 43839 w 239643"/>
                <a:gd name="connsiteY34" fmla="*/ 117841 h 217276"/>
                <a:gd name="connsiteX35" fmla="*/ 28246 w 239643"/>
                <a:gd name="connsiteY35" fmla="*/ 141485 h 217276"/>
                <a:gd name="connsiteX36" fmla="*/ 38471 w 239643"/>
                <a:gd name="connsiteY36" fmla="*/ 168198 h 217276"/>
                <a:gd name="connsiteX37" fmla="*/ 58281 w 239643"/>
                <a:gd name="connsiteY37" fmla="*/ 181234 h 217276"/>
                <a:gd name="connsiteX38" fmla="*/ 87805 w 239643"/>
                <a:gd name="connsiteY38" fmla="*/ 105060 h 21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9643" h="217276">
                  <a:moveTo>
                    <a:pt x="58281" y="208075"/>
                  </a:moveTo>
                  <a:cubicBezTo>
                    <a:pt x="44350" y="208075"/>
                    <a:pt x="31186" y="201173"/>
                    <a:pt x="18660" y="187497"/>
                  </a:cubicBezTo>
                  <a:cubicBezTo>
                    <a:pt x="6263" y="173821"/>
                    <a:pt x="0" y="158484"/>
                    <a:pt x="0" y="141485"/>
                  </a:cubicBezTo>
                  <a:cubicBezTo>
                    <a:pt x="0" y="125509"/>
                    <a:pt x="8180" y="111834"/>
                    <a:pt x="24539" y="100203"/>
                  </a:cubicBezTo>
                  <a:cubicBezTo>
                    <a:pt x="40899" y="88572"/>
                    <a:pt x="63266" y="81798"/>
                    <a:pt x="91512" y="79753"/>
                  </a:cubicBezTo>
                  <a:cubicBezTo>
                    <a:pt x="93812" y="62754"/>
                    <a:pt x="95985" y="44222"/>
                    <a:pt x="97902" y="24156"/>
                  </a:cubicBezTo>
                  <a:lnTo>
                    <a:pt x="19555" y="24156"/>
                  </a:lnTo>
                  <a:lnTo>
                    <a:pt x="19555" y="0"/>
                  </a:lnTo>
                  <a:lnTo>
                    <a:pt x="125253" y="0"/>
                  </a:lnTo>
                  <a:lnTo>
                    <a:pt x="125253" y="24156"/>
                  </a:lnTo>
                  <a:cubicBezTo>
                    <a:pt x="122570" y="50485"/>
                    <a:pt x="120525" y="68890"/>
                    <a:pt x="119118" y="79498"/>
                  </a:cubicBezTo>
                  <a:cubicBezTo>
                    <a:pt x="135351" y="80265"/>
                    <a:pt x="152222" y="82949"/>
                    <a:pt x="169604" y="87805"/>
                  </a:cubicBezTo>
                  <a:cubicBezTo>
                    <a:pt x="170115" y="69784"/>
                    <a:pt x="170370" y="47673"/>
                    <a:pt x="170370" y="21472"/>
                  </a:cubicBezTo>
                  <a:lnTo>
                    <a:pt x="197211" y="21472"/>
                  </a:lnTo>
                  <a:cubicBezTo>
                    <a:pt x="197211" y="54447"/>
                    <a:pt x="196699" y="79370"/>
                    <a:pt x="195932" y="96369"/>
                  </a:cubicBezTo>
                  <a:cubicBezTo>
                    <a:pt x="210630" y="102120"/>
                    <a:pt x="225201" y="109405"/>
                    <a:pt x="239643" y="118352"/>
                  </a:cubicBezTo>
                  <a:lnTo>
                    <a:pt x="227246" y="140847"/>
                  </a:lnTo>
                  <a:cubicBezTo>
                    <a:pt x="216382" y="134073"/>
                    <a:pt x="205263" y="128193"/>
                    <a:pt x="194015" y="123081"/>
                  </a:cubicBezTo>
                  <a:cubicBezTo>
                    <a:pt x="192609" y="137779"/>
                    <a:pt x="190565" y="149921"/>
                    <a:pt x="187880" y="159763"/>
                  </a:cubicBezTo>
                  <a:cubicBezTo>
                    <a:pt x="185196" y="169476"/>
                    <a:pt x="181234" y="177911"/>
                    <a:pt x="176122" y="184813"/>
                  </a:cubicBezTo>
                  <a:cubicBezTo>
                    <a:pt x="170882" y="191843"/>
                    <a:pt x="165386" y="197594"/>
                    <a:pt x="159379" y="202068"/>
                  </a:cubicBezTo>
                  <a:cubicBezTo>
                    <a:pt x="153372" y="206669"/>
                    <a:pt x="145192" y="211653"/>
                    <a:pt x="134839" y="217277"/>
                  </a:cubicBezTo>
                  <a:lnTo>
                    <a:pt x="120653" y="194399"/>
                  </a:lnTo>
                  <a:cubicBezTo>
                    <a:pt x="129599" y="189798"/>
                    <a:pt x="136501" y="185708"/>
                    <a:pt x="141230" y="182257"/>
                  </a:cubicBezTo>
                  <a:cubicBezTo>
                    <a:pt x="145959" y="178806"/>
                    <a:pt x="150432" y="174205"/>
                    <a:pt x="154650" y="168326"/>
                  </a:cubicBezTo>
                  <a:cubicBezTo>
                    <a:pt x="158868" y="162446"/>
                    <a:pt x="161935" y="155161"/>
                    <a:pt x="163852" y="146598"/>
                  </a:cubicBezTo>
                  <a:cubicBezTo>
                    <a:pt x="165769" y="138035"/>
                    <a:pt x="167303" y="126915"/>
                    <a:pt x="168453" y="113367"/>
                  </a:cubicBezTo>
                  <a:cubicBezTo>
                    <a:pt x="150688" y="107999"/>
                    <a:pt x="133050" y="104932"/>
                    <a:pt x="115540" y="104037"/>
                  </a:cubicBezTo>
                  <a:cubicBezTo>
                    <a:pt x="112856" y="121803"/>
                    <a:pt x="109917" y="136884"/>
                    <a:pt x="106849" y="149282"/>
                  </a:cubicBezTo>
                  <a:cubicBezTo>
                    <a:pt x="103654" y="161680"/>
                    <a:pt x="100458" y="171776"/>
                    <a:pt x="97136" y="179317"/>
                  </a:cubicBezTo>
                  <a:cubicBezTo>
                    <a:pt x="93812" y="186986"/>
                    <a:pt x="90106" y="192865"/>
                    <a:pt x="85888" y="197211"/>
                  </a:cubicBezTo>
                  <a:cubicBezTo>
                    <a:pt x="81670" y="201556"/>
                    <a:pt x="77453" y="204368"/>
                    <a:pt x="73235" y="205774"/>
                  </a:cubicBezTo>
                  <a:cubicBezTo>
                    <a:pt x="69017" y="207180"/>
                    <a:pt x="64032" y="207947"/>
                    <a:pt x="58281" y="207947"/>
                  </a:cubicBezTo>
                  <a:close/>
                  <a:moveTo>
                    <a:pt x="87805" y="104932"/>
                  </a:moveTo>
                  <a:cubicBezTo>
                    <a:pt x="68889" y="106721"/>
                    <a:pt x="54191" y="111067"/>
                    <a:pt x="43839" y="117841"/>
                  </a:cubicBezTo>
                  <a:cubicBezTo>
                    <a:pt x="33486" y="124615"/>
                    <a:pt x="28246" y="132539"/>
                    <a:pt x="28246" y="141485"/>
                  </a:cubicBezTo>
                  <a:cubicBezTo>
                    <a:pt x="28246" y="150432"/>
                    <a:pt x="31697" y="159507"/>
                    <a:pt x="38471" y="168198"/>
                  </a:cubicBezTo>
                  <a:cubicBezTo>
                    <a:pt x="45244" y="176889"/>
                    <a:pt x="51891" y="181234"/>
                    <a:pt x="58281" y="181234"/>
                  </a:cubicBezTo>
                  <a:cubicBezTo>
                    <a:pt x="69529" y="181234"/>
                    <a:pt x="79370" y="155800"/>
                    <a:pt x="87805" y="105060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C9CE69D0-36E1-0346-25C6-6398425D8F5C}"/>
                </a:ext>
              </a:extLst>
            </p:cNvPr>
            <p:cNvSpPr/>
            <p:nvPr/>
          </p:nvSpPr>
          <p:spPr>
            <a:xfrm>
              <a:off x="9116521" y="1077665"/>
              <a:ext cx="206540" cy="229290"/>
            </a:xfrm>
            <a:custGeom>
              <a:avLst/>
              <a:gdLst>
                <a:gd name="connsiteX0" fmla="*/ 0 w 206540"/>
                <a:gd name="connsiteY0" fmla="*/ 28118 h 229290"/>
                <a:gd name="connsiteX1" fmla="*/ 108638 w 206540"/>
                <a:gd name="connsiteY1" fmla="*/ 28118 h 229290"/>
                <a:gd name="connsiteX2" fmla="*/ 108638 w 206540"/>
                <a:gd name="connsiteY2" fmla="*/ 0 h 229290"/>
                <a:gd name="connsiteX3" fmla="*/ 135479 w 206540"/>
                <a:gd name="connsiteY3" fmla="*/ 0 h 229290"/>
                <a:gd name="connsiteX4" fmla="*/ 135479 w 206540"/>
                <a:gd name="connsiteY4" fmla="*/ 28118 h 229290"/>
                <a:gd name="connsiteX5" fmla="*/ 206541 w 206540"/>
                <a:gd name="connsiteY5" fmla="*/ 28118 h 229290"/>
                <a:gd name="connsiteX6" fmla="*/ 206541 w 206540"/>
                <a:gd name="connsiteY6" fmla="*/ 52274 h 229290"/>
                <a:gd name="connsiteX7" fmla="*/ 135479 w 206540"/>
                <a:gd name="connsiteY7" fmla="*/ 52274 h 229290"/>
                <a:gd name="connsiteX8" fmla="*/ 135479 w 206540"/>
                <a:gd name="connsiteY8" fmla="*/ 81798 h 229290"/>
                <a:gd name="connsiteX9" fmla="*/ 197211 w 206540"/>
                <a:gd name="connsiteY9" fmla="*/ 81798 h 229290"/>
                <a:gd name="connsiteX10" fmla="*/ 197211 w 206540"/>
                <a:gd name="connsiteY10" fmla="*/ 105954 h 229290"/>
                <a:gd name="connsiteX11" fmla="*/ 135479 w 206540"/>
                <a:gd name="connsiteY11" fmla="*/ 105954 h 229290"/>
                <a:gd name="connsiteX12" fmla="*/ 135479 w 206540"/>
                <a:gd name="connsiteY12" fmla="*/ 154778 h 229290"/>
                <a:gd name="connsiteX13" fmla="*/ 200662 w 206540"/>
                <a:gd name="connsiteY13" fmla="*/ 202834 h 229290"/>
                <a:gd name="connsiteX14" fmla="*/ 183791 w 206540"/>
                <a:gd name="connsiteY14" fmla="*/ 222133 h 229290"/>
                <a:gd name="connsiteX15" fmla="*/ 134712 w 206540"/>
                <a:gd name="connsiteY15" fmla="*/ 182896 h 229290"/>
                <a:gd name="connsiteX16" fmla="*/ 117585 w 206540"/>
                <a:gd name="connsiteY16" fmla="*/ 218427 h 229290"/>
                <a:gd name="connsiteX17" fmla="*/ 73874 w 206540"/>
                <a:gd name="connsiteY17" fmla="*/ 229291 h 229290"/>
                <a:gd name="connsiteX18" fmla="*/ 30674 w 206540"/>
                <a:gd name="connsiteY18" fmla="*/ 216382 h 229290"/>
                <a:gd name="connsiteX19" fmla="*/ 14826 w 206540"/>
                <a:gd name="connsiteY19" fmla="*/ 180979 h 229290"/>
                <a:gd name="connsiteX20" fmla="*/ 28885 w 206540"/>
                <a:gd name="connsiteY20" fmla="*/ 148771 h 229290"/>
                <a:gd name="connsiteX21" fmla="*/ 73874 w 206540"/>
                <a:gd name="connsiteY21" fmla="*/ 136118 h 229290"/>
                <a:gd name="connsiteX22" fmla="*/ 108766 w 206540"/>
                <a:gd name="connsiteY22" fmla="*/ 142252 h 229290"/>
                <a:gd name="connsiteX23" fmla="*/ 108766 w 206540"/>
                <a:gd name="connsiteY23" fmla="*/ 105699 h 229290"/>
                <a:gd name="connsiteX24" fmla="*/ 9458 w 206540"/>
                <a:gd name="connsiteY24" fmla="*/ 105699 h 229290"/>
                <a:gd name="connsiteX25" fmla="*/ 9458 w 206540"/>
                <a:gd name="connsiteY25" fmla="*/ 81543 h 229290"/>
                <a:gd name="connsiteX26" fmla="*/ 108766 w 206540"/>
                <a:gd name="connsiteY26" fmla="*/ 81543 h 229290"/>
                <a:gd name="connsiteX27" fmla="*/ 108766 w 206540"/>
                <a:gd name="connsiteY27" fmla="*/ 52019 h 229290"/>
                <a:gd name="connsiteX28" fmla="*/ 128 w 206540"/>
                <a:gd name="connsiteY28" fmla="*/ 52019 h 229290"/>
                <a:gd name="connsiteX29" fmla="*/ 128 w 206540"/>
                <a:gd name="connsiteY29" fmla="*/ 27862 h 229290"/>
                <a:gd name="connsiteX30" fmla="*/ 108638 w 206540"/>
                <a:gd name="connsiteY30" fmla="*/ 168198 h 229290"/>
                <a:gd name="connsiteX31" fmla="*/ 76430 w 206540"/>
                <a:gd name="connsiteY31" fmla="*/ 160401 h 229290"/>
                <a:gd name="connsiteX32" fmla="*/ 50741 w 206540"/>
                <a:gd name="connsiteY32" fmla="*/ 165514 h 229290"/>
                <a:gd name="connsiteX33" fmla="*/ 42816 w 206540"/>
                <a:gd name="connsiteY33" fmla="*/ 181107 h 229290"/>
                <a:gd name="connsiteX34" fmla="*/ 50868 w 206540"/>
                <a:gd name="connsiteY34" fmla="*/ 199000 h 229290"/>
                <a:gd name="connsiteX35" fmla="*/ 73746 w 206540"/>
                <a:gd name="connsiteY35" fmla="*/ 205262 h 229290"/>
                <a:gd name="connsiteX36" fmla="*/ 101226 w 206540"/>
                <a:gd name="connsiteY36" fmla="*/ 197594 h 229290"/>
                <a:gd name="connsiteX37" fmla="*/ 108638 w 206540"/>
                <a:gd name="connsiteY37" fmla="*/ 168964 h 229290"/>
                <a:gd name="connsiteX38" fmla="*/ 108638 w 206540"/>
                <a:gd name="connsiteY38" fmla="*/ 168198 h 22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6540" h="229290">
                  <a:moveTo>
                    <a:pt x="0" y="28118"/>
                  </a:moveTo>
                  <a:lnTo>
                    <a:pt x="108638" y="28118"/>
                  </a:lnTo>
                  <a:lnTo>
                    <a:pt x="108638" y="0"/>
                  </a:lnTo>
                  <a:lnTo>
                    <a:pt x="135479" y="0"/>
                  </a:lnTo>
                  <a:lnTo>
                    <a:pt x="135479" y="28118"/>
                  </a:lnTo>
                  <a:lnTo>
                    <a:pt x="206541" y="28118"/>
                  </a:lnTo>
                  <a:lnTo>
                    <a:pt x="206541" y="52274"/>
                  </a:lnTo>
                  <a:lnTo>
                    <a:pt x="135479" y="52274"/>
                  </a:lnTo>
                  <a:lnTo>
                    <a:pt x="135479" y="81798"/>
                  </a:lnTo>
                  <a:lnTo>
                    <a:pt x="197211" y="81798"/>
                  </a:lnTo>
                  <a:lnTo>
                    <a:pt x="197211" y="105954"/>
                  </a:lnTo>
                  <a:lnTo>
                    <a:pt x="135479" y="105954"/>
                  </a:lnTo>
                  <a:lnTo>
                    <a:pt x="135479" y="154778"/>
                  </a:lnTo>
                  <a:cubicBezTo>
                    <a:pt x="155033" y="165386"/>
                    <a:pt x="176761" y="181362"/>
                    <a:pt x="200662" y="202834"/>
                  </a:cubicBezTo>
                  <a:lnTo>
                    <a:pt x="183791" y="222133"/>
                  </a:lnTo>
                  <a:cubicBezTo>
                    <a:pt x="166281" y="206157"/>
                    <a:pt x="149921" y="193121"/>
                    <a:pt x="134712" y="182896"/>
                  </a:cubicBezTo>
                  <a:cubicBezTo>
                    <a:pt x="132922" y="199383"/>
                    <a:pt x="127171" y="211269"/>
                    <a:pt x="117585" y="218427"/>
                  </a:cubicBezTo>
                  <a:cubicBezTo>
                    <a:pt x="107872" y="225712"/>
                    <a:pt x="93301" y="229291"/>
                    <a:pt x="73874" y="229291"/>
                  </a:cubicBezTo>
                  <a:cubicBezTo>
                    <a:pt x="55597" y="229291"/>
                    <a:pt x="41155" y="224945"/>
                    <a:pt x="30674" y="216382"/>
                  </a:cubicBezTo>
                  <a:cubicBezTo>
                    <a:pt x="20066" y="207819"/>
                    <a:pt x="14826" y="195933"/>
                    <a:pt x="14826" y="180979"/>
                  </a:cubicBezTo>
                  <a:cubicBezTo>
                    <a:pt x="14826" y="167942"/>
                    <a:pt x="19555" y="157206"/>
                    <a:pt x="28885" y="148771"/>
                  </a:cubicBezTo>
                  <a:cubicBezTo>
                    <a:pt x="38343" y="140335"/>
                    <a:pt x="53297" y="136118"/>
                    <a:pt x="73874" y="136118"/>
                  </a:cubicBezTo>
                  <a:cubicBezTo>
                    <a:pt x="85377" y="136118"/>
                    <a:pt x="97008" y="138162"/>
                    <a:pt x="108766" y="142252"/>
                  </a:cubicBezTo>
                  <a:lnTo>
                    <a:pt x="108766" y="105699"/>
                  </a:lnTo>
                  <a:lnTo>
                    <a:pt x="9458" y="105699"/>
                  </a:lnTo>
                  <a:lnTo>
                    <a:pt x="9458" y="81543"/>
                  </a:lnTo>
                  <a:lnTo>
                    <a:pt x="108766" y="81543"/>
                  </a:lnTo>
                  <a:lnTo>
                    <a:pt x="108766" y="52019"/>
                  </a:lnTo>
                  <a:lnTo>
                    <a:pt x="128" y="52019"/>
                  </a:lnTo>
                  <a:lnTo>
                    <a:pt x="128" y="27862"/>
                  </a:lnTo>
                  <a:close/>
                  <a:moveTo>
                    <a:pt x="108638" y="168198"/>
                  </a:moveTo>
                  <a:cubicBezTo>
                    <a:pt x="96624" y="162957"/>
                    <a:pt x="85888" y="160401"/>
                    <a:pt x="76430" y="160401"/>
                  </a:cubicBezTo>
                  <a:cubicBezTo>
                    <a:pt x="64672" y="160401"/>
                    <a:pt x="56109" y="162063"/>
                    <a:pt x="50741" y="165514"/>
                  </a:cubicBezTo>
                  <a:cubicBezTo>
                    <a:pt x="45500" y="168964"/>
                    <a:pt x="42816" y="174077"/>
                    <a:pt x="42816" y="181107"/>
                  </a:cubicBezTo>
                  <a:cubicBezTo>
                    <a:pt x="42816" y="188775"/>
                    <a:pt x="45500" y="194782"/>
                    <a:pt x="50868" y="199000"/>
                  </a:cubicBezTo>
                  <a:cubicBezTo>
                    <a:pt x="56236" y="203218"/>
                    <a:pt x="63905" y="205262"/>
                    <a:pt x="73746" y="205262"/>
                  </a:cubicBezTo>
                  <a:cubicBezTo>
                    <a:pt x="87166" y="205262"/>
                    <a:pt x="96369" y="202706"/>
                    <a:pt x="101226" y="197594"/>
                  </a:cubicBezTo>
                  <a:cubicBezTo>
                    <a:pt x="106210" y="192481"/>
                    <a:pt x="108638" y="183024"/>
                    <a:pt x="108638" y="168964"/>
                  </a:cubicBezTo>
                  <a:lnTo>
                    <a:pt x="108638" y="168198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9F614650-B277-852A-F316-BE63C28C1665}"/>
                </a:ext>
              </a:extLst>
            </p:cNvPr>
            <p:cNvSpPr/>
            <p:nvPr/>
          </p:nvSpPr>
          <p:spPr>
            <a:xfrm>
              <a:off x="9372269" y="1077665"/>
              <a:ext cx="231719" cy="226734"/>
            </a:xfrm>
            <a:custGeom>
              <a:avLst/>
              <a:gdLst>
                <a:gd name="connsiteX0" fmla="*/ 42177 w 231719"/>
                <a:gd name="connsiteY0" fmla="*/ 6646 h 226734"/>
                <a:gd name="connsiteX1" fmla="*/ 69017 w 231719"/>
                <a:gd name="connsiteY1" fmla="*/ 6646 h 226734"/>
                <a:gd name="connsiteX2" fmla="*/ 69017 w 231719"/>
                <a:gd name="connsiteY2" fmla="*/ 54447 h 226734"/>
                <a:gd name="connsiteX3" fmla="*/ 164875 w 231719"/>
                <a:gd name="connsiteY3" fmla="*/ 52274 h 226734"/>
                <a:gd name="connsiteX4" fmla="*/ 164875 w 231719"/>
                <a:gd name="connsiteY4" fmla="*/ 0 h 226734"/>
                <a:gd name="connsiteX5" fmla="*/ 191203 w 231719"/>
                <a:gd name="connsiteY5" fmla="*/ 0 h 226734"/>
                <a:gd name="connsiteX6" fmla="*/ 191203 w 231719"/>
                <a:gd name="connsiteY6" fmla="*/ 51252 h 226734"/>
                <a:gd name="connsiteX7" fmla="*/ 230952 w 231719"/>
                <a:gd name="connsiteY7" fmla="*/ 49590 h 226734"/>
                <a:gd name="connsiteX8" fmla="*/ 231719 w 231719"/>
                <a:gd name="connsiteY8" fmla="*/ 73746 h 226734"/>
                <a:gd name="connsiteX9" fmla="*/ 191203 w 231719"/>
                <a:gd name="connsiteY9" fmla="*/ 75408 h 226734"/>
                <a:gd name="connsiteX10" fmla="*/ 191203 w 231719"/>
                <a:gd name="connsiteY10" fmla="*/ 120269 h 226734"/>
                <a:gd name="connsiteX11" fmla="*/ 185196 w 231719"/>
                <a:gd name="connsiteY11" fmla="*/ 148771 h 226734"/>
                <a:gd name="connsiteX12" fmla="*/ 163085 w 231719"/>
                <a:gd name="connsiteY12" fmla="*/ 156311 h 226734"/>
                <a:gd name="connsiteX13" fmla="*/ 135479 w 231719"/>
                <a:gd name="connsiteY13" fmla="*/ 152861 h 226734"/>
                <a:gd name="connsiteX14" fmla="*/ 106210 w 231719"/>
                <a:gd name="connsiteY14" fmla="*/ 145575 h 226734"/>
                <a:gd name="connsiteX15" fmla="*/ 112600 w 231719"/>
                <a:gd name="connsiteY15" fmla="*/ 120908 h 226734"/>
                <a:gd name="connsiteX16" fmla="*/ 137907 w 231719"/>
                <a:gd name="connsiteY16" fmla="*/ 127171 h 226734"/>
                <a:gd name="connsiteX17" fmla="*/ 157589 w 231719"/>
                <a:gd name="connsiteY17" fmla="*/ 130238 h 226734"/>
                <a:gd name="connsiteX18" fmla="*/ 163852 w 231719"/>
                <a:gd name="connsiteY18" fmla="*/ 128321 h 226734"/>
                <a:gd name="connsiteX19" fmla="*/ 164747 w 231719"/>
                <a:gd name="connsiteY19" fmla="*/ 114901 h 226734"/>
                <a:gd name="connsiteX20" fmla="*/ 164747 w 231719"/>
                <a:gd name="connsiteY20" fmla="*/ 76558 h 226734"/>
                <a:gd name="connsiteX21" fmla="*/ 68889 w 231719"/>
                <a:gd name="connsiteY21" fmla="*/ 78731 h 226734"/>
                <a:gd name="connsiteX22" fmla="*/ 68889 w 231719"/>
                <a:gd name="connsiteY22" fmla="*/ 161168 h 226734"/>
                <a:gd name="connsiteX23" fmla="*/ 70807 w 231719"/>
                <a:gd name="connsiteY23" fmla="*/ 182512 h 226734"/>
                <a:gd name="connsiteX24" fmla="*/ 79498 w 231719"/>
                <a:gd name="connsiteY24" fmla="*/ 194526 h 226734"/>
                <a:gd name="connsiteX25" fmla="*/ 97136 w 231719"/>
                <a:gd name="connsiteY25" fmla="*/ 200533 h 226734"/>
                <a:gd name="connsiteX26" fmla="*/ 128065 w 231719"/>
                <a:gd name="connsiteY26" fmla="*/ 201812 h 226734"/>
                <a:gd name="connsiteX27" fmla="*/ 203729 w 231719"/>
                <a:gd name="connsiteY27" fmla="*/ 196699 h 226734"/>
                <a:gd name="connsiteX28" fmla="*/ 206157 w 231719"/>
                <a:gd name="connsiteY28" fmla="*/ 221367 h 226734"/>
                <a:gd name="connsiteX29" fmla="*/ 128065 w 231719"/>
                <a:gd name="connsiteY29" fmla="*/ 226735 h 226734"/>
                <a:gd name="connsiteX30" fmla="*/ 84993 w 231719"/>
                <a:gd name="connsiteY30" fmla="*/ 224050 h 226734"/>
                <a:gd name="connsiteX31" fmla="*/ 58920 w 231719"/>
                <a:gd name="connsiteY31" fmla="*/ 213570 h 226734"/>
                <a:gd name="connsiteX32" fmla="*/ 45500 w 231719"/>
                <a:gd name="connsiteY32" fmla="*/ 193760 h 226734"/>
                <a:gd name="connsiteX33" fmla="*/ 42177 w 231719"/>
                <a:gd name="connsiteY33" fmla="*/ 161040 h 226734"/>
                <a:gd name="connsiteX34" fmla="*/ 42177 w 231719"/>
                <a:gd name="connsiteY34" fmla="*/ 78859 h 226734"/>
                <a:gd name="connsiteX35" fmla="*/ 20961 w 231719"/>
                <a:gd name="connsiteY35" fmla="*/ 78987 h 226734"/>
                <a:gd name="connsiteX36" fmla="*/ 0 w 231719"/>
                <a:gd name="connsiteY36" fmla="*/ 79114 h 226734"/>
                <a:gd name="connsiteX37" fmla="*/ 0 w 231719"/>
                <a:gd name="connsiteY37" fmla="*/ 54958 h 226734"/>
                <a:gd name="connsiteX38" fmla="*/ 20961 w 231719"/>
                <a:gd name="connsiteY38" fmla="*/ 54830 h 226734"/>
                <a:gd name="connsiteX39" fmla="*/ 42177 w 231719"/>
                <a:gd name="connsiteY39" fmla="*/ 54702 h 226734"/>
                <a:gd name="connsiteX40" fmla="*/ 42177 w 231719"/>
                <a:gd name="connsiteY40" fmla="*/ 6646 h 22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1719" h="226734">
                  <a:moveTo>
                    <a:pt x="42177" y="6646"/>
                  </a:moveTo>
                  <a:lnTo>
                    <a:pt x="69017" y="6646"/>
                  </a:lnTo>
                  <a:lnTo>
                    <a:pt x="69017" y="54447"/>
                  </a:lnTo>
                  <a:cubicBezTo>
                    <a:pt x="111578" y="53680"/>
                    <a:pt x="143530" y="53041"/>
                    <a:pt x="164875" y="52274"/>
                  </a:cubicBezTo>
                  <a:lnTo>
                    <a:pt x="164875" y="0"/>
                  </a:lnTo>
                  <a:lnTo>
                    <a:pt x="191203" y="0"/>
                  </a:lnTo>
                  <a:lnTo>
                    <a:pt x="191203" y="51252"/>
                  </a:lnTo>
                  <a:cubicBezTo>
                    <a:pt x="200150" y="50868"/>
                    <a:pt x="213442" y="50357"/>
                    <a:pt x="230952" y="49590"/>
                  </a:cubicBezTo>
                  <a:lnTo>
                    <a:pt x="231719" y="73746"/>
                  </a:lnTo>
                  <a:cubicBezTo>
                    <a:pt x="213826" y="74513"/>
                    <a:pt x="200278" y="75025"/>
                    <a:pt x="191203" y="75408"/>
                  </a:cubicBezTo>
                  <a:lnTo>
                    <a:pt x="191203" y="120269"/>
                  </a:lnTo>
                  <a:cubicBezTo>
                    <a:pt x="191203" y="134200"/>
                    <a:pt x="189158" y="143658"/>
                    <a:pt x="185196" y="148771"/>
                  </a:cubicBezTo>
                  <a:cubicBezTo>
                    <a:pt x="181106" y="153755"/>
                    <a:pt x="173821" y="156311"/>
                    <a:pt x="163085" y="156311"/>
                  </a:cubicBezTo>
                  <a:cubicBezTo>
                    <a:pt x="157206" y="156311"/>
                    <a:pt x="148004" y="155161"/>
                    <a:pt x="135479" y="152861"/>
                  </a:cubicBezTo>
                  <a:cubicBezTo>
                    <a:pt x="122953" y="150560"/>
                    <a:pt x="113239" y="148131"/>
                    <a:pt x="106210" y="145575"/>
                  </a:cubicBezTo>
                  <a:lnTo>
                    <a:pt x="112600" y="120908"/>
                  </a:lnTo>
                  <a:cubicBezTo>
                    <a:pt x="119630" y="123081"/>
                    <a:pt x="128065" y="125126"/>
                    <a:pt x="137907" y="127171"/>
                  </a:cubicBezTo>
                  <a:cubicBezTo>
                    <a:pt x="147876" y="129216"/>
                    <a:pt x="154394" y="130238"/>
                    <a:pt x="157589" y="130238"/>
                  </a:cubicBezTo>
                  <a:cubicBezTo>
                    <a:pt x="161168" y="130238"/>
                    <a:pt x="163213" y="129599"/>
                    <a:pt x="163852" y="128321"/>
                  </a:cubicBezTo>
                  <a:cubicBezTo>
                    <a:pt x="164491" y="127043"/>
                    <a:pt x="164747" y="122569"/>
                    <a:pt x="164747" y="114901"/>
                  </a:cubicBezTo>
                  <a:lnTo>
                    <a:pt x="164747" y="76558"/>
                  </a:lnTo>
                  <a:cubicBezTo>
                    <a:pt x="143403" y="77325"/>
                    <a:pt x="111450" y="77964"/>
                    <a:pt x="68889" y="78731"/>
                  </a:cubicBezTo>
                  <a:lnTo>
                    <a:pt x="68889" y="161168"/>
                  </a:lnTo>
                  <a:cubicBezTo>
                    <a:pt x="68889" y="170498"/>
                    <a:pt x="69529" y="177528"/>
                    <a:pt x="70807" y="182512"/>
                  </a:cubicBezTo>
                  <a:cubicBezTo>
                    <a:pt x="72085" y="187369"/>
                    <a:pt x="75024" y="191459"/>
                    <a:pt x="79498" y="194526"/>
                  </a:cubicBezTo>
                  <a:cubicBezTo>
                    <a:pt x="84099" y="197722"/>
                    <a:pt x="89978" y="199639"/>
                    <a:pt x="97136" y="200533"/>
                  </a:cubicBezTo>
                  <a:cubicBezTo>
                    <a:pt x="104293" y="201428"/>
                    <a:pt x="114645" y="201812"/>
                    <a:pt x="128065" y="201812"/>
                  </a:cubicBezTo>
                  <a:cubicBezTo>
                    <a:pt x="155417" y="201812"/>
                    <a:pt x="180723" y="200150"/>
                    <a:pt x="203729" y="196699"/>
                  </a:cubicBezTo>
                  <a:lnTo>
                    <a:pt x="206157" y="221367"/>
                  </a:lnTo>
                  <a:cubicBezTo>
                    <a:pt x="181618" y="224945"/>
                    <a:pt x="155544" y="226735"/>
                    <a:pt x="128065" y="226735"/>
                  </a:cubicBezTo>
                  <a:cubicBezTo>
                    <a:pt x="110044" y="226735"/>
                    <a:pt x="95602" y="225840"/>
                    <a:pt x="84993" y="224050"/>
                  </a:cubicBezTo>
                  <a:cubicBezTo>
                    <a:pt x="74385" y="222261"/>
                    <a:pt x="65694" y="218811"/>
                    <a:pt x="58920" y="213570"/>
                  </a:cubicBezTo>
                  <a:cubicBezTo>
                    <a:pt x="52146" y="208330"/>
                    <a:pt x="47673" y="201812"/>
                    <a:pt x="45500" y="193760"/>
                  </a:cubicBezTo>
                  <a:cubicBezTo>
                    <a:pt x="43327" y="185708"/>
                    <a:pt x="42177" y="174844"/>
                    <a:pt x="42177" y="161040"/>
                  </a:cubicBezTo>
                  <a:lnTo>
                    <a:pt x="42177" y="78859"/>
                  </a:lnTo>
                  <a:cubicBezTo>
                    <a:pt x="37320" y="78859"/>
                    <a:pt x="30291" y="78859"/>
                    <a:pt x="20961" y="78987"/>
                  </a:cubicBezTo>
                  <a:cubicBezTo>
                    <a:pt x="11631" y="78987"/>
                    <a:pt x="4729" y="79114"/>
                    <a:pt x="0" y="79114"/>
                  </a:cubicBezTo>
                  <a:lnTo>
                    <a:pt x="0" y="54958"/>
                  </a:lnTo>
                  <a:cubicBezTo>
                    <a:pt x="4601" y="54958"/>
                    <a:pt x="11631" y="54958"/>
                    <a:pt x="20961" y="54830"/>
                  </a:cubicBezTo>
                  <a:cubicBezTo>
                    <a:pt x="30291" y="54830"/>
                    <a:pt x="37320" y="54702"/>
                    <a:pt x="42177" y="54702"/>
                  </a:cubicBezTo>
                  <a:lnTo>
                    <a:pt x="42177" y="6646"/>
                  </a:ln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57F63A19-5A59-E9C7-948D-22F0851BF9F3}"/>
                </a:ext>
              </a:extLst>
            </p:cNvPr>
            <p:cNvSpPr/>
            <p:nvPr/>
          </p:nvSpPr>
          <p:spPr>
            <a:xfrm>
              <a:off x="9642459" y="1081116"/>
              <a:ext cx="230824" cy="225329"/>
            </a:xfrm>
            <a:custGeom>
              <a:avLst/>
              <a:gdLst>
                <a:gd name="connsiteX0" fmla="*/ 86016 w 230824"/>
                <a:gd name="connsiteY0" fmla="*/ 0 h 225329"/>
                <a:gd name="connsiteX1" fmla="*/ 110939 w 230824"/>
                <a:gd name="connsiteY1" fmla="*/ 7796 h 225329"/>
                <a:gd name="connsiteX2" fmla="*/ 71446 w 230824"/>
                <a:gd name="connsiteY2" fmla="*/ 106594 h 225329"/>
                <a:gd name="connsiteX3" fmla="*/ 71702 w 230824"/>
                <a:gd name="connsiteY3" fmla="*/ 106849 h 225329"/>
                <a:gd name="connsiteX4" fmla="*/ 101992 w 230824"/>
                <a:gd name="connsiteY4" fmla="*/ 94451 h 225329"/>
                <a:gd name="connsiteX5" fmla="*/ 129599 w 230824"/>
                <a:gd name="connsiteY5" fmla="*/ 107872 h 225329"/>
                <a:gd name="connsiteX6" fmla="*/ 144936 w 230824"/>
                <a:gd name="connsiteY6" fmla="*/ 152094 h 225329"/>
                <a:gd name="connsiteX7" fmla="*/ 154011 w 230824"/>
                <a:gd name="connsiteY7" fmla="*/ 188520 h 225329"/>
                <a:gd name="connsiteX8" fmla="*/ 166409 w 230824"/>
                <a:gd name="connsiteY8" fmla="*/ 198105 h 225329"/>
                <a:gd name="connsiteX9" fmla="*/ 206669 w 230824"/>
                <a:gd name="connsiteY9" fmla="*/ 129727 h 225329"/>
                <a:gd name="connsiteX10" fmla="*/ 230825 w 230824"/>
                <a:gd name="connsiteY10" fmla="*/ 136373 h 225329"/>
                <a:gd name="connsiteX11" fmla="*/ 202707 w 230824"/>
                <a:gd name="connsiteY11" fmla="*/ 202706 h 225329"/>
                <a:gd name="connsiteX12" fmla="*/ 165642 w 230824"/>
                <a:gd name="connsiteY12" fmla="*/ 222006 h 225329"/>
                <a:gd name="connsiteX13" fmla="*/ 137012 w 230824"/>
                <a:gd name="connsiteY13" fmla="*/ 208586 h 225329"/>
                <a:gd name="connsiteX14" fmla="*/ 120525 w 230824"/>
                <a:gd name="connsiteY14" fmla="*/ 160785 h 225329"/>
                <a:gd name="connsiteX15" fmla="*/ 110939 w 230824"/>
                <a:gd name="connsiteY15" fmla="*/ 127299 h 225329"/>
                <a:gd name="connsiteX16" fmla="*/ 98414 w 230824"/>
                <a:gd name="connsiteY16" fmla="*/ 117968 h 225329"/>
                <a:gd name="connsiteX17" fmla="*/ 65694 w 230824"/>
                <a:gd name="connsiteY17" fmla="*/ 141613 h 225329"/>
                <a:gd name="connsiteX18" fmla="*/ 24412 w 230824"/>
                <a:gd name="connsiteY18" fmla="*/ 225329 h 225329"/>
                <a:gd name="connsiteX19" fmla="*/ 0 w 230824"/>
                <a:gd name="connsiteY19" fmla="*/ 216254 h 225329"/>
                <a:gd name="connsiteX20" fmla="*/ 85888 w 230824"/>
                <a:gd name="connsiteY20" fmla="*/ 256 h 2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824" h="225329">
                  <a:moveTo>
                    <a:pt x="86016" y="0"/>
                  </a:moveTo>
                  <a:lnTo>
                    <a:pt x="110939" y="7796"/>
                  </a:lnTo>
                  <a:cubicBezTo>
                    <a:pt x="102887" y="27096"/>
                    <a:pt x="89723" y="60071"/>
                    <a:pt x="71446" y="106594"/>
                  </a:cubicBezTo>
                  <a:lnTo>
                    <a:pt x="71702" y="106849"/>
                  </a:lnTo>
                  <a:cubicBezTo>
                    <a:pt x="81543" y="98669"/>
                    <a:pt x="91640" y="94451"/>
                    <a:pt x="101992" y="94451"/>
                  </a:cubicBezTo>
                  <a:cubicBezTo>
                    <a:pt x="113240" y="94451"/>
                    <a:pt x="122442" y="98925"/>
                    <a:pt x="129599" y="107872"/>
                  </a:cubicBezTo>
                  <a:cubicBezTo>
                    <a:pt x="136757" y="116818"/>
                    <a:pt x="141869" y="131516"/>
                    <a:pt x="144936" y="152094"/>
                  </a:cubicBezTo>
                  <a:cubicBezTo>
                    <a:pt x="147748" y="169987"/>
                    <a:pt x="150816" y="182129"/>
                    <a:pt x="154011" y="188520"/>
                  </a:cubicBezTo>
                  <a:cubicBezTo>
                    <a:pt x="157206" y="194910"/>
                    <a:pt x="161296" y="198105"/>
                    <a:pt x="166409" y="198105"/>
                  </a:cubicBezTo>
                  <a:cubicBezTo>
                    <a:pt x="181235" y="198105"/>
                    <a:pt x="194655" y="175227"/>
                    <a:pt x="206669" y="129727"/>
                  </a:cubicBezTo>
                  <a:lnTo>
                    <a:pt x="230825" y="136373"/>
                  </a:lnTo>
                  <a:cubicBezTo>
                    <a:pt x="222645" y="167687"/>
                    <a:pt x="213187" y="189798"/>
                    <a:pt x="202707" y="202706"/>
                  </a:cubicBezTo>
                  <a:cubicBezTo>
                    <a:pt x="192098" y="215615"/>
                    <a:pt x="179829" y="222006"/>
                    <a:pt x="165642" y="222006"/>
                  </a:cubicBezTo>
                  <a:cubicBezTo>
                    <a:pt x="153628" y="222006"/>
                    <a:pt x="144170" y="217532"/>
                    <a:pt x="137012" y="208586"/>
                  </a:cubicBezTo>
                  <a:cubicBezTo>
                    <a:pt x="129855" y="199639"/>
                    <a:pt x="124487" y="183663"/>
                    <a:pt x="120525" y="160785"/>
                  </a:cubicBezTo>
                  <a:cubicBezTo>
                    <a:pt x="117713" y="144681"/>
                    <a:pt x="114518" y="133561"/>
                    <a:pt x="110939" y="127299"/>
                  </a:cubicBezTo>
                  <a:cubicBezTo>
                    <a:pt x="107488" y="121036"/>
                    <a:pt x="103271" y="117968"/>
                    <a:pt x="98414" y="117968"/>
                  </a:cubicBezTo>
                  <a:cubicBezTo>
                    <a:pt x="88061" y="117968"/>
                    <a:pt x="77069" y="125893"/>
                    <a:pt x="65694" y="141613"/>
                  </a:cubicBezTo>
                  <a:cubicBezTo>
                    <a:pt x="54192" y="157334"/>
                    <a:pt x="40516" y="185324"/>
                    <a:pt x="24412" y="225329"/>
                  </a:cubicBezTo>
                  <a:lnTo>
                    <a:pt x="0" y="216254"/>
                  </a:lnTo>
                  <a:cubicBezTo>
                    <a:pt x="26840" y="147876"/>
                    <a:pt x="55469" y="75919"/>
                    <a:pt x="85888" y="256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1289FEA9-C218-9EC0-2333-B26992DADB31}"/>
                </a:ext>
              </a:extLst>
            </p:cNvPr>
            <p:cNvSpPr/>
            <p:nvPr/>
          </p:nvSpPr>
          <p:spPr>
            <a:xfrm>
              <a:off x="9910221" y="1073319"/>
              <a:ext cx="240921" cy="231719"/>
            </a:xfrm>
            <a:custGeom>
              <a:avLst/>
              <a:gdLst>
                <a:gd name="connsiteX0" fmla="*/ 64672 w 240921"/>
                <a:gd name="connsiteY0" fmla="*/ 0 h 231719"/>
                <a:gd name="connsiteX1" fmla="*/ 90745 w 240921"/>
                <a:gd name="connsiteY1" fmla="*/ 2940 h 231719"/>
                <a:gd name="connsiteX2" fmla="*/ 81031 w 240921"/>
                <a:gd name="connsiteY2" fmla="*/ 55214 h 231719"/>
                <a:gd name="connsiteX3" fmla="*/ 121164 w 240921"/>
                <a:gd name="connsiteY3" fmla="*/ 55214 h 231719"/>
                <a:gd name="connsiteX4" fmla="*/ 135606 w 240921"/>
                <a:gd name="connsiteY4" fmla="*/ 56748 h 231719"/>
                <a:gd name="connsiteX5" fmla="*/ 146598 w 240921"/>
                <a:gd name="connsiteY5" fmla="*/ 59432 h 231719"/>
                <a:gd name="connsiteX6" fmla="*/ 153627 w 240921"/>
                <a:gd name="connsiteY6" fmla="*/ 65311 h 231719"/>
                <a:gd name="connsiteX7" fmla="*/ 158484 w 240921"/>
                <a:gd name="connsiteY7" fmla="*/ 73747 h 231719"/>
                <a:gd name="connsiteX8" fmla="*/ 160657 w 240921"/>
                <a:gd name="connsiteY8" fmla="*/ 87166 h 231719"/>
                <a:gd name="connsiteX9" fmla="*/ 161807 w 240921"/>
                <a:gd name="connsiteY9" fmla="*/ 104932 h 231719"/>
                <a:gd name="connsiteX10" fmla="*/ 161807 w 240921"/>
                <a:gd name="connsiteY10" fmla="*/ 129088 h 231719"/>
                <a:gd name="connsiteX11" fmla="*/ 149538 w 240921"/>
                <a:gd name="connsiteY11" fmla="*/ 204752 h 231719"/>
                <a:gd name="connsiteX12" fmla="*/ 117457 w 240921"/>
                <a:gd name="connsiteY12" fmla="*/ 229674 h 231719"/>
                <a:gd name="connsiteX13" fmla="*/ 61860 w 240921"/>
                <a:gd name="connsiteY13" fmla="*/ 215999 h 231719"/>
                <a:gd name="connsiteX14" fmla="*/ 70423 w 240921"/>
                <a:gd name="connsiteY14" fmla="*/ 191587 h 231719"/>
                <a:gd name="connsiteX15" fmla="*/ 111962 w 240921"/>
                <a:gd name="connsiteY15" fmla="*/ 202834 h 231719"/>
                <a:gd name="connsiteX16" fmla="*/ 119502 w 240921"/>
                <a:gd name="connsiteY16" fmla="*/ 198233 h 231719"/>
                <a:gd name="connsiteX17" fmla="*/ 126532 w 240921"/>
                <a:gd name="connsiteY17" fmla="*/ 184557 h 231719"/>
                <a:gd name="connsiteX18" fmla="*/ 131644 w 240921"/>
                <a:gd name="connsiteY18" fmla="*/ 160018 h 231719"/>
                <a:gd name="connsiteX19" fmla="*/ 133561 w 240921"/>
                <a:gd name="connsiteY19" fmla="*/ 124998 h 231719"/>
                <a:gd name="connsiteX20" fmla="*/ 133561 w 240921"/>
                <a:gd name="connsiteY20" fmla="*/ 109661 h 231719"/>
                <a:gd name="connsiteX21" fmla="*/ 133050 w 240921"/>
                <a:gd name="connsiteY21" fmla="*/ 98669 h 231719"/>
                <a:gd name="connsiteX22" fmla="*/ 132283 w 240921"/>
                <a:gd name="connsiteY22" fmla="*/ 90362 h 231719"/>
                <a:gd name="connsiteX23" fmla="*/ 130110 w 240921"/>
                <a:gd name="connsiteY23" fmla="*/ 85249 h 231719"/>
                <a:gd name="connsiteX24" fmla="*/ 127171 w 240921"/>
                <a:gd name="connsiteY24" fmla="*/ 81671 h 231719"/>
                <a:gd name="connsiteX25" fmla="*/ 122186 w 240921"/>
                <a:gd name="connsiteY25" fmla="*/ 80393 h 231719"/>
                <a:gd name="connsiteX26" fmla="*/ 115668 w 240921"/>
                <a:gd name="connsiteY26" fmla="*/ 79498 h 231719"/>
                <a:gd name="connsiteX27" fmla="*/ 75408 w 240921"/>
                <a:gd name="connsiteY27" fmla="*/ 79498 h 231719"/>
                <a:gd name="connsiteX28" fmla="*/ 24667 w 240921"/>
                <a:gd name="connsiteY28" fmla="*/ 231719 h 231719"/>
                <a:gd name="connsiteX29" fmla="*/ 0 w 240921"/>
                <a:gd name="connsiteY29" fmla="*/ 222389 h 231719"/>
                <a:gd name="connsiteX30" fmla="*/ 47801 w 240921"/>
                <a:gd name="connsiteY30" fmla="*/ 79626 h 231719"/>
                <a:gd name="connsiteX31" fmla="*/ 3579 w 240921"/>
                <a:gd name="connsiteY31" fmla="*/ 79626 h 231719"/>
                <a:gd name="connsiteX32" fmla="*/ 3579 w 240921"/>
                <a:gd name="connsiteY32" fmla="*/ 55469 h 231719"/>
                <a:gd name="connsiteX33" fmla="*/ 53808 w 240921"/>
                <a:gd name="connsiteY33" fmla="*/ 55469 h 231719"/>
                <a:gd name="connsiteX34" fmla="*/ 64800 w 240921"/>
                <a:gd name="connsiteY34" fmla="*/ 128 h 231719"/>
                <a:gd name="connsiteX35" fmla="*/ 169859 w 240921"/>
                <a:gd name="connsiteY35" fmla="*/ 41922 h 231719"/>
                <a:gd name="connsiteX36" fmla="*/ 195038 w 240921"/>
                <a:gd name="connsiteY36" fmla="*/ 33359 h 231719"/>
                <a:gd name="connsiteX37" fmla="*/ 240922 w 240921"/>
                <a:gd name="connsiteY37" fmla="*/ 169221 h 231719"/>
                <a:gd name="connsiteX38" fmla="*/ 214848 w 240921"/>
                <a:gd name="connsiteY38" fmla="*/ 175355 h 231719"/>
                <a:gd name="connsiteX39" fmla="*/ 169731 w 240921"/>
                <a:gd name="connsiteY39" fmla="*/ 41922 h 2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0921" h="231719">
                  <a:moveTo>
                    <a:pt x="64672" y="0"/>
                  </a:moveTo>
                  <a:lnTo>
                    <a:pt x="90745" y="2940"/>
                  </a:lnTo>
                  <a:cubicBezTo>
                    <a:pt x="88061" y="20322"/>
                    <a:pt x="84866" y="37704"/>
                    <a:pt x="81031" y="55214"/>
                  </a:cubicBezTo>
                  <a:lnTo>
                    <a:pt x="121164" y="55214"/>
                  </a:lnTo>
                  <a:cubicBezTo>
                    <a:pt x="125509" y="55214"/>
                    <a:pt x="130366" y="55725"/>
                    <a:pt x="135606" y="56748"/>
                  </a:cubicBezTo>
                  <a:cubicBezTo>
                    <a:pt x="140846" y="57770"/>
                    <a:pt x="144553" y="58665"/>
                    <a:pt x="146598" y="59432"/>
                  </a:cubicBezTo>
                  <a:cubicBezTo>
                    <a:pt x="148643" y="60199"/>
                    <a:pt x="150943" y="62243"/>
                    <a:pt x="153627" y="65311"/>
                  </a:cubicBezTo>
                  <a:cubicBezTo>
                    <a:pt x="156184" y="68506"/>
                    <a:pt x="157845" y="71318"/>
                    <a:pt x="158484" y="73747"/>
                  </a:cubicBezTo>
                  <a:cubicBezTo>
                    <a:pt x="159123" y="76302"/>
                    <a:pt x="159762" y="80776"/>
                    <a:pt x="160657" y="87166"/>
                  </a:cubicBezTo>
                  <a:cubicBezTo>
                    <a:pt x="161551" y="93557"/>
                    <a:pt x="161807" y="99564"/>
                    <a:pt x="161807" y="104932"/>
                  </a:cubicBezTo>
                  <a:lnTo>
                    <a:pt x="161807" y="129088"/>
                  </a:lnTo>
                  <a:cubicBezTo>
                    <a:pt x="161807" y="162958"/>
                    <a:pt x="157717" y="188136"/>
                    <a:pt x="149538" y="204752"/>
                  </a:cubicBezTo>
                  <a:cubicBezTo>
                    <a:pt x="141358" y="221367"/>
                    <a:pt x="130750" y="229674"/>
                    <a:pt x="117457" y="229674"/>
                  </a:cubicBezTo>
                  <a:cubicBezTo>
                    <a:pt x="101737" y="229674"/>
                    <a:pt x="83204" y="225073"/>
                    <a:pt x="61860" y="215999"/>
                  </a:cubicBezTo>
                  <a:lnTo>
                    <a:pt x="70423" y="191587"/>
                  </a:lnTo>
                  <a:cubicBezTo>
                    <a:pt x="89211" y="199128"/>
                    <a:pt x="103015" y="202834"/>
                    <a:pt x="111962" y="202834"/>
                  </a:cubicBezTo>
                  <a:cubicBezTo>
                    <a:pt x="114518" y="202834"/>
                    <a:pt x="116946" y="201301"/>
                    <a:pt x="119502" y="198233"/>
                  </a:cubicBezTo>
                  <a:cubicBezTo>
                    <a:pt x="122058" y="195166"/>
                    <a:pt x="124359" y="190692"/>
                    <a:pt x="126532" y="184557"/>
                  </a:cubicBezTo>
                  <a:cubicBezTo>
                    <a:pt x="128705" y="178423"/>
                    <a:pt x="130366" y="170243"/>
                    <a:pt x="131644" y="160018"/>
                  </a:cubicBezTo>
                  <a:cubicBezTo>
                    <a:pt x="132922" y="149666"/>
                    <a:pt x="133561" y="138035"/>
                    <a:pt x="133561" y="124998"/>
                  </a:cubicBezTo>
                  <a:lnTo>
                    <a:pt x="133561" y="109661"/>
                  </a:lnTo>
                  <a:cubicBezTo>
                    <a:pt x="133561" y="106593"/>
                    <a:pt x="133434" y="103015"/>
                    <a:pt x="133050" y="98669"/>
                  </a:cubicBezTo>
                  <a:cubicBezTo>
                    <a:pt x="132667" y="94324"/>
                    <a:pt x="132411" y="91640"/>
                    <a:pt x="132283" y="90362"/>
                  </a:cubicBezTo>
                  <a:cubicBezTo>
                    <a:pt x="132155" y="89083"/>
                    <a:pt x="131389" y="87422"/>
                    <a:pt x="130110" y="85249"/>
                  </a:cubicBezTo>
                  <a:cubicBezTo>
                    <a:pt x="128832" y="83076"/>
                    <a:pt x="127938" y="81926"/>
                    <a:pt x="127171" y="81671"/>
                  </a:cubicBezTo>
                  <a:cubicBezTo>
                    <a:pt x="126404" y="81415"/>
                    <a:pt x="124743" y="80904"/>
                    <a:pt x="122186" y="80393"/>
                  </a:cubicBezTo>
                  <a:cubicBezTo>
                    <a:pt x="119630" y="79754"/>
                    <a:pt x="117329" y="79498"/>
                    <a:pt x="115668" y="79498"/>
                  </a:cubicBezTo>
                  <a:lnTo>
                    <a:pt x="75408" y="79498"/>
                  </a:lnTo>
                  <a:cubicBezTo>
                    <a:pt x="62755" y="131516"/>
                    <a:pt x="45756" y="182257"/>
                    <a:pt x="24667" y="231719"/>
                  </a:cubicBezTo>
                  <a:lnTo>
                    <a:pt x="0" y="222389"/>
                  </a:lnTo>
                  <a:cubicBezTo>
                    <a:pt x="19810" y="175739"/>
                    <a:pt x="35787" y="128066"/>
                    <a:pt x="47801" y="79626"/>
                  </a:cubicBezTo>
                  <a:lnTo>
                    <a:pt x="3579" y="79626"/>
                  </a:lnTo>
                  <a:lnTo>
                    <a:pt x="3579" y="55469"/>
                  </a:lnTo>
                  <a:lnTo>
                    <a:pt x="53808" y="55469"/>
                  </a:lnTo>
                  <a:cubicBezTo>
                    <a:pt x="58409" y="34764"/>
                    <a:pt x="62115" y="16232"/>
                    <a:pt x="64800" y="128"/>
                  </a:cubicBezTo>
                  <a:close/>
                  <a:moveTo>
                    <a:pt x="169859" y="41922"/>
                  </a:moveTo>
                  <a:lnTo>
                    <a:pt x="195038" y="33359"/>
                  </a:lnTo>
                  <a:cubicBezTo>
                    <a:pt x="213443" y="77069"/>
                    <a:pt x="228780" y="122314"/>
                    <a:pt x="240922" y="169221"/>
                  </a:cubicBezTo>
                  <a:lnTo>
                    <a:pt x="214848" y="175355"/>
                  </a:lnTo>
                  <a:cubicBezTo>
                    <a:pt x="202706" y="128321"/>
                    <a:pt x="187625" y="83843"/>
                    <a:pt x="169731" y="41922"/>
                  </a:cubicBezTo>
                  <a:close/>
                </a:path>
              </a:pathLst>
            </a:custGeom>
            <a:solidFill>
              <a:srgbClr val="251E1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BCD145F1-507B-B591-177E-3E9B99754784}"/>
                </a:ext>
              </a:extLst>
            </p:cNvPr>
            <p:cNvSpPr/>
            <p:nvPr/>
          </p:nvSpPr>
          <p:spPr>
            <a:xfrm>
              <a:off x="8327423" y="3413773"/>
              <a:ext cx="883166" cy="883166"/>
            </a:xfrm>
            <a:custGeom>
              <a:avLst/>
              <a:gdLst>
                <a:gd name="connsiteX0" fmla="*/ 883166 w 883166"/>
                <a:gd name="connsiteY0" fmla="*/ 441583 h 883166"/>
                <a:gd name="connsiteX1" fmla="*/ 441583 w 883166"/>
                <a:gd name="connsiteY1" fmla="*/ 883166 h 883166"/>
                <a:gd name="connsiteX2" fmla="*/ 0 w 883166"/>
                <a:gd name="connsiteY2" fmla="*/ 441583 h 883166"/>
                <a:gd name="connsiteX3" fmla="*/ 441583 w 883166"/>
                <a:gd name="connsiteY3" fmla="*/ 0 h 883166"/>
                <a:gd name="connsiteX4" fmla="*/ 883166 w 883166"/>
                <a:gd name="connsiteY4" fmla="*/ 441583 h 8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66" h="883166">
                  <a:moveTo>
                    <a:pt x="883166" y="441583"/>
                  </a:moveTo>
                  <a:cubicBezTo>
                    <a:pt x="883166" y="685463"/>
                    <a:pt x="685463" y="883166"/>
                    <a:pt x="441583" y="883166"/>
                  </a:cubicBezTo>
                  <a:cubicBezTo>
                    <a:pt x="197704" y="883166"/>
                    <a:pt x="0" y="685462"/>
                    <a:pt x="0" y="441583"/>
                  </a:cubicBezTo>
                  <a:cubicBezTo>
                    <a:pt x="0" y="197703"/>
                    <a:pt x="197704" y="0"/>
                    <a:pt x="441583" y="0"/>
                  </a:cubicBezTo>
                  <a:cubicBezTo>
                    <a:pt x="685463" y="0"/>
                    <a:pt x="883166" y="197704"/>
                    <a:pt x="883166" y="441583"/>
                  </a:cubicBezTo>
                  <a:close/>
                </a:path>
              </a:pathLst>
            </a:custGeom>
            <a:solidFill>
              <a:srgbClr val="C51C7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6EE493AF-5491-54CF-78BB-C9054714364C}"/>
                </a:ext>
              </a:extLst>
            </p:cNvPr>
            <p:cNvSpPr/>
            <p:nvPr/>
          </p:nvSpPr>
          <p:spPr>
            <a:xfrm>
              <a:off x="8480539" y="3692910"/>
              <a:ext cx="287955" cy="298435"/>
            </a:xfrm>
            <a:custGeom>
              <a:avLst/>
              <a:gdLst>
                <a:gd name="connsiteX0" fmla="*/ 0 w 287955"/>
                <a:gd name="connsiteY0" fmla="*/ 258942 h 298435"/>
                <a:gd name="connsiteX1" fmla="*/ 47290 w 287955"/>
                <a:gd name="connsiteY1" fmla="*/ 201939 h 298435"/>
                <a:gd name="connsiteX2" fmla="*/ 72596 w 287955"/>
                <a:gd name="connsiteY2" fmla="*/ 218171 h 298435"/>
                <a:gd name="connsiteX3" fmla="*/ 23773 w 287955"/>
                <a:gd name="connsiteY3" fmla="*/ 277731 h 298435"/>
                <a:gd name="connsiteX4" fmla="*/ 0 w 287955"/>
                <a:gd name="connsiteY4" fmla="*/ 258942 h 298435"/>
                <a:gd name="connsiteX5" fmla="*/ 252041 w 287955"/>
                <a:gd name="connsiteY5" fmla="*/ 116818 h 298435"/>
                <a:gd name="connsiteX6" fmla="*/ 287956 w 287955"/>
                <a:gd name="connsiteY6" fmla="*/ 120525 h 298435"/>
                <a:gd name="connsiteX7" fmla="*/ 285144 w 287955"/>
                <a:gd name="connsiteY7" fmla="*/ 148387 h 298435"/>
                <a:gd name="connsiteX8" fmla="*/ 249229 w 287955"/>
                <a:gd name="connsiteY8" fmla="*/ 144680 h 298435"/>
                <a:gd name="connsiteX9" fmla="*/ 244500 w 287955"/>
                <a:gd name="connsiteY9" fmla="*/ 190820 h 298435"/>
                <a:gd name="connsiteX10" fmla="*/ 274408 w 287955"/>
                <a:gd name="connsiteY10" fmla="*/ 193887 h 298435"/>
                <a:gd name="connsiteX11" fmla="*/ 271724 w 287955"/>
                <a:gd name="connsiteY11" fmla="*/ 219705 h 298435"/>
                <a:gd name="connsiteX12" fmla="*/ 10992 w 287955"/>
                <a:gd name="connsiteY12" fmla="*/ 193120 h 298435"/>
                <a:gd name="connsiteX13" fmla="*/ 13676 w 287955"/>
                <a:gd name="connsiteY13" fmla="*/ 167303 h 298435"/>
                <a:gd name="connsiteX14" fmla="*/ 43583 w 287955"/>
                <a:gd name="connsiteY14" fmla="*/ 170370 h 298435"/>
                <a:gd name="connsiteX15" fmla="*/ 48312 w 287955"/>
                <a:gd name="connsiteY15" fmla="*/ 124231 h 298435"/>
                <a:gd name="connsiteX16" fmla="*/ 12398 w 287955"/>
                <a:gd name="connsiteY16" fmla="*/ 120525 h 298435"/>
                <a:gd name="connsiteX17" fmla="*/ 15209 w 287955"/>
                <a:gd name="connsiteY17" fmla="*/ 92662 h 298435"/>
                <a:gd name="connsiteX18" fmla="*/ 51124 w 287955"/>
                <a:gd name="connsiteY18" fmla="*/ 96368 h 298435"/>
                <a:gd name="connsiteX19" fmla="*/ 53297 w 287955"/>
                <a:gd name="connsiteY19" fmla="*/ 75408 h 298435"/>
                <a:gd name="connsiteX20" fmla="*/ 37832 w 287955"/>
                <a:gd name="connsiteY20" fmla="*/ 86911 h 298435"/>
                <a:gd name="connsiteX21" fmla="*/ 16232 w 287955"/>
                <a:gd name="connsiteY21" fmla="*/ 67100 h 298435"/>
                <a:gd name="connsiteX22" fmla="*/ 86016 w 287955"/>
                <a:gd name="connsiteY22" fmla="*/ 0 h 298435"/>
                <a:gd name="connsiteX23" fmla="*/ 114007 w 287955"/>
                <a:gd name="connsiteY23" fmla="*/ 10480 h 298435"/>
                <a:gd name="connsiteX24" fmla="*/ 98925 w 287955"/>
                <a:gd name="connsiteY24" fmla="*/ 30802 h 298435"/>
                <a:gd name="connsiteX25" fmla="*/ 282971 w 287955"/>
                <a:gd name="connsiteY25" fmla="*/ 49590 h 298435"/>
                <a:gd name="connsiteX26" fmla="*/ 280287 w 287955"/>
                <a:gd name="connsiteY26" fmla="*/ 75919 h 298435"/>
                <a:gd name="connsiteX27" fmla="*/ 256259 w 287955"/>
                <a:gd name="connsiteY27" fmla="*/ 73491 h 298435"/>
                <a:gd name="connsiteX28" fmla="*/ 251786 w 287955"/>
                <a:gd name="connsiteY28" fmla="*/ 116946 h 298435"/>
                <a:gd name="connsiteX29" fmla="*/ 105316 w 287955"/>
                <a:gd name="connsiteY29" fmla="*/ 129982 h 298435"/>
                <a:gd name="connsiteX30" fmla="*/ 79881 w 287955"/>
                <a:gd name="connsiteY30" fmla="*/ 127426 h 298435"/>
                <a:gd name="connsiteX31" fmla="*/ 75152 w 287955"/>
                <a:gd name="connsiteY31" fmla="*/ 173566 h 298435"/>
                <a:gd name="connsiteX32" fmla="*/ 100587 w 287955"/>
                <a:gd name="connsiteY32" fmla="*/ 176122 h 298435"/>
                <a:gd name="connsiteX33" fmla="*/ 105316 w 287955"/>
                <a:gd name="connsiteY33" fmla="*/ 129982 h 298435"/>
                <a:gd name="connsiteX34" fmla="*/ 87039 w 287955"/>
                <a:gd name="connsiteY34" fmla="*/ 56108 h 298435"/>
                <a:gd name="connsiteX35" fmla="*/ 82565 w 287955"/>
                <a:gd name="connsiteY35" fmla="*/ 99564 h 298435"/>
                <a:gd name="connsiteX36" fmla="*/ 107999 w 287955"/>
                <a:gd name="connsiteY36" fmla="*/ 102120 h 298435"/>
                <a:gd name="connsiteX37" fmla="*/ 112473 w 287955"/>
                <a:gd name="connsiteY37" fmla="*/ 58665 h 298435"/>
                <a:gd name="connsiteX38" fmla="*/ 87039 w 287955"/>
                <a:gd name="connsiteY38" fmla="*/ 56108 h 298435"/>
                <a:gd name="connsiteX39" fmla="*/ 91128 w 287955"/>
                <a:gd name="connsiteY39" fmla="*/ 283993 h 298435"/>
                <a:gd name="connsiteX40" fmla="*/ 87422 w 287955"/>
                <a:gd name="connsiteY40" fmla="*/ 217021 h 298435"/>
                <a:gd name="connsiteX41" fmla="*/ 118480 w 287955"/>
                <a:gd name="connsiteY41" fmla="*/ 215615 h 298435"/>
                <a:gd name="connsiteX42" fmla="*/ 122187 w 287955"/>
                <a:gd name="connsiteY42" fmla="*/ 282971 h 298435"/>
                <a:gd name="connsiteX43" fmla="*/ 91128 w 287955"/>
                <a:gd name="connsiteY43" fmla="*/ 283993 h 298435"/>
                <a:gd name="connsiteX44" fmla="*/ 135223 w 287955"/>
                <a:gd name="connsiteY44" fmla="*/ 133050 h 298435"/>
                <a:gd name="connsiteX45" fmla="*/ 130494 w 287955"/>
                <a:gd name="connsiteY45" fmla="*/ 179189 h 298435"/>
                <a:gd name="connsiteX46" fmla="*/ 157462 w 287955"/>
                <a:gd name="connsiteY46" fmla="*/ 182001 h 298435"/>
                <a:gd name="connsiteX47" fmla="*/ 162191 w 287955"/>
                <a:gd name="connsiteY47" fmla="*/ 135862 h 298435"/>
                <a:gd name="connsiteX48" fmla="*/ 135223 w 287955"/>
                <a:gd name="connsiteY48" fmla="*/ 133050 h 298435"/>
                <a:gd name="connsiteX49" fmla="*/ 138163 w 287955"/>
                <a:gd name="connsiteY49" fmla="*/ 105187 h 298435"/>
                <a:gd name="connsiteX50" fmla="*/ 165131 w 287955"/>
                <a:gd name="connsiteY50" fmla="*/ 107999 h 298435"/>
                <a:gd name="connsiteX51" fmla="*/ 169604 w 287955"/>
                <a:gd name="connsiteY51" fmla="*/ 64544 h 298435"/>
                <a:gd name="connsiteX52" fmla="*/ 142636 w 287955"/>
                <a:gd name="connsiteY52" fmla="*/ 61732 h 298435"/>
                <a:gd name="connsiteX53" fmla="*/ 138163 w 287955"/>
                <a:gd name="connsiteY53" fmla="*/ 105187 h 298435"/>
                <a:gd name="connsiteX54" fmla="*/ 164619 w 287955"/>
                <a:gd name="connsiteY54" fmla="*/ 290895 h 298435"/>
                <a:gd name="connsiteX55" fmla="*/ 147621 w 287955"/>
                <a:gd name="connsiteY55" fmla="*/ 223411 h 298435"/>
                <a:gd name="connsiteX56" fmla="*/ 177273 w 287955"/>
                <a:gd name="connsiteY56" fmla="*/ 218299 h 298435"/>
                <a:gd name="connsiteX57" fmla="*/ 194527 w 287955"/>
                <a:gd name="connsiteY57" fmla="*/ 286038 h 298435"/>
                <a:gd name="connsiteX58" fmla="*/ 164619 w 287955"/>
                <a:gd name="connsiteY58" fmla="*/ 290895 h 298435"/>
                <a:gd name="connsiteX59" fmla="*/ 192226 w 287955"/>
                <a:gd name="connsiteY59" fmla="*/ 138929 h 298435"/>
                <a:gd name="connsiteX60" fmla="*/ 187497 w 287955"/>
                <a:gd name="connsiteY60" fmla="*/ 185068 h 298435"/>
                <a:gd name="connsiteX61" fmla="*/ 212931 w 287955"/>
                <a:gd name="connsiteY61" fmla="*/ 187625 h 298435"/>
                <a:gd name="connsiteX62" fmla="*/ 217660 w 287955"/>
                <a:gd name="connsiteY62" fmla="*/ 141485 h 298435"/>
                <a:gd name="connsiteX63" fmla="*/ 192226 w 287955"/>
                <a:gd name="connsiteY63" fmla="*/ 138929 h 298435"/>
                <a:gd name="connsiteX64" fmla="*/ 195038 w 287955"/>
                <a:gd name="connsiteY64" fmla="*/ 111066 h 298435"/>
                <a:gd name="connsiteX65" fmla="*/ 220472 w 287955"/>
                <a:gd name="connsiteY65" fmla="*/ 113623 h 298435"/>
                <a:gd name="connsiteX66" fmla="*/ 224945 w 287955"/>
                <a:gd name="connsiteY66" fmla="*/ 70167 h 298435"/>
                <a:gd name="connsiteX67" fmla="*/ 199511 w 287955"/>
                <a:gd name="connsiteY67" fmla="*/ 67611 h 298435"/>
                <a:gd name="connsiteX68" fmla="*/ 195038 w 287955"/>
                <a:gd name="connsiteY68" fmla="*/ 111066 h 298435"/>
                <a:gd name="connsiteX69" fmla="*/ 241944 w 287955"/>
                <a:gd name="connsiteY69" fmla="*/ 298436 h 298435"/>
                <a:gd name="connsiteX70" fmla="*/ 207308 w 287955"/>
                <a:gd name="connsiteY70" fmla="*/ 231336 h 298435"/>
                <a:gd name="connsiteX71" fmla="*/ 234276 w 287955"/>
                <a:gd name="connsiteY71" fmla="*/ 219194 h 298435"/>
                <a:gd name="connsiteX72" fmla="*/ 269168 w 287955"/>
                <a:gd name="connsiteY72" fmla="*/ 286677 h 298435"/>
                <a:gd name="connsiteX73" fmla="*/ 241944 w 287955"/>
                <a:gd name="connsiteY73" fmla="*/ 298436 h 29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7955" h="298435">
                  <a:moveTo>
                    <a:pt x="0" y="258942"/>
                  </a:moveTo>
                  <a:cubicBezTo>
                    <a:pt x="16488" y="242199"/>
                    <a:pt x="32208" y="223283"/>
                    <a:pt x="47290" y="201939"/>
                  </a:cubicBezTo>
                  <a:lnTo>
                    <a:pt x="72596" y="218171"/>
                  </a:lnTo>
                  <a:cubicBezTo>
                    <a:pt x="58026" y="239643"/>
                    <a:pt x="41794" y="259582"/>
                    <a:pt x="23773" y="277731"/>
                  </a:cubicBezTo>
                  <a:lnTo>
                    <a:pt x="0" y="258942"/>
                  </a:lnTo>
                  <a:close/>
                  <a:moveTo>
                    <a:pt x="252041" y="116818"/>
                  </a:moveTo>
                  <a:lnTo>
                    <a:pt x="287956" y="120525"/>
                  </a:lnTo>
                  <a:lnTo>
                    <a:pt x="285144" y="148387"/>
                  </a:lnTo>
                  <a:lnTo>
                    <a:pt x="249229" y="144680"/>
                  </a:lnTo>
                  <a:lnTo>
                    <a:pt x="244500" y="190820"/>
                  </a:lnTo>
                  <a:lnTo>
                    <a:pt x="274408" y="193887"/>
                  </a:lnTo>
                  <a:lnTo>
                    <a:pt x="271724" y="219705"/>
                  </a:lnTo>
                  <a:lnTo>
                    <a:pt x="10992" y="193120"/>
                  </a:lnTo>
                  <a:lnTo>
                    <a:pt x="13676" y="167303"/>
                  </a:lnTo>
                  <a:lnTo>
                    <a:pt x="43583" y="170370"/>
                  </a:lnTo>
                  <a:lnTo>
                    <a:pt x="48312" y="124231"/>
                  </a:lnTo>
                  <a:lnTo>
                    <a:pt x="12398" y="120525"/>
                  </a:lnTo>
                  <a:lnTo>
                    <a:pt x="15209" y="92662"/>
                  </a:lnTo>
                  <a:lnTo>
                    <a:pt x="51124" y="96368"/>
                  </a:lnTo>
                  <a:lnTo>
                    <a:pt x="53297" y="75408"/>
                  </a:lnTo>
                  <a:cubicBezTo>
                    <a:pt x="49974" y="78092"/>
                    <a:pt x="44861" y="81926"/>
                    <a:pt x="37832" y="86911"/>
                  </a:cubicBezTo>
                  <a:lnTo>
                    <a:pt x="16232" y="67100"/>
                  </a:lnTo>
                  <a:cubicBezTo>
                    <a:pt x="43967" y="47161"/>
                    <a:pt x="67228" y="24795"/>
                    <a:pt x="86016" y="0"/>
                  </a:cubicBezTo>
                  <a:lnTo>
                    <a:pt x="114007" y="10480"/>
                  </a:lnTo>
                  <a:cubicBezTo>
                    <a:pt x="108766" y="18021"/>
                    <a:pt x="103782" y="24795"/>
                    <a:pt x="98925" y="30802"/>
                  </a:cubicBezTo>
                  <a:lnTo>
                    <a:pt x="282971" y="49590"/>
                  </a:lnTo>
                  <a:lnTo>
                    <a:pt x="280287" y="75919"/>
                  </a:lnTo>
                  <a:lnTo>
                    <a:pt x="256259" y="73491"/>
                  </a:lnTo>
                  <a:lnTo>
                    <a:pt x="251786" y="116946"/>
                  </a:lnTo>
                  <a:close/>
                  <a:moveTo>
                    <a:pt x="105316" y="129982"/>
                  </a:moveTo>
                  <a:lnTo>
                    <a:pt x="79881" y="127426"/>
                  </a:lnTo>
                  <a:lnTo>
                    <a:pt x="75152" y="173566"/>
                  </a:lnTo>
                  <a:lnTo>
                    <a:pt x="100587" y="176122"/>
                  </a:lnTo>
                  <a:lnTo>
                    <a:pt x="105316" y="129982"/>
                  </a:lnTo>
                  <a:close/>
                  <a:moveTo>
                    <a:pt x="87039" y="56108"/>
                  </a:moveTo>
                  <a:lnTo>
                    <a:pt x="82565" y="99564"/>
                  </a:lnTo>
                  <a:lnTo>
                    <a:pt x="107999" y="102120"/>
                  </a:lnTo>
                  <a:lnTo>
                    <a:pt x="112473" y="58665"/>
                  </a:lnTo>
                  <a:lnTo>
                    <a:pt x="87039" y="56108"/>
                  </a:lnTo>
                  <a:close/>
                  <a:moveTo>
                    <a:pt x="91128" y="283993"/>
                  </a:moveTo>
                  <a:cubicBezTo>
                    <a:pt x="91001" y="262138"/>
                    <a:pt x="89723" y="239771"/>
                    <a:pt x="87422" y="217021"/>
                  </a:cubicBezTo>
                  <a:lnTo>
                    <a:pt x="118480" y="215615"/>
                  </a:lnTo>
                  <a:cubicBezTo>
                    <a:pt x="120653" y="237471"/>
                    <a:pt x="121931" y="259837"/>
                    <a:pt x="122187" y="282971"/>
                  </a:cubicBezTo>
                  <a:lnTo>
                    <a:pt x="91128" y="283993"/>
                  </a:lnTo>
                  <a:close/>
                  <a:moveTo>
                    <a:pt x="135223" y="133050"/>
                  </a:moveTo>
                  <a:lnTo>
                    <a:pt x="130494" y="179189"/>
                  </a:lnTo>
                  <a:lnTo>
                    <a:pt x="157462" y="182001"/>
                  </a:lnTo>
                  <a:lnTo>
                    <a:pt x="162191" y="135862"/>
                  </a:lnTo>
                  <a:lnTo>
                    <a:pt x="135223" y="133050"/>
                  </a:lnTo>
                  <a:close/>
                  <a:moveTo>
                    <a:pt x="138163" y="105187"/>
                  </a:moveTo>
                  <a:lnTo>
                    <a:pt x="165131" y="107999"/>
                  </a:lnTo>
                  <a:lnTo>
                    <a:pt x="169604" y="64544"/>
                  </a:lnTo>
                  <a:lnTo>
                    <a:pt x="142636" y="61732"/>
                  </a:lnTo>
                  <a:lnTo>
                    <a:pt x="138163" y="105187"/>
                  </a:lnTo>
                  <a:close/>
                  <a:moveTo>
                    <a:pt x="164619" y="290895"/>
                  </a:moveTo>
                  <a:cubicBezTo>
                    <a:pt x="159890" y="268145"/>
                    <a:pt x="154267" y="245778"/>
                    <a:pt x="147621" y="223411"/>
                  </a:cubicBezTo>
                  <a:lnTo>
                    <a:pt x="177273" y="218299"/>
                  </a:lnTo>
                  <a:cubicBezTo>
                    <a:pt x="184302" y="241816"/>
                    <a:pt x="190181" y="264438"/>
                    <a:pt x="194527" y="286038"/>
                  </a:cubicBezTo>
                  <a:lnTo>
                    <a:pt x="164619" y="290895"/>
                  </a:lnTo>
                  <a:close/>
                  <a:moveTo>
                    <a:pt x="192226" y="138929"/>
                  </a:moveTo>
                  <a:lnTo>
                    <a:pt x="187497" y="185068"/>
                  </a:lnTo>
                  <a:lnTo>
                    <a:pt x="212931" y="187625"/>
                  </a:lnTo>
                  <a:lnTo>
                    <a:pt x="217660" y="141485"/>
                  </a:lnTo>
                  <a:lnTo>
                    <a:pt x="192226" y="138929"/>
                  </a:lnTo>
                  <a:close/>
                  <a:moveTo>
                    <a:pt x="195038" y="111066"/>
                  </a:moveTo>
                  <a:lnTo>
                    <a:pt x="220472" y="113623"/>
                  </a:lnTo>
                  <a:lnTo>
                    <a:pt x="224945" y="70167"/>
                  </a:lnTo>
                  <a:lnTo>
                    <a:pt x="199511" y="67611"/>
                  </a:lnTo>
                  <a:lnTo>
                    <a:pt x="195038" y="111066"/>
                  </a:lnTo>
                  <a:close/>
                  <a:moveTo>
                    <a:pt x="241944" y="298436"/>
                  </a:moveTo>
                  <a:cubicBezTo>
                    <a:pt x="231975" y="276069"/>
                    <a:pt x="220344" y="253575"/>
                    <a:pt x="207308" y="231336"/>
                  </a:cubicBezTo>
                  <a:lnTo>
                    <a:pt x="234276" y="219194"/>
                  </a:lnTo>
                  <a:cubicBezTo>
                    <a:pt x="247951" y="243222"/>
                    <a:pt x="259582" y="265716"/>
                    <a:pt x="269168" y="286677"/>
                  </a:cubicBezTo>
                  <a:lnTo>
                    <a:pt x="241944" y="298436"/>
                  </a:ln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4E758F29-36EB-F7E5-CC4B-1E900BE53CCB}"/>
                </a:ext>
              </a:extLst>
            </p:cNvPr>
            <p:cNvSpPr/>
            <p:nvPr/>
          </p:nvSpPr>
          <p:spPr>
            <a:xfrm>
              <a:off x="8775141" y="3731764"/>
              <a:ext cx="290511" cy="291406"/>
            </a:xfrm>
            <a:custGeom>
              <a:avLst/>
              <a:gdLst>
                <a:gd name="connsiteX0" fmla="*/ 128960 w 290511"/>
                <a:gd name="connsiteY0" fmla="*/ 102504 h 291406"/>
                <a:gd name="connsiteX1" fmla="*/ 126276 w 290511"/>
                <a:gd name="connsiteY1" fmla="*/ 128577 h 291406"/>
                <a:gd name="connsiteX2" fmla="*/ 97519 w 290511"/>
                <a:gd name="connsiteY2" fmla="*/ 125637 h 291406"/>
                <a:gd name="connsiteX3" fmla="*/ 122825 w 290511"/>
                <a:gd name="connsiteY3" fmla="*/ 191843 h 291406"/>
                <a:gd name="connsiteX4" fmla="*/ 99436 w 290511"/>
                <a:gd name="connsiteY4" fmla="*/ 206669 h 291406"/>
                <a:gd name="connsiteX5" fmla="*/ 84099 w 290511"/>
                <a:gd name="connsiteY5" fmla="*/ 161424 h 291406"/>
                <a:gd name="connsiteX6" fmla="*/ 72724 w 290511"/>
                <a:gd name="connsiteY6" fmla="*/ 272874 h 291406"/>
                <a:gd name="connsiteX7" fmla="*/ 42688 w 290511"/>
                <a:gd name="connsiteY7" fmla="*/ 269807 h 291406"/>
                <a:gd name="connsiteX8" fmla="*/ 52530 w 290511"/>
                <a:gd name="connsiteY8" fmla="*/ 173949 h 291406"/>
                <a:gd name="connsiteX9" fmla="*/ 13164 w 290511"/>
                <a:gd name="connsiteY9" fmla="*/ 233509 h 291406"/>
                <a:gd name="connsiteX10" fmla="*/ 0 w 290511"/>
                <a:gd name="connsiteY10" fmla="*/ 202451 h 291406"/>
                <a:gd name="connsiteX11" fmla="*/ 53169 w 290511"/>
                <a:gd name="connsiteY11" fmla="*/ 120908 h 291406"/>
                <a:gd name="connsiteX12" fmla="*/ 15465 w 290511"/>
                <a:gd name="connsiteY12" fmla="*/ 117074 h 291406"/>
                <a:gd name="connsiteX13" fmla="*/ 18149 w 290511"/>
                <a:gd name="connsiteY13" fmla="*/ 91001 h 291406"/>
                <a:gd name="connsiteX14" fmla="*/ 60710 w 290511"/>
                <a:gd name="connsiteY14" fmla="*/ 95346 h 291406"/>
                <a:gd name="connsiteX15" fmla="*/ 70423 w 290511"/>
                <a:gd name="connsiteY15" fmla="*/ 0 h 291406"/>
                <a:gd name="connsiteX16" fmla="*/ 100458 w 290511"/>
                <a:gd name="connsiteY16" fmla="*/ 3068 h 291406"/>
                <a:gd name="connsiteX17" fmla="*/ 90745 w 290511"/>
                <a:gd name="connsiteY17" fmla="*/ 98414 h 291406"/>
                <a:gd name="connsiteX18" fmla="*/ 129088 w 290511"/>
                <a:gd name="connsiteY18" fmla="*/ 102376 h 291406"/>
                <a:gd name="connsiteX19" fmla="*/ 23772 w 290511"/>
                <a:gd name="connsiteY19" fmla="*/ 15465 h 291406"/>
                <a:gd name="connsiteX20" fmla="*/ 50485 w 290511"/>
                <a:gd name="connsiteY20" fmla="*/ 11886 h 291406"/>
                <a:gd name="connsiteX21" fmla="*/ 58793 w 290511"/>
                <a:gd name="connsiteY21" fmla="*/ 82438 h 291406"/>
                <a:gd name="connsiteX22" fmla="*/ 32975 w 290511"/>
                <a:gd name="connsiteY22" fmla="*/ 85888 h 291406"/>
                <a:gd name="connsiteX23" fmla="*/ 23772 w 290511"/>
                <a:gd name="connsiteY23" fmla="*/ 15593 h 291406"/>
                <a:gd name="connsiteX24" fmla="*/ 95091 w 290511"/>
                <a:gd name="connsiteY24" fmla="*/ 85377 h 291406"/>
                <a:gd name="connsiteX25" fmla="*/ 118096 w 290511"/>
                <a:gd name="connsiteY25" fmla="*/ 17126 h 291406"/>
                <a:gd name="connsiteX26" fmla="*/ 144425 w 290511"/>
                <a:gd name="connsiteY26" fmla="*/ 23134 h 291406"/>
                <a:gd name="connsiteX27" fmla="*/ 119502 w 290511"/>
                <a:gd name="connsiteY27" fmla="*/ 95091 h 291406"/>
                <a:gd name="connsiteX28" fmla="*/ 95091 w 290511"/>
                <a:gd name="connsiteY28" fmla="*/ 85377 h 291406"/>
                <a:gd name="connsiteX29" fmla="*/ 228268 w 290511"/>
                <a:gd name="connsiteY29" fmla="*/ 221622 h 291406"/>
                <a:gd name="connsiteX30" fmla="*/ 110683 w 290511"/>
                <a:gd name="connsiteY30" fmla="*/ 231464 h 291406"/>
                <a:gd name="connsiteX31" fmla="*/ 110683 w 290511"/>
                <a:gd name="connsiteY31" fmla="*/ 203601 h 291406"/>
                <a:gd name="connsiteX32" fmla="*/ 231208 w 290511"/>
                <a:gd name="connsiteY32" fmla="*/ 193504 h 291406"/>
                <a:gd name="connsiteX33" fmla="*/ 249101 w 290511"/>
                <a:gd name="connsiteY33" fmla="*/ 18405 h 291406"/>
                <a:gd name="connsiteX34" fmla="*/ 280287 w 290511"/>
                <a:gd name="connsiteY34" fmla="*/ 21600 h 291406"/>
                <a:gd name="connsiteX35" fmla="*/ 263033 w 290511"/>
                <a:gd name="connsiteY35" fmla="*/ 190692 h 291406"/>
                <a:gd name="connsiteX36" fmla="*/ 290512 w 290511"/>
                <a:gd name="connsiteY36" fmla="*/ 188647 h 291406"/>
                <a:gd name="connsiteX37" fmla="*/ 290512 w 290511"/>
                <a:gd name="connsiteY37" fmla="*/ 216510 h 291406"/>
                <a:gd name="connsiteX38" fmla="*/ 260221 w 290511"/>
                <a:gd name="connsiteY38" fmla="*/ 218938 h 291406"/>
                <a:gd name="connsiteX39" fmla="*/ 252808 w 290511"/>
                <a:gd name="connsiteY39" fmla="*/ 291407 h 291406"/>
                <a:gd name="connsiteX40" fmla="*/ 221622 w 290511"/>
                <a:gd name="connsiteY40" fmla="*/ 288211 h 291406"/>
                <a:gd name="connsiteX41" fmla="*/ 228396 w 290511"/>
                <a:gd name="connsiteY41" fmla="*/ 221622 h 291406"/>
                <a:gd name="connsiteX42" fmla="*/ 186475 w 290511"/>
                <a:gd name="connsiteY42" fmla="*/ 180467 h 291406"/>
                <a:gd name="connsiteX43" fmla="*/ 133050 w 290511"/>
                <a:gd name="connsiteY43" fmla="*/ 113879 h 291406"/>
                <a:gd name="connsiteX44" fmla="*/ 156439 w 290511"/>
                <a:gd name="connsiteY44" fmla="*/ 95730 h 291406"/>
                <a:gd name="connsiteX45" fmla="*/ 210503 w 290511"/>
                <a:gd name="connsiteY45" fmla="*/ 162191 h 291406"/>
                <a:gd name="connsiteX46" fmla="*/ 186475 w 290511"/>
                <a:gd name="connsiteY46" fmla="*/ 180595 h 291406"/>
                <a:gd name="connsiteX47" fmla="*/ 212164 w 290511"/>
                <a:gd name="connsiteY47" fmla="*/ 107360 h 291406"/>
                <a:gd name="connsiteX48" fmla="*/ 163341 w 290511"/>
                <a:gd name="connsiteY48" fmla="*/ 46395 h 291406"/>
                <a:gd name="connsiteX49" fmla="*/ 186986 w 290511"/>
                <a:gd name="connsiteY49" fmla="*/ 28502 h 291406"/>
                <a:gd name="connsiteX50" fmla="*/ 236192 w 290511"/>
                <a:gd name="connsiteY50" fmla="*/ 88956 h 291406"/>
                <a:gd name="connsiteX51" fmla="*/ 212164 w 290511"/>
                <a:gd name="connsiteY51" fmla="*/ 107360 h 29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90511" h="291406">
                  <a:moveTo>
                    <a:pt x="128960" y="102504"/>
                  </a:moveTo>
                  <a:lnTo>
                    <a:pt x="126276" y="128577"/>
                  </a:lnTo>
                  <a:lnTo>
                    <a:pt x="97519" y="125637"/>
                  </a:lnTo>
                  <a:cubicBezTo>
                    <a:pt x="111578" y="162063"/>
                    <a:pt x="120013" y="184046"/>
                    <a:pt x="122825" y="191843"/>
                  </a:cubicBezTo>
                  <a:lnTo>
                    <a:pt x="99436" y="206669"/>
                  </a:lnTo>
                  <a:lnTo>
                    <a:pt x="84099" y="161424"/>
                  </a:lnTo>
                  <a:lnTo>
                    <a:pt x="72724" y="272874"/>
                  </a:lnTo>
                  <a:lnTo>
                    <a:pt x="42688" y="269807"/>
                  </a:lnTo>
                  <a:lnTo>
                    <a:pt x="52530" y="173949"/>
                  </a:lnTo>
                  <a:cubicBezTo>
                    <a:pt x="41027" y="197594"/>
                    <a:pt x="27862" y="217405"/>
                    <a:pt x="13164" y="233509"/>
                  </a:cubicBezTo>
                  <a:lnTo>
                    <a:pt x="0" y="202451"/>
                  </a:lnTo>
                  <a:cubicBezTo>
                    <a:pt x="23134" y="176889"/>
                    <a:pt x="40899" y="149793"/>
                    <a:pt x="53169" y="120908"/>
                  </a:cubicBezTo>
                  <a:lnTo>
                    <a:pt x="15465" y="117074"/>
                  </a:lnTo>
                  <a:lnTo>
                    <a:pt x="18149" y="91001"/>
                  </a:lnTo>
                  <a:lnTo>
                    <a:pt x="60710" y="95346"/>
                  </a:lnTo>
                  <a:lnTo>
                    <a:pt x="70423" y="0"/>
                  </a:lnTo>
                  <a:lnTo>
                    <a:pt x="100458" y="3068"/>
                  </a:lnTo>
                  <a:lnTo>
                    <a:pt x="90745" y="98414"/>
                  </a:lnTo>
                  <a:lnTo>
                    <a:pt x="129088" y="102376"/>
                  </a:lnTo>
                  <a:close/>
                  <a:moveTo>
                    <a:pt x="23772" y="15465"/>
                  </a:moveTo>
                  <a:lnTo>
                    <a:pt x="50485" y="11886"/>
                  </a:lnTo>
                  <a:cubicBezTo>
                    <a:pt x="54191" y="33103"/>
                    <a:pt x="56875" y="56620"/>
                    <a:pt x="58793" y="82438"/>
                  </a:cubicBezTo>
                  <a:lnTo>
                    <a:pt x="32975" y="85888"/>
                  </a:lnTo>
                  <a:cubicBezTo>
                    <a:pt x="30674" y="62627"/>
                    <a:pt x="27607" y="39238"/>
                    <a:pt x="23772" y="15593"/>
                  </a:cubicBezTo>
                  <a:close/>
                  <a:moveTo>
                    <a:pt x="95091" y="85377"/>
                  </a:moveTo>
                  <a:cubicBezTo>
                    <a:pt x="105315" y="62627"/>
                    <a:pt x="112984" y="39877"/>
                    <a:pt x="118096" y="17126"/>
                  </a:cubicBezTo>
                  <a:lnTo>
                    <a:pt x="144425" y="23134"/>
                  </a:lnTo>
                  <a:cubicBezTo>
                    <a:pt x="138034" y="47673"/>
                    <a:pt x="129727" y="71702"/>
                    <a:pt x="119502" y="95091"/>
                  </a:cubicBezTo>
                  <a:lnTo>
                    <a:pt x="95091" y="85377"/>
                  </a:lnTo>
                  <a:close/>
                  <a:moveTo>
                    <a:pt x="228268" y="221622"/>
                  </a:moveTo>
                  <a:lnTo>
                    <a:pt x="110683" y="231464"/>
                  </a:lnTo>
                  <a:lnTo>
                    <a:pt x="110683" y="203601"/>
                  </a:lnTo>
                  <a:cubicBezTo>
                    <a:pt x="110683" y="203601"/>
                    <a:pt x="231208" y="193504"/>
                    <a:pt x="231208" y="193504"/>
                  </a:cubicBezTo>
                  <a:lnTo>
                    <a:pt x="249101" y="18405"/>
                  </a:lnTo>
                  <a:lnTo>
                    <a:pt x="280287" y="21600"/>
                  </a:lnTo>
                  <a:lnTo>
                    <a:pt x="263033" y="190692"/>
                  </a:lnTo>
                  <a:lnTo>
                    <a:pt x="290512" y="188647"/>
                  </a:lnTo>
                  <a:lnTo>
                    <a:pt x="290512" y="216510"/>
                  </a:lnTo>
                  <a:cubicBezTo>
                    <a:pt x="290512" y="216510"/>
                    <a:pt x="260221" y="218938"/>
                    <a:pt x="260221" y="218938"/>
                  </a:cubicBezTo>
                  <a:lnTo>
                    <a:pt x="252808" y="291407"/>
                  </a:lnTo>
                  <a:lnTo>
                    <a:pt x="221622" y="288211"/>
                  </a:lnTo>
                  <a:lnTo>
                    <a:pt x="228396" y="221622"/>
                  </a:lnTo>
                  <a:close/>
                  <a:moveTo>
                    <a:pt x="186475" y="180467"/>
                  </a:moveTo>
                  <a:cubicBezTo>
                    <a:pt x="171521" y="159379"/>
                    <a:pt x="153627" y="137140"/>
                    <a:pt x="133050" y="113879"/>
                  </a:cubicBezTo>
                  <a:lnTo>
                    <a:pt x="156439" y="95730"/>
                  </a:lnTo>
                  <a:cubicBezTo>
                    <a:pt x="178550" y="120269"/>
                    <a:pt x="196572" y="142380"/>
                    <a:pt x="210503" y="162191"/>
                  </a:cubicBezTo>
                  <a:lnTo>
                    <a:pt x="186475" y="180595"/>
                  </a:lnTo>
                  <a:close/>
                  <a:moveTo>
                    <a:pt x="212164" y="107360"/>
                  </a:moveTo>
                  <a:cubicBezTo>
                    <a:pt x="196955" y="86272"/>
                    <a:pt x="180723" y="65950"/>
                    <a:pt x="163341" y="46395"/>
                  </a:cubicBezTo>
                  <a:lnTo>
                    <a:pt x="186986" y="28502"/>
                  </a:lnTo>
                  <a:cubicBezTo>
                    <a:pt x="205901" y="49207"/>
                    <a:pt x="222261" y="69401"/>
                    <a:pt x="236192" y="88956"/>
                  </a:cubicBezTo>
                  <a:lnTo>
                    <a:pt x="212164" y="107360"/>
                  </a:ln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2048B0ED-6861-386B-0B19-8CB7CC09501E}"/>
                </a:ext>
              </a:extLst>
            </p:cNvPr>
            <p:cNvSpPr/>
            <p:nvPr/>
          </p:nvSpPr>
          <p:spPr>
            <a:xfrm>
              <a:off x="9327791" y="3413773"/>
              <a:ext cx="883166" cy="883166"/>
            </a:xfrm>
            <a:custGeom>
              <a:avLst/>
              <a:gdLst>
                <a:gd name="connsiteX0" fmla="*/ 883166 w 883166"/>
                <a:gd name="connsiteY0" fmla="*/ 441583 h 883166"/>
                <a:gd name="connsiteX1" fmla="*/ 441583 w 883166"/>
                <a:gd name="connsiteY1" fmla="*/ 883166 h 883166"/>
                <a:gd name="connsiteX2" fmla="*/ 0 w 883166"/>
                <a:gd name="connsiteY2" fmla="*/ 441583 h 883166"/>
                <a:gd name="connsiteX3" fmla="*/ 441583 w 883166"/>
                <a:gd name="connsiteY3" fmla="*/ 0 h 883166"/>
                <a:gd name="connsiteX4" fmla="*/ 883166 w 883166"/>
                <a:gd name="connsiteY4" fmla="*/ 441583 h 8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66" h="883166">
                  <a:moveTo>
                    <a:pt x="883166" y="441583"/>
                  </a:moveTo>
                  <a:cubicBezTo>
                    <a:pt x="883166" y="685463"/>
                    <a:pt x="685463" y="883166"/>
                    <a:pt x="441583" y="883166"/>
                  </a:cubicBezTo>
                  <a:cubicBezTo>
                    <a:pt x="197703" y="883166"/>
                    <a:pt x="0" y="685462"/>
                    <a:pt x="0" y="441583"/>
                  </a:cubicBezTo>
                  <a:cubicBezTo>
                    <a:pt x="0" y="197703"/>
                    <a:pt x="197704" y="0"/>
                    <a:pt x="441583" y="0"/>
                  </a:cubicBezTo>
                  <a:cubicBezTo>
                    <a:pt x="685463" y="0"/>
                    <a:pt x="883166" y="197704"/>
                    <a:pt x="883166" y="441583"/>
                  </a:cubicBezTo>
                  <a:close/>
                </a:path>
              </a:pathLst>
            </a:custGeom>
            <a:solidFill>
              <a:srgbClr val="C51C7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03AD69B0-86F0-65D4-2988-B89B0C3267AE}"/>
                </a:ext>
              </a:extLst>
            </p:cNvPr>
            <p:cNvSpPr/>
            <p:nvPr/>
          </p:nvSpPr>
          <p:spPr>
            <a:xfrm>
              <a:off x="9465570" y="3751272"/>
              <a:ext cx="118322" cy="175913"/>
            </a:xfrm>
            <a:custGeom>
              <a:avLst/>
              <a:gdLst>
                <a:gd name="connsiteX0" fmla="*/ 69017 w 118322"/>
                <a:gd name="connsiteY0" fmla="*/ 431 h 175913"/>
                <a:gd name="connsiteX1" fmla="*/ 107488 w 118322"/>
                <a:gd name="connsiteY1" fmla="*/ 17174 h 175913"/>
                <a:gd name="connsiteX2" fmla="*/ 117969 w 118322"/>
                <a:gd name="connsiteY2" fmla="*/ 54111 h 175913"/>
                <a:gd name="connsiteX3" fmla="*/ 98925 w 118322"/>
                <a:gd name="connsiteY3" fmla="*/ 96927 h 175913"/>
                <a:gd name="connsiteX4" fmla="*/ 36681 w 118322"/>
                <a:gd name="connsiteY4" fmla="*/ 147412 h 175913"/>
                <a:gd name="connsiteX5" fmla="*/ 36681 w 118322"/>
                <a:gd name="connsiteY5" fmla="*/ 147923 h 175913"/>
                <a:gd name="connsiteX6" fmla="*/ 107744 w 118322"/>
                <a:gd name="connsiteY6" fmla="*/ 155209 h 175913"/>
                <a:gd name="connsiteX7" fmla="*/ 105571 w 118322"/>
                <a:gd name="connsiteY7" fmla="*/ 175914 h 175913"/>
                <a:gd name="connsiteX8" fmla="*/ 0 w 118322"/>
                <a:gd name="connsiteY8" fmla="*/ 165178 h 175913"/>
                <a:gd name="connsiteX9" fmla="*/ 2173 w 118322"/>
                <a:gd name="connsiteY9" fmla="*/ 144473 h 175913"/>
                <a:gd name="connsiteX10" fmla="*/ 71190 w 118322"/>
                <a:gd name="connsiteY10" fmla="*/ 92709 h 175913"/>
                <a:gd name="connsiteX11" fmla="*/ 91640 w 118322"/>
                <a:gd name="connsiteY11" fmla="*/ 53855 h 175913"/>
                <a:gd name="connsiteX12" fmla="*/ 63394 w 118322"/>
                <a:gd name="connsiteY12" fmla="*/ 21264 h 175913"/>
                <a:gd name="connsiteX13" fmla="*/ 18277 w 118322"/>
                <a:gd name="connsiteY13" fmla="*/ 32000 h 175913"/>
                <a:gd name="connsiteX14" fmla="*/ 13420 w 118322"/>
                <a:gd name="connsiteY14" fmla="*/ 11167 h 175913"/>
                <a:gd name="connsiteX15" fmla="*/ 69017 w 118322"/>
                <a:gd name="connsiteY15" fmla="*/ 559 h 17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322" h="175913">
                  <a:moveTo>
                    <a:pt x="69017" y="431"/>
                  </a:moveTo>
                  <a:cubicBezTo>
                    <a:pt x="86144" y="2220"/>
                    <a:pt x="98925" y="7844"/>
                    <a:pt x="107488" y="17174"/>
                  </a:cubicBezTo>
                  <a:cubicBezTo>
                    <a:pt x="116052" y="26632"/>
                    <a:pt x="119502" y="38901"/>
                    <a:pt x="117969" y="54111"/>
                  </a:cubicBezTo>
                  <a:cubicBezTo>
                    <a:pt x="116435" y="69448"/>
                    <a:pt x="110044" y="83635"/>
                    <a:pt x="98925" y="96927"/>
                  </a:cubicBezTo>
                  <a:cubicBezTo>
                    <a:pt x="87805" y="110219"/>
                    <a:pt x="66973" y="126963"/>
                    <a:pt x="36681" y="147412"/>
                  </a:cubicBezTo>
                  <a:lnTo>
                    <a:pt x="36681" y="147923"/>
                  </a:lnTo>
                  <a:cubicBezTo>
                    <a:pt x="36681" y="147923"/>
                    <a:pt x="107744" y="155209"/>
                    <a:pt x="107744" y="155209"/>
                  </a:cubicBezTo>
                  <a:lnTo>
                    <a:pt x="105571" y="175914"/>
                  </a:lnTo>
                  <a:lnTo>
                    <a:pt x="0" y="165178"/>
                  </a:lnTo>
                  <a:lnTo>
                    <a:pt x="2173" y="144473"/>
                  </a:lnTo>
                  <a:cubicBezTo>
                    <a:pt x="35915" y="122873"/>
                    <a:pt x="58921" y="105618"/>
                    <a:pt x="71190" y="92709"/>
                  </a:cubicBezTo>
                  <a:cubicBezTo>
                    <a:pt x="83460" y="79801"/>
                    <a:pt x="90234" y="66892"/>
                    <a:pt x="91640" y="53855"/>
                  </a:cubicBezTo>
                  <a:cubicBezTo>
                    <a:pt x="93685" y="34300"/>
                    <a:pt x="84227" y="23437"/>
                    <a:pt x="63394" y="21264"/>
                  </a:cubicBezTo>
                  <a:cubicBezTo>
                    <a:pt x="49462" y="19858"/>
                    <a:pt x="34381" y="23437"/>
                    <a:pt x="18277" y="32000"/>
                  </a:cubicBezTo>
                  <a:lnTo>
                    <a:pt x="13420" y="11167"/>
                  </a:lnTo>
                  <a:cubicBezTo>
                    <a:pt x="30291" y="2092"/>
                    <a:pt x="48823" y="-1486"/>
                    <a:pt x="69017" y="559"/>
                  </a:cubicBez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5C21A003-AB25-AF34-D76B-C81315803874}"/>
                </a:ext>
              </a:extLst>
            </p:cNvPr>
            <p:cNvSpPr/>
            <p:nvPr/>
          </p:nvSpPr>
          <p:spPr>
            <a:xfrm>
              <a:off x="9608309" y="3766098"/>
              <a:ext cx="126324" cy="173020"/>
            </a:xfrm>
            <a:custGeom>
              <a:avLst/>
              <a:gdLst>
                <a:gd name="connsiteX0" fmla="*/ 23414 w 126324"/>
                <a:gd name="connsiteY0" fmla="*/ 16151 h 173020"/>
                <a:gd name="connsiteX1" fmla="*/ 71981 w 126324"/>
                <a:gd name="connsiteY1" fmla="*/ 431 h 173020"/>
                <a:gd name="connsiteX2" fmla="*/ 116332 w 126324"/>
                <a:gd name="connsiteY2" fmla="*/ 25609 h 173020"/>
                <a:gd name="connsiteX3" fmla="*/ 125150 w 126324"/>
                <a:gd name="connsiteY3" fmla="*/ 92837 h 173020"/>
                <a:gd name="connsiteX4" fmla="*/ 102911 w 126324"/>
                <a:gd name="connsiteY4" fmla="*/ 156870 h 173020"/>
                <a:gd name="connsiteX5" fmla="*/ 54344 w 126324"/>
                <a:gd name="connsiteY5" fmla="*/ 172590 h 173020"/>
                <a:gd name="connsiteX6" fmla="*/ 9994 w 126324"/>
                <a:gd name="connsiteY6" fmla="*/ 147412 h 173020"/>
                <a:gd name="connsiteX7" fmla="*/ 1175 w 126324"/>
                <a:gd name="connsiteY7" fmla="*/ 80184 h 173020"/>
                <a:gd name="connsiteX8" fmla="*/ 23414 w 126324"/>
                <a:gd name="connsiteY8" fmla="*/ 16151 h 173020"/>
                <a:gd name="connsiteX9" fmla="*/ 30315 w 126324"/>
                <a:gd name="connsiteY9" fmla="*/ 134503 h 173020"/>
                <a:gd name="connsiteX10" fmla="*/ 56389 w 126324"/>
                <a:gd name="connsiteY10" fmla="*/ 152397 h 173020"/>
                <a:gd name="connsiteX11" fmla="*/ 85529 w 126324"/>
                <a:gd name="connsiteY11" fmla="*/ 140127 h 173020"/>
                <a:gd name="connsiteX12" fmla="*/ 99844 w 126324"/>
                <a:gd name="connsiteY12" fmla="*/ 90281 h 173020"/>
                <a:gd name="connsiteX13" fmla="*/ 96009 w 126324"/>
                <a:gd name="connsiteY13" fmla="*/ 38518 h 173020"/>
                <a:gd name="connsiteX14" fmla="*/ 69936 w 126324"/>
                <a:gd name="connsiteY14" fmla="*/ 20625 h 173020"/>
                <a:gd name="connsiteX15" fmla="*/ 40796 w 126324"/>
                <a:gd name="connsiteY15" fmla="*/ 32766 h 173020"/>
                <a:gd name="connsiteX16" fmla="*/ 26481 w 126324"/>
                <a:gd name="connsiteY16" fmla="*/ 82612 h 173020"/>
                <a:gd name="connsiteX17" fmla="*/ 30315 w 126324"/>
                <a:gd name="connsiteY17" fmla="*/ 134375 h 17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324" h="173020">
                  <a:moveTo>
                    <a:pt x="23414" y="16151"/>
                  </a:moveTo>
                  <a:cubicBezTo>
                    <a:pt x="35172" y="3626"/>
                    <a:pt x="51276" y="-1614"/>
                    <a:pt x="71981" y="431"/>
                  </a:cubicBezTo>
                  <a:cubicBezTo>
                    <a:pt x="92687" y="2603"/>
                    <a:pt x="107385" y="10911"/>
                    <a:pt x="116332" y="25609"/>
                  </a:cubicBezTo>
                  <a:cubicBezTo>
                    <a:pt x="125278" y="40307"/>
                    <a:pt x="128218" y="62674"/>
                    <a:pt x="125150" y="92837"/>
                  </a:cubicBezTo>
                  <a:cubicBezTo>
                    <a:pt x="122083" y="123000"/>
                    <a:pt x="114670" y="144345"/>
                    <a:pt x="102911" y="156870"/>
                  </a:cubicBezTo>
                  <a:cubicBezTo>
                    <a:pt x="91153" y="169395"/>
                    <a:pt x="75049" y="174635"/>
                    <a:pt x="54344" y="172590"/>
                  </a:cubicBezTo>
                  <a:cubicBezTo>
                    <a:pt x="33639" y="170545"/>
                    <a:pt x="18940" y="162110"/>
                    <a:pt x="9994" y="147412"/>
                  </a:cubicBezTo>
                  <a:cubicBezTo>
                    <a:pt x="1047" y="132714"/>
                    <a:pt x="-1893" y="110347"/>
                    <a:pt x="1175" y="80184"/>
                  </a:cubicBezTo>
                  <a:cubicBezTo>
                    <a:pt x="4242" y="50021"/>
                    <a:pt x="11655" y="28676"/>
                    <a:pt x="23414" y="16151"/>
                  </a:cubicBezTo>
                  <a:close/>
                  <a:moveTo>
                    <a:pt x="30315" y="134503"/>
                  </a:moveTo>
                  <a:cubicBezTo>
                    <a:pt x="35300" y="145111"/>
                    <a:pt x="43991" y="151118"/>
                    <a:pt x="56389" y="152397"/>
                  </a:cubicBezTo>
                  <a:cubicBezTo>
                    <a:pt x="68786" y="153675"/>
                    <a:pt x="78500" y="149585"/>
                    <a:pt x="85529" y="140127"/>
                  </a:cubicBezTo>
                  <a:cubicBezTo>
                    <a:pt x="92559" y="130669"/>
                    <a:pt x="97288" y="114054"/>
                    <a:pt x="99844" y="90281"/>
                  </a:cubicBezTo>
                  <a:cubicBezTo>
                    <a:pt x="102272" y="66380"/>
                    <a:pt x="100994" y="49126"/>
                    <a:pt x="96009" y="38518"/>
                  </a:cubicBezTo>
                  <a:cubicBezTo>
                    <a:pt x="91025" y="27910"/>
                    <a:pt x="82334" y="21902"/>
                    <a:pt x="69936" y="20625"/>
                  </a:cubicBezTo>
                  <a:cubicBezTo>
                    <a:pt x="57539" y="19347"/>
                    <a:pt x="47825" y="23437"/>
                    <a:pt x="40796" y="32766"/>
                  </a:cubicBezTo>
                  <a:cubicBezTo>
                    <a:pt x="33766" y="42225"/>
                    <a:pt x="29037" y="58840"/>
                    <a:pt x="26481" y="82612"/>
                  </a:cubicBezTo>
                  <a:cubicBezTo>
                    <a:pt x="24053" y="106513"/>
                    <a:pt x="25331" y="123767"/>
                    <a:pt x="30315" y="134375"/>
                  </a:cubicBez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FC904EC1-2C01-AB0C-DAEE-D59DA07A9F94}"/>
                </a:ext>
              </a:extLst>
            </p:cNvPr>
            <p:cNvSpPr/>
            <p:nvPr/>
          </p:nvSpPr>
          <p:spPr>
            <a:xfrm>
              <a:off x="9808228" y="3774325"/>
              <a:ext cx="218426" cy="207683"/>
            </a:xfrm>
            <a:custGeom>
              <a:avLst/>
              <a:gdLst>
                <a:gd name="connsiteX0" fmla="*/ 92151 w 218426"/>
                <a:gd name="connsiteY0" fmla="*/ 201811 h 207683"/>
                <a:gd name="connsiteX1" fmla="*/ 93940 w 218426"/>
                <a:gd name="connsiteY1" fmla="*/ 180212 h 207683"/>
                <a:gd name="connsiteX2" fmla="*/ 128449 w 218426"/>
                <a:gd name="connsiteY2" fmla="*/ 185068 h 207683"/>
                <a:gd name="connsiteX3" fmla="*/ 139313 w 218426"/>
                <a:gd name="connsiteY3" fmla="*/ 181490 h 207683"/>
                <a:gd name="connsiteX4" fmla="*/ 147109 w 218426"/>
                <a:gd name="connsiteY4" fmla="*/ 161168 h 207683"/>
                <a:gd name="connsiteX5" fmla="*/ 154139 w 218426"/>
                <a:gd name="connsiteY5" fmla="*/ 112473 h 207683"/>
                <a:gd name="connsiteX6" fmla="*/ 155417 w 218426"/>
                <a:gd name="connsiteY6" fmla="*/ 99819 h 207683"/>
                <a:gd name="connsiteX7" fmla="*/ 97391 w 218426"/>
                <a:gd name="connsiteY7" fmla="*/ 93940 h 207683"/>
                <a:gd name="connsiteX8" fmla="*/ 71190 w 218426"/>
                <a:gd name="connsiteY8" fmla="*/ 160401 h 207683"/>
                <a:gd name="connsiteX9" fmla="*/ 19299 w 218426"/>
                <a:gd name="connsiteY9" fmla="*/ 200022 h 207683"/>
                <a:gd name="connsiteX10" fmla="*/ 5880 w 218426"/>
                <a:gd name="connsiteY10" fmla="*/ 179189 h 207683"/>
                <a:gd name="connsiteX11" fmla="*/ 50485 w 218426"/>
                <a:gd name="connsiteY11" fmla="*/ 146981 h 207683"/>
                <a:gd name="connsiteX12" fmla="*/ 73363 w 218426"/>
                <a:gd name="connsiteY12" fmla="*/ 91512 h 207683"/>
                <a:gd name="connsiteX13" fmla="*/ 42433 w 218426"/>
                <a:gd name="connsiteY13" fmla="*/ 88317 h 207683"/>
                <a:gd name="connsiteX14" fmla="*/ 43967 w 218426"/>
                <a:gd name="connsiteY14" fmla="*/ 73363 h 207683"/>
                <a:gd name="connsiteX15" fmla="*/ 15209 w 218426"/>
                <a:gd name="connsiteY15" fmla="*/ 96113 h 207683"/>
                <a:gd name="connsiteX16" fmla="*/ 0 w 218426"/>
                <a:gd name="connsiteY16" fmla="*/ 77197 h 207683"/>
                <a:gd name="connsiteX17" fmla="*/ 74897 w 218426"/>
                <a:gd name="connsiteY17" fmla="*/ 0 h 207683"/>
                <a:gd name="connsiteX18" fmla="*/ 96113 w 218426"/>
                <a:gd name="connsiteY18" fmla="*/ 10225 h 207683"/>
                <a:gd name="connsiteX19" fmla="*/ 50357 w 218426"/>
                <a:gd name="connsiteY19" fmla="*/ 67739 h 207683"/>
                <a:gd name="connsiteX20" fmla="*/ 171010 w 218426"/>
                <a:gd name="connsiteY20" fmla="*/ 80009 h 207683"/>
                <a:gd name="connsiteX21" fmla="*/ 137779 w 218426"/>
                <a:gd name="connsiteY21" fmla="*/ 14443 h 207683"/>
                <a:gd name="connsiteX22" fmla="*/ 160657 w 218426"/>
                <a:gd name="connsiteY22" fmla="*/ 8691 h 207683"/>
                <a:gd name="connsiteX23" fmla="*/ 218427 w 218426"/>
                <a:gd name="connsiteY23" fmla="*/ 99436 h 207683"/>
                <a:gd name="connsiteX24" fmla="*/ 199639 w 218426"/>
                <a:gd name="connsiteY24" fmla="*/ 114901 h 207683"/>
                <a:gd name="connsiteX25" fmla="*/ 180979 w 218426"/>
                <a:gd name="connsiteY25" fmla="*/ 93557 h 207683"/>
                <a:gd name="connsiteX26" fmla="*/ 179829 w 218426"/>
                <a:gd name="connsiteY26" fmla="*/ 104548 h 207683"/>
                <a:gd name="connsiteX27" fmla="*/ 173694 w 218426"/>
                <a:gd name="connsiteY27" fmla="*/ 152860 h 207683"/>
                <a:gd name="connsiteX28" fmla="*/ 167048 w 218426"/>
                <a:gd name="connsiteY28" fmla="*/ 183407 h 207683"/>
                <a:gd name="connsiteX29" fmla="*/ 157845 w 218426"/>
                <a:gd name="connsiteY29" fmla="*/ 200534 h 207683"/>
                <a:gd name="connsiteX30" fmla="*/ 146087 w 218426"/>
                <a:gd name="connsiteY30" fmla="*/ 206924 h 207683"/>
                <a:gd name="connsiteX31" fmla="*/ 129344 w 218426"/>
                <a:gd name="connsiteY31" fmla="*/ 207180 h 207683"/>
                <a:gd name="connsiteX32" fmla="*/ 92151 w 218426"/>
                <a:gd name="connsiteY32" fmla="*/ 201556 h 20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8426" h="207683">
                  <a:moveTo>
                    <a:pt x="92151" y="201811"/>
                  </a:moveTo>
                  <a:lnTo>
                    <a:pt x="93940" y="180212"/>
                  </a:lnTo>
                  <a:cubicBezTo>
                    <a:pt x="107744" y="182512"/>
                    <a:pt x="119247" y="184174"/>
                    <a:pt x="128449" y="185068"/>
                  </a:cubicBezTo>
                  <a:cubicBezTo>
                    <a:pt x="133050" y="185580"/>
                    <a:pt x="136629" y="184430"/>
                    <a:pt x="139313" y="181490"/>
                  </a:cubicBezTo>
                  <a:cubicBezTo>
                    <a:pt x="141997" y="178678"/>
                    <a:pt x="144553" y="171904"/>
                    <a:pt x="147109" y="161168"/>
                  </a:cubicBezTo>
                  <a:cubicBezTo>
                    <a:pt x="149666" y="150432"/>
                    <a:pt x="151966" y="134200"/>
                    <a:pt x="154139" y="112473"/>
                  </a:cubicBezTo>
                  <a:lnTo>
                    <a:pt x="155417" y="99819"/>
                  </a:lnTo>
                  <a:lnTo>
                    <a:pt x="97391" y="93940"/>
                  </a:lnTo>
                  <a:cubicBezTo>
                    <a:pt x="92279" y="121803"/>
                    <a:pt x="83460" y="144042"/>
                    <a:pt x="71190" y="160401"/>
                  </a:cubicBezTo>
                  <a:cubicBezTo>
                    <a:pt x="58921" y="176761"/>
                    <a:pt x="41666" y="189925"/>
                    <a:pt x="19299" y="200022"/>
                  </a:cubicBezTo>
                  <a:lnTo>
                    <a:pt x="5880" y="179189"/>
                  </a:lnTo>
                  <a:cubicBezTo>
                    <a:pt x="25051" y="171265"/>
                    <a:pt x="39877" y="160529"/>
                    <a:pt x="50485" y="146981"/>
                  </a:cubicBezTo>
                  <a:cubicBezTo>
                    <a:pt x="60966" y="133434"/>
                    <a:pt x="68634" y="114901"/>
                    <a:pt x="73363" y="91512"/>
                  </a:cubicBezTo>
                  <a:lnTo>
                    <a:pt x="42433" y="88317"/>
                  </a:lnTo>
                  <a:lnTo>
                    <a:pt x="43967" y="73363"/>
                  </a:lnTo>
                  <a:cubicBezTo>
                    <a:pt x="35148" y="81543"/>
                    <a:pt x="25562" y="89211"/>
                    <a:pt x="15209" y="96113"/>
                  </a:cubicBezTo>
                  <a:lnTo>
                    <a:pt x="0" y="77197"/>
                  </a:lnTo>
                  <a:cubicBezTo>
                    <a:pt x="30802" y="56108"/>
                    <a:pt x="55725" y="30291"/>
                    <a:pt x="74897" y="0"/>
                  </a:cubicBezTo>
                  <a:lnTo>
                    <a:pt x="96113" y="10225"/>
                  </a:lnTo>
                  <a:cubicBezTo>
                    <a:pt x="83204" y="31825"/>
                    <a:pt x="67995" y="50996"/>
                    <a:pt x="50357" y="67739"/>
                  </a:cubicBezTo>
                  <a:lnTo>
                    <a:pt x="171010" y="80009"/>
                  </a:lnTo>
                  <a:cubicBezTo>
                    <a:pt x="157078" y="60070"/>
                    <a:pt x="146087" y="38215"/>
                    <a:pt x="137779" y="14443"/>
                  </a:cubicBezTo>
                  <a:lnTo>
                    <a:pt x="160657" y="8691"/>
                  </a:lnTo>
                  <a:cubicBezTo>
                    <a:pt x="173310" y="42305"/>
                    <a:pt x="192610" y="72596"/>
                    <a:pt x="218427" y="99436"/>
                  </a:cubicBezTo>
                  <a:lnTo>
                    <a:pt x="199639" y="114901"/>
                  </a:lnTo>
                  <a:cubicBezTo>
                    <a:pt x="191843" y="106593"/>
                    <a:pt x="185580" y="99436"/>
                    <a:pt x="180979" y="93557"/>
                  </a:cubicBezTo>
                  <a:lnTo>
                    <a:pt x="179829" y="104548"/>
                  </a:lnTo>
                  <a:cubicBezTo>
                    <a:pt x="177784" y="124487"/>
                    <a:pt x="175739" y="140591"/>
                    <a:pt x="173694" y="152860"/>
                  </a:cubicBezTo>
                  <a:cubicBezTo>
                    <a:pt x="171649" y="165130"/>
                    <a:pt x="169476" y="175355"/>
                    <a:pt x="167048" y="183407"/>
                  </a:cubicBezTo>
                  <a:cubicBezTo>
                    <a:pt x="164619" y="191459"/>
                    <a:pt x="161679" y="197211"/>
                    <a:pt x="157845" y="200534"/>
                  </a:cubicBezTo>
                  <a:cubicBezTo>
                    <a:pt x="154139" y="203984"/>
                    <a:pt x="150177" y="206029"/>
                    <a:pt x="146087" y="206924"/>
                  </a:cubicBezTo>
                  <a:cubicBezTo>
                    <a:pt x="141997" y="207819"/>
                    <a:pt x="136373" y="207946"/>
                    <a:pt x="129344" y="207180"/>
                  </a:cubicBezTo>
                  <a:cubicBezTo>
                    <a:pt x="122314" y="206413"/>
                    <a:pt x="109917" y="204623"/>
                    <a:pt x="92151" y="201556"/>
                  </a:cubicBez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900E96E2-5647-3954-26CB-84A7EBCFAB5B}"/>
                </a:ext>
              </a:extLst>
            </p:cNvPr>
            <p:cNvSpPr/>
            <p:nvPr/>
          </p:nvSpPr>
          <p:spPr>
            <a:xfrm>
              <a:off x="9585967" y="4011412"/>
              <a:ext cx="149537" cy="144424"/>
            </a:xfrm>
            <a:custGeom>
              <a:avLst/>
              <a:gdLst>
                <a:gd name="connsiteX0" fmla="*/ 59048 w 149537"/>
                <a:gd name="connsiteY0" fmla="*/ 39493 h 144424"/>
                <a:gd name="connsiteX1" fmla="*/ 58025 w 149537"/>
                <a:gd name="connsiteY1" fmla="*/ 49846 h 144424"/>
                <a:gd name="connsiteX2" fmla="*/ 40899 w 149537"/>
                <a:gd name="connsiteY2" fmla="*/ 48057 h 144424"/>
                <a:gd name="connsiteX3" fmla="*/ 57386 w 149537"/>
                <a:gd name="connsiteY3" fmla="*/ 87422 h 144424"/>
                <a:gd name="connsiteX4" fmla="*/ 48184 w 149537"/>
                <a:gd name="connsiteY4" fmla="*/ 92151 h 144424"/>
                <a:gd name="connsiteX5" fmla="*/ 37576 w 149537"/>
                <a:gd name="connsiteY5" fmla="*/ 64033 h 144424"/>
                <a:gd name="connsiteX6" fmla="*/ 30035 w 149537"/>
                <a:gd name="connsiteY6" fmla="*/ 138034 h 144424"/>
                <a:gd name="connsiteX7" fmla="*/ 18532 w 149537"/>
                <a:gd name="connsiteY7" fmla="*/ 136884 h 144424"/>
                <a:gd name="connsiteX8" fmla="*/ 25179 w 149537"/>
                <a:gd name="connsiteY8" fmla="*/ 72212 h 144424"/>
                <a:gd name="connsiteX9" fmla="*/ 5368 w 149537"/>
                <a:gd name="connsiteY9" fmla="*/ 107999 h 144424"/>
                <a:gd name="connsiteX10" fmla="*/ 0 w 149537"/>
                <a:gd name="connsiteY10" fmla="*/ 95474 h 144424"/>
                <a:gd name="connsiteX11" fmla="*/ 26329 w 149537"/>
                <a:gd name="connsiteY11" fmla="*/ 46523 h 144424"/>
                <a:gd name="connsiteX12" fmla="*/ 8308 w 149537"/>
                <a:gd name="connsiteY12" fmla="*/ 44733 h 144424"/>
                <a:gd name="connsiteX13" fmla="*/ 9330 w 149537"/>
                <a:gd name="connsiteY13" fmla="*/ 34381 h 144424"/>
                <a:gd name="connsiteX14" fmla="*/ 29013 w 149537"/>
                <a:gd name="connsiteY14" fmla="*/ 36426 h 144424"/>
                <a:gd name="connsiteX15" fmla="*/ 31313 w 149537"/>
                <a:gd name="connsiteY15" fmla="*/ 13931 h 144424"/>
                <a:gd name="connsiteX16" fmla="*/ 13676 w 149537"/>
                <a:gd name="connsiteY16" fmla="*/ 14443 h 144424"/>
                <a:gd name="connsiteX17" fmla="*/ 13676 w 149537"/>
                <a:gd name="connsiteY17" fmla="*/ 4345 h 144424"/>
                <a:gd name="connsiteX18" fmla="*/ 61477 w 149537"/>
                <a:gd name="connsiteY18" fmla="*/ 0 h 144424"/>
                <a:gd name="connsiteX19" fmla="*/ 63522 w 149537"/>
                <a:gd name="connsiteY19" fmla="*/ 9841 h 144424"/>
                <a:gd name="connsiteX20" fmla="*/ 43072 w 149537"/>
                <a:gd name="connsiteY20" fmla="*/ 12781 h 144424"/>
                <a:gd name="connsiteX21" fmla="*/ 40516 w 149537"/>
                <a:gd name="connsiteY21" fmla="*/ 37448 h 144424"/>
                <a:gd name="connsiteX22" fmla="*/ 59304 w 149537"/>
                <a:gd name="connsiteY22" fmla="*/ 39366 h 144424"/>
                <a:gd name="connsiteX23" fmla="*/ 102248 w 149537"/>
                <a:gd name="connsiteY23" fmla="*/ 129727 h 144424"/>
                <a:gd name="connsiteX24" fmla="*/ 144936 w 149537"/>
                <a:gd name="connsiteY24" fmla="*/ 134072 h 144424"/>
                <a:gd name="connsiteX25" fmla="*/ 143914 w 149537"/>
                <a:gd name="connsiteY25" fmla="*/ 144425 h 144424"/>
                <a:gd name="connsiteX26" fmla="*/ 43327 w 149537"/>
                <a:gd name="connsiteY26" fmla="*/ 134200 h 144424"/>
                <a:gd name="connsiteX27" fmla="*/ 44350 w 149537"/>
                <a:gd name="connsiteY27" fmla="*/ 123848 h 144424"/>
                <a:gd name="connsiteX28" fmla="*/ 89850 w 149537"/>
                <a:gd name="connsiteY28" fmla="*/ 128449 h 144424"/>
                <a:gd name="connsiteX29" fmla="*/ 91895 w 149537"/>
                <a:gd name="connsiteY29" fmla="*/ 108766 h 144424"/>
                <a:gd name="connsiteX30" fmla="*/ 56236 w 149537"/>
                <a:gd name="connsiteY30" fmla="*/ 105060 h 144424"/>
                <a:gd name="connsiteX31" fmla="*/ 57259 w 149537"/>
                <a:gd name="connsiteY31" fmla="*/ 95346 h 144424"/>
                <a:gd name="connsiteX32" fmla="*/ 92918 w 149537"/>
                <a:gd name="connsiteY32" fmla="*/ 99053 h 144424"/>
                <a:gd name="connsiteX33" fmla="*/ 94707 w 149537"/>
                <a:gd name="connsiteY33" fmla="*/ 81031 h 144424"/>
                <a:gd name="connsiteX34" fmla="*/ 55469 w 149537"/>
                <a:gd name="connsiteY34" fmla="*/ 77069 h 144424"/>
                <a:gd name="connsiteX35" fmla="*/ 56492 w 149537"/>
                <a:gd name="connsiteY35" fmla="*/ 67228 h 144424"/>
                <a:gd name="connsiteX36" fmla="*/ 148132 w 149537"/>
                <a:gd name="connsiteY36" fmla="*/ 76558 h 144424"/>
                <a:gd name="connsiteX37" fmla="*/ 147109 w 149537"/>
                <a:gd name="connsiteY37" fmla="*/ 86400 h 144424"/>
                <a:gd name="connsiteX38" fmla="*/ 107105 w 149537"/>
                <a:gd name="connsiteY38" fmla="*/ 82310 h 144424"/>
                <a:gd name="connsiteX39" fmla="*/ 105315 w 149537"/>
                <a:gd name="connsiteY39" fmla="*/ 100331 h 144424"/>
                <a:gd name="connsiteX40" fmla="*/ 141741 w 149537"/>
                <a:gd name="connsiteY40" fmla="*/ 104037 h 144424"/>
                <a:gd name="connsiteX41" fmla="*/ 140718 w 149537"/>
                <a:gd name="connsiteY41" fmla="*/ 113751 h 144424"/>
                <a:gd name="connsiteX42" fmla="*/ 104293 w 149537"/>
                <a:gd name="connsiteY42" fmla="*/ 110044 h 144424"/>
                <a:gd name="connsiteX43" fmla="*/ 102248 w 149537"/>
                <a:gd name="connsiteY43" fmla="*/ 129727 h 144424"/>
                <a:gd name="connsiteX44" fmla="*/ 74130 w 149537"/>
                <a:gd name="connsiteY44" fmla="*/ 57386 h 144424"/>
                <a:gd name="connsiteX45" fmla="*/ 61988 w 149537"/>
                <a:gd name="connsiteY45" fmla="*/ 56109 h 144424"/>
                <a:gd name="connsiteX46" fmla="*/ 67228 w 149537"/>
                <a:gd name="connsiteY46" fmla="*/ 5368 h 144424"/>
                <a:gd name="connsiteX47" fmla="*/ 149537 w 149537"/>
                <a:gd name="connsiteY47" fmla="*/ 13804 h 144424"/>
                <a:gd name="connsiteX48" fmla="*/ 144297 w 149537"/>
                <a:gd name="connsiteY48" fmla="*/ 64544 h 144424"/>
                <a:gd name="connsiteX49" fmla="*/ 74130 w 149537"/>
                <a:gd name="connsiteY49" fmla="*/ 57386 h 144424"/>
                <a:gd name="connsiteX50" fmla="*/ 75152 w 149537"/>
                <a:gd name="connsiteY50" fmla="*/ 47673 h 144424"/>
                <a:gd name="connsiteX51" fmla="*/ 133306 w 149537"/>
                <a:gd name="connsiteY51" fmla="*/ 53552 h 144424"/>
                <a:gd name="connsiteX52" fmla="*/ 136373 w 149537"/>
                <a:gd name="connsiteY52" fmla="*/ 22878 h 144424"/>
                <a:gd name="connsiteX53" fmla="*/ 78220 w 149537"/>
                <a:gd name="connsiteY53" fmla="*/ 16999 h 144424"/>
                <a:gd name="connsiteX54" fmla="*/ 75152 w 149537"/>
                <a:gd name="connsiteY54" fmla="*/ 47673 h 14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9537" h="144424">
                  <a:moveTo>
                    <a:pt x="59048" y="39493"/>
                  </a:moveTo>
                  <a:lnTo>
                    <a:pt x="58025" y="49846"/>
                  </a:lnTo>
                  <a:lnTo>
                    <a:pt x="40899" y="48057"/>
                  </a:lnTo>
                  <a:cubicBezTo>
                    <a:pt x="47034" y="62499"/>
                    <a:pt x="52530" y="75664"/>
                    <a:pt x="57386" y="87422"/>
                  </a:cubicBezTo>
                  <a:lnTo>
                    <a:pt x="48184" y="92151"/>
                  </a:lnTo>
                  <a:cubicBezTo>
                    <a:pt x="46012" y="86272"/>
                    <a:pt x="42433" y="76941"/>
                    <a:pt x="37576" y="64033"/>
                  </a:cubicBezTo>
                  <a:lnTo>
                    <a:pt x="30035" y="138034"/>
                  </a:lnTo>
                  <a:lnTo>
                    <a:pt x="18532" y="136884"/>
                  </a:lnTo>
                  <a:lnTo>
                    <a:pt x="25179" y="72212"/>
                  </a:lnTo>
                  <a:cubicBezTo>
                    <a:pt x="19810" y="85760"/>
                    <a:pt x="13164" y="97647"/>
                    <a:pt x="5368" y="107999"/>
                  </a:cubicBezTo>
                  <a:lnTo>
                    <a:pt x="0" y="95474"/>
                  </a:lnTo>
                  <a:cubicBezTo>
                    <a:pt x="12142" y="79370"/>
                    <a:pt x="20833" y="63010"/>
                    <a:pt x="26329" y="46523"/>
                  </a:cubicBezTo>
                  <a:lnTo>
                    <a:pt x="8308" y="44733"/>
                  </a:lnTo>
                  <a:lnTo>
                    <a:pt x="9330" y="34381"/>
                  </a:lnTo>
                  <a:lnTo>
                    <a:pt x="29013" y="36426"/>
                  </a:lnTo>
                  <a:lnTo>
                    <a:pt x="31313" y="13931"/>
                  </a:lnTo>
                  <a:cubicBezTo>
                    <a:pt x="25562" y="14315"/>
                    <a:pt x="19682" y="14443"/>
                    <a:pt x="13676" y="14443"/>
                  </a:cubicBezTo>
                  <a:lnTo>
                    <a:pt x="13676" y="4345"/>
                  </a:lnTo>
                  <a:cubicBezTo>
                    <a:pt x="30291" y="4345"/>
                    <a:pt x="46267" y="2812"/>
                    <a:pt x="61477" y="0"/>
                  </a:cubicBezTo>
                  <a:lnTo>
                    <a:pt x="63522" y="9841"/>
                  </a:lnTo>
                  <a:cubicBezTo>
                    <a:pt x="56364" y="11247"/>
                    <a:pt x="49590" y="12270"/>
                    <a:pt x="43072" y="12781"/>
                  </a:cubicBezTo>
                  <a:lnTo>
                    <a:pt x="40516" y="37448"/>
                  </a:lnTo>
                  <a:lnTo>
                    <a:pt x="59304" y="39366"/>
                  </a:lnTo>
                  <a:close/>
                  <a:moveTo>
                    <a:pt x="102248" y="129727"/>
                  </a:moveTo>
                  <a:lnTo>
                    <a:pt x="144936" y="134072"/>
                  </a:lnTo>
                  <a:lnTo>
                    <a:pt x="143914" y="144425"/>
                  </a:lnTo>
                  <a:lnTo>
                    <a:pt x="43327" y="134200"/>
                  </a:lnTo>
                  <a:lnTo>
                    <a:pt x="44350" y="123848"/>
                  </a:lnTo>
                  <a:lnTo>
                    <a:pt x="89850" y="128449"/>
                  </a:lnTo>
                  <a:lnTo>
                    <a:pt x="91895" y="108766"/>
                  </a:lnTo>
                  <a:lnTo>
                    <a:pt x="56236" y="105060"/>
                  </a:lnTo>
                  <a:lnTo>
                    <a:pt x="57259" y="95346"/>
                  </a:lnTo>
                  <a:lnTo>
                    <a:pt x="92918" y="99053"/>
                  </a:lnTo>
                  <a:lnTo>
                    <a:pt x="94707" y="81031"/>
                  </a:lnTo>
                  <a:lnTo>
                    <a:pt x="55469" y="77069"/>
                  </a:lnTo>
                  <a:lnTo>
                    <a:pt x="56492" y="67228"/>
                  </a:lnTo>
                  <a:lnTo>
                    <a:pt x="148132" y="76558"/>
                  </a:lnTo>
                  <a:lnTo>
                    <a:pt x="147109" y="86400"/>
                  </a:lnTo>
                  <a:lnTo>
                    <a:pt x="107105" y="82310"/>
                  </a:lnTo>
                  <a:lnTo>
                    <a:pt x="105315" y="100331"/>
                  </a:lnTo>
                  <a:lnTo>
                    <a:pt x="141741" y="104037"/>
                  </a:lnTo>
                  <a:lnTo>
                    <a:pt x="140718" y="113751"/>
                  </a:lnTo>
                  <a:lnTo>
                    <a:pt x="104293" y="110044"/>
                  </a:lnTo>
                  <a:lnTo>
                    <a:pt x="102248" y="129727"/>
                  </a:lnTo>
                  <a:close/>
                  <a:moveTo>
                    <a:pt x="74130" y="57386"/>
                  </a:moveTo>
                  <a:lnTo>
                    <a:pt x="61988" y="56109"/>
                  </a:lnTo>
                  <a:lnTo>
                    <a:pt x="67228" y="5368"/>
                  </a:lnTo>
                  <a:lnTo>
                    <a:pt x="149537" y="13804"/>
                  </a:lnTo>
                  <a:lnTo>
                    <a:pt x="144297" y="64544"/>
                  </a:lnTo>
                  <a:lnTo>
                    <a:pt x="74130" y="57386"/>
                  </a:lnTo>
                  <a:close/>
                  <a:moveTo>
                    <a:pt x="75152" y="47673"/>
                  </a:moveTo>
                  <a:lnTo>
                    <a:pt x="133306" y="53552"/>
                  </a:lnTo>
                  <a:lnTo>
                    <a:pt x="136373" y="22878"/>
                  </a:lnTo>
                  <a:lnTo>
                    <a:pt x="78220" y="16999"/>
                  </a:lnTo>
                  <a:lnTo>
                    <a:pt x="75152" y="4767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E7ABEB11-54DE-C88B-3F70-AC0F4C5F9721}"/>
                </a:ext>
              </a:extLst>
            </p:cNvPr>
            <p:cNvSpPr/>
            <p:nvPr/>
          </p:nvSpPr>
          <p:spPr>
            <a:xfrm>
              <a:off x="9740106" y="4024960"/>
              <a:ext cx="154649" cy="149154"/>
            </a:xfrm>
            <a:custGeom>
              <a:avLst/>
              <a:gdLst>
                <a:gd name="connsiteX0" fmla="*/ 33231 w 154649"/>
                <a:gd name="connsiteY0" fmla="*/ 42305 h 149154"/>
                <a:gd name="connsiteX1" fmla="*/ 31186 w 154649"/>
                <a:gd name="connsiteY1" fmla="*/ 62243 h 149154"/>
                <a:gd name="connsiteX2" fmla="*/ 8052 w 154649"/>
                <a:gd name="connsiteY2" fmla="*/ 137012 h 149154"/>
                <a:gd name="connsiteX3" fmla="*/ 0 w 154649"/>
                <a:gd name="connsiteY3" fmla="*/ 126660 h 149154"/>
                <a:gd name="connsiteX4" fmla="*/ 12909 w 154649"/>
                <a:gd name="connsiteY4" fmla="*/ 95602 h 149154"/>
                <a:gd name="connsiteX5" fmla="*/ 20194 w 154649"/>
                <a:gd name="connsiteY5" fmla="*/ 53552 h 149154"/>
                <a:gd name="connsiteX6" fmla="*/ 24923 w 154649"/>
                <a:gd name="connsiteY6" fmla="*/ 7669 h 149154"/>
                <a:gd name="connsiteX7" fmla="*/ 83971 w 154649"/>
                <a:gd name="connsiteY7" fmla="*/ 13676 h 149154"/>
                <a:gd name="connsiteX8" fmla="*/ 85377 w 154649"/>
                <a:gd name="connsiteY8" fmla="*/ 0 h 149154"/>
                <a:gd name="connsiteX9" fmla="*/ 97902 w 154649"/>
                <a:gd name="connsiteY9" fmla="*/ 1278 h 149154"/>
                <a:gd name="connsiteX10" fmla="*/ 96496 w 154649"/>
                <a:gd name="connsiteY10" fmla="*/ 14954 h 149154"/>
                <a:gd name="connsiteX11" fmla="*/ 154650 w 154649"/>
                <a:gd name="connsiteY11" fmla="*/ 20833 h 149154"/>
                <a:gd name="connsiteX12" fmla="*/ 153627 w 154649"/>
                <a:gd name="connsiteY12" fmla="*/ 31058 h 149154"/>
                <a:gd name="connsiteX13" fmla="*/ 128321 w 154649"/>
                <a:gd name="connsiteY13" fmla="*/ 28502 h 149154"/>
                <a:gd name="connsiteX14" fmla="*/ 126915 w 154649"/>
                <a:gd name="connsiteY14" fmla="*/ 41666 h 149154"/>
                <a:gd name="connsiteX15" fmla="*/ 152094 w 154649"/>
                <a:gd name="connsiteY15" fmla="*/ 44222 h 149154"/>
                <a:gd name="connsiteX16" fmla="*/ 151071 w 154649"/>
                <a:gd name="connsiteY16" fmla="*/ 54319 h 149154"/>
                <a:gd name="connsiteX17" fmla="*/ 125893 w 154649"/>
                <a:gd name="connsiteY17" fmla="*/ 51763 h 149154"/>
                <a:gd name="connsiteX18" fmla="*/ 123336 w 154649"/>
                <a:gd name="connsiteY18" fmla="*/ 77325 h 149154"/>
                <a:gd name="connsiteX19" fmla="*/ 54575 w 154649"/>
                <a:gd name="connsiteY19" fmla="*/ 70295 h 149154"/>
                <a:gd name="connsiteX20" fmla="*/ 57131 w 154649"/>
                <a:gd name="connsiteY20" fmla="*/ 44733 h 149154"/>
                <a:gd name="connsiteX21" fmla="*/ 33231 w 154649"/>
                <a:gd name="connsiteY21" fmla="*/ 42305 h 149154"/>
                <a:gd name="connsiteX22" fmla="*/ 47929 w 154649"/>
                <a:gd name="connsiteY22" fmla="*/ 95474 h 149154"/>
                <a:gd name="connsiteX23" fmla="*/ 58665 w 154649"/>
                <a:gd name="connsiteY23" fmla="*/ 90873 h 149154"/>
                <a:gd name="connsiteX24" fmla="*/ 85377 w 154649"/>
                <a:gd name="connsiteY24" fmla="*/ 115668 h 149154"/>
                <a:gd name="connsiteX25" fmla="*/ 119374 w 154649"/>
                <a:gd name="connsiteY25" fmla="*/ 95474 h 149154"/>
                <a:gd name="connsiteX26" fmla="*/ 36937 w 154649"/>
                <a:gd name="connsiteY26" fmla="*/ 87038 h 149154"/>
                <a:gd name="connsiteX27" fmla="*/ 37960 w 154649"/>
                <a:gd name="connsiteY27" fmla="*/ 76942 h 149154"/>
                <a:gd name="connsiteX28" fmla="*/ 134839 w 154649"/>
                <a:gd name="connsiteY28" fmla="*/ 86783 h 149154"/>
                <a:gd name="connsiteX29" fmla="*/ 133817 w 154649"/>
                <a:gd name="connsiteY29" fmla="*/ 96880 h 149154"/>
                <a:gd name="connsiteX30" fmla="*/ 97263 w 154649"/>
                <a:gd name="connsiteY30" fmla="*/ 122186 h 149154"/>
                <a:gd name="connsiteX31" fmla="*/ 143914 w 154649"/>
                <a:gd name="connsiteY31" fmla="*/ 139441 h 149154"/>
                <a:gd name="connsiteX32" fmla="*/ 139313 w 154649"/>
                <a:gd name="connsiteY32" fmla="*/ 149154 h 149154"/>
                <a:gd name="connsiteX33" fmla="*/ 84482 w 154649"/>
                <a:gd name="connsiteY33" fmla="*/ 127043 h 149154"/>
                <a:gd name="connsiteX34" fmla="*/ 25945 w 154649"/>
                <a:gd name="connsiteY34" fmla="*/ 137524 h 149154"/>
                <a:gd name="connsiteX35" fmla="*/ 23517 w 154649"/>
                <a:gd name="connsiteY35" fmla="*/ 127171 h 149154"/>
                <a:gd name="connsiteX36" fmla="*/ 72851 w 154649"/>
                <a:gd name="connsiteY36" fmla="*/ 119630 h 149154"/>
                <a:gd name="connsiteX37" fmla="*/ 48057 w 154649"/>
                <a:gd name="connsiteY37" fmla="*/ 95346 h 149154"/>
                <a:gd name="connsiteX38" fmla="*/ 34253 w 154649"/>
                <a:gd name="connsiteY38" fmla="*/ 32208 h 149154"/>
                <a:gd name="connsiteX39" fmla="*/ 58153 w 154649"/>
                <a:gd name="connsiteY39" fmla="*/ 34636 h 149154"/>
                <a:gd name="connsiteX40" fmla="*/ 59559 w 154649"/>
                <a:gd name="connsiteY40" fmla="*/ 21472 h 149154"/>
                <a:gd name="connsiteX41" fmla="*/ 35659 w 154649"/>
                <a:gd name="connsiteY41" fmla="*/ 19044 h 149154"/>
                <a:gd name="connsiteX42" fmla="*/ 34253 w 154649"/>
                <a:gd name="connsiteY42" fmla="*/ 32208 h 149154"/>
                <a:gd name="connsiteX43" fmla="*/ 69273 w 154649"/>
                <a:gd name="connsiteY43" fmla="*/ 46012 h 149154"/>
                <a:gd name="connsiteX44" fmla="*/ 67612 w 154649"/>
                <a:gd name="connsiteY44" fmla="*/ 62371 h 149154"/>
                <a:gd name="connsiteX45" fmla="*/ 112089 w 154649"/>
                <a:gd name="connsiteY45" fmla="*/ 66845 h 149154"/>
                <a:gd name="connsiteX46" fmla="*/ 113751 w 154649"/>
                <a:gd name="connsiteY46" fmla="*/ 50485 h 149154"/>
                <a:gd name="connsiteX47" fmla="*/ 69273 w 154649"/>
                <a:gd name="connsiteY47" fmla="*/ 46012 h 149154"/>
                <a:gd name="connsiteX48" fmla="*/ 70295 w 154649"/>
                <a:gd name="connsiteY48" fmla="*/ 35915 h 149154"/>
                <a:gd name="connsiteX49" fmla="*/ 114773 w 154649"/>
                <a:gd name="connsiteY49" fmla="*/ 40516 h 149154"/>
                <a:gd name="connsiteX50" fmla="*/ 116179 w 154649"/>
                <a:gd name="connsiteY50" fmla="*/ 27351 h 149154"/>
                <a:gd name="connsiteX51" fmla="*/ 71701 w 154649"/>
                <a:gd name="connsiteY51" fmla="*/ 22878 h 149154"/>
                <a:gd name="connsiteX52" fmla="*/ 70295 w 154649"/>
                <a:gd name="connsiteY52" fmla="*/ 36042 h 14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4649" h="149154">
                  <a:moveTo>
                    <a:pt x="33231" y="42305"/>
                  </a:moveTo>
                  <a:lnTo>
                    <a:pt x="31186" y="62243"/>
                  </a:lnTo>
                  <a:cubicBezTo>
                    <a:pt x="28118" y="92790"/>
                    <a:pt x="20322" y="117713"/>
                    <a:pt x="8052" y="137012"/>
                  </a:cubicBezTo>
                  <a:lnTo>
                    <a:pt x="0" y="126660"/>
                  </a:lnTo>
                  <a:cubicBezTo>
                    <a:pt x="5368" y="117329"/>
                    <a:pt x="9714" y="106977"/>
                    <a:pt x="12909" y="95602"/>
                  </a:cubicBezTo>
                  <a:cubicBezTo>
                    <a:pt x="16104" y="84227"/>
                    <a:pt x="18532" y="70295"/>
                    <a:pt x="20194" y="53552"/>
                  </a:cubicBezTo>
                  <a:lnTo>
                    <a:pt x="24923" y="7669"/>
                  </a:lnTo>
                  <a:lnTo>
                    <a:pt x="83971" y="13676"/>
                  </a:lnTo>
                  <a:lnTo>
                    <a:pt x="85377" y="0"/>
                  </a:lnTo>
                  <a:lnTo>
                    <a:pt x="97902" y="1278"/>
                  </a:lnTo>
                  <a:lnTo>
                    <a:pt x="96496" y="14954"/>
                  </a:lnTo>
                  <a:lnTo>
                    <a:pt x="154650" y="20833"/>
                  </a:lnTo>
                  <a:lnTo>
                    <a:pt x="153627" y="31058"/>
                  </a:lnTo>
                  <a:lnTo>
                    <a:pt x="128321" y="28502"/>
                  </a:lnTo>
                  <a:lnTo>
                    <a:pt x="126915" y="41666"/>
                  </a:lnTo>
                  <a:lnTo>
                    <a:pt x="152094" y="44222"/>
                  </a:lnTo>
                  <a:lnTo>
                    <a:pt x="151071" y="54319"/>
                  </a:lnTo>
                  <a:lnTo>
                    <a:pt x="125893" y="51763"/>
                  </a:lnTo>
                  <a:lnTo>
                    <a:pt x="123336" y="77325"/>
                  </a:lnTo>
                  <a:lnTo>
                    <a:pt x="54575" y="70295"/>
                  </a:lnTo>
                  <a:lnTo>
                    <a:pt x="57131" y="44733"/>
                  </a:lnTo>
                  <a:lnTo>
                    <a:pt x="33231" y="42305"/>
                  </a:lnTo>
                  <a:close/>
                  <a:moveTo>
                    <a:pt x="47929" y="95474"/>
                  </a:moveTo>
                  <a:lnTo>
                    <a:pt x="58665" y="90873"/>
                  </a:lnTo>
                  <a:cubicBezTo>
                    <a:pt x="65567" y="100331"/>
                    <a:pt x="74385" y="108638"/>
                    <a:pt x="85377" y="115668"/>
                  </a:cubicBezTo>
                  <a:cubicBezTo>
                    <a:pt x="98158" y="110811"/>
                    <a:pt x="109405" y="104165"/>
                    <a:pt x="119374" y="95474"/>
                  </a:cubicBezTo>
                  <a:lnTo>
                    <a:pt x="36937" y="87038"/>
                  </a:lnTo>
                  <a:lnTo>
                    <a:pt x="37960" y="76942"/>
                  </a:lnTo>
                  <a:lnTo>
                    <a:pt x="134839" y="86783"/>
                  </a:lnTo>
                  <a:lnTo>
                    <a:pt x="133817" y="96880"/>
                  </a:lnTo>
                  <a:cubicBezTo>
                    <a:pt x="124615" y="107233"/>
                    <a:pt x="112473" y="115668"/>
                    <a:pt x="97263" y="122186"/>
                  </a:cubicBezTo>
                  <a:cubicBezTo>
                    <a:pt x="109789" y="128577"/>
                    <a:pt x="125253" y="134328"/>
                    <a:pt x="143914" y="139441"/>
                  </a:cubicBezTo>
                  <a:lnTo>
                    <a:pt x="139313" y="149154"/>
                  </a:lnTo>
                  <a:cubicBezTo>
                    <a:pt x="117585" y="143019"/>
                    <a:pt x="99308" y="135606"/>
                    <a:pt x="84482" y="127043"/>
                  </a:cubicBezTo>
                  <a:cubicBezTo>
                    <a:pt x="68378" y="132411"/>
                    <a:pt x="48823" y="135862"/>
                    <a:pt x="25945" y="137524"/>
                  </a:cubicBezTo>
                  <a:lnTo>
                    <a:pt x="23517" y="127171"/>
                  </a:lnTo>
                  <a:cubicBezTo>
                    <a:pt x="42305" y="126148"/>
                    <a:pt x="58793" y="123592"/>
                    <a:pt x="72851" y="119630"/>
                  </a:cubicBezTo>
                  <a:cubicBezTo>
                    <a:pt x="62243" y="112089"/>
                    <a:pt x="53936" y="104037"/>
                    <a:pt x="48057" y="95346"/>
                  </a:cubicBezTo>
                  <a:close/>
                  <a:moveTo>
                    <a:pt x="34253" y="32208"/>
                  </a:moveTo>
                  <a:lnTo>
                    <a:pt x="58153" y="34636"/>
                  </a:lnTo>
                  <a:lnTo>
                    <a:pt x="59559" y="21472"/>
                  </a:lnTo>
                  <a:lnTo>
                    <a:pt x="35659" y="19044"/>
                  </a:lnTo>
                  <a:lnTo>
                    <a:pt x="34253" y="32208"/>
                  </a:lnTo>
                  <a:close/>
                  <a:moveTo>
                    <a:pt x="69273" y="46012"/>
                  </a:moveTo>
                  <a:lnTo>
                    <a:pt x="67612" y="62371"/>
                  </a:lnTo>
                  <a:lnTo>
                    <a:pt x="112089" y="66845"/>
                  </a:lnTo>
                  <a:lnTo>
                    <a:pt x="113751" y="50485"/>
                  </a:lnTo>
                  <a:lnTo>
                    <a:pt x="69273" y="46012"/>
                  </a:lnTo>
                  <a:close/>
                  <a:moveTo>
                    <a:pt x="70295" y="35915"/>
                  </a:moveTo>
                  <a:lnTo>
                    <a:pt x="114773" y="40516"/>
                  </a:lnTo>
                  <a:lnTo>
                    <a:pt x="116179" y="27351"/>
                  </a:lnTo>
                  <a:lnTo>
                    <a:pt x="71701" y="22878"/>
                  </a:lnTo>
                  <a:lnTo>
                    <a:pt x="70295" y="3604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0556EC6D-D3EF-E5DF-4E1F-8712A6A0BFD2}"/>
                </a:ext>
              </a:extLst>
            </p:cNvPr>
            <p:cNvSpPr/>
            <p:nvPr/>
          </p:nvSpPr>
          <p:spPr>
            <a:xfrm>
              <a:off x="9574336" y="3539410"/>
              <a:ext cx="141485" cy="142635"/>
            </a:xfrm>
            <a:custGeom>
              <a:avLst/>
              <a:gdLst>
                <a:gd name="connsiteX0" fmla="*/ 22878 w 141485"/>
                <a:gd name="connsiteY0" fmla="*/ 0 h 142635"/>
                <a:gd name="connsiteX1" fmla="*/ 138162 w 141485"/>
                <a:gd name="connsiteY1" fmla="*/ 11758 h 142635"/>
                <a:gd name="connsiteX2" fmla="*/ 130877 w 141485"/>
                <a:gd name="connsiteY2" fmla="*/ 83204 h 142635"/>
                <a:gd name="connsiteX3" fmla="*/ 79498 w 141485"/>
                <a:gd name="connsiteY3" fmla="*/ 77964 h 142635"/>
                <a:gd name="connsiteX4" fmla="*/ 77581 w 141485"/>
                <a:gd name="connsiteY4" fmla="*/ 97008 h 142635"/>
                <a:gd name="connsiteX5" fmla="*/ 141486 w 141485"/>
                <a:gd name="connsiteY5" fmla="*/ 103526 h 142635"/>
                <a:gd name="connsiteX6" fmla="*/ 140335 w 141485"/>
                <a:gd name="connsiteY6" fmla="*/ 114390 h 142635"/>
                <a:gd name="connsiteX7" fmla="*/ 76430 w 141485"/>
                <a:gd name="connsiteY7" fmla="*/ 107872 h 142635"/>
                <a:gd name="connsiteX8" fmla="*/ 72851 w 141485"/>
                <a:gd name="connsiteY8" fmla="*/ 142636 h 142635"/>
                <a:gd name="connsiteX9" fmla="*/ 60326 w 141485"/>
                <a:gd name="connsiteY9" fmla="*/ 141358 h 142635"/>
                <a:gd name="connsiteX10" fmla="*/ 63905 w 141485"/>
                <a:gd name="connsiteY10" fmla="*/ 106593 h 142635"/>
                <a:gd name="connsiteX11" fmla="*/ 0 w 141485"/>
                <a:gd name="connsiteY11" fmla="*/ 100075 h 142635"/>
                <a:gd name="connsiteX12" fmla="*/ 1150 w 141485"/>
                <a:gd name="connsiteY12" fmla="*/ 89211 h 142635"/>
                <a:gd name="connsiteX13" fmla="*/ 65055 w 141485"/>
                <a:gd name="connsiteY13" fmla="*/ 95729 h 142635"/>
                <a:gd name="connsiteX14" fmla="*/ 66972 w 141485"/>
                <a:gd name="connsiteY14" fmla="*/ 76686 h 142635"/>
                <a:gd name="connsiteX15" fmla="*/ 27990 w 141485"/>
                <a:gd name="connsiteY15" fmla="*/ 72724 h 142635"/>
                <a:gd name="connsiteX16" fmla="*/ 15593 w 141485"/>
                <a:gd name="connsiteY16" fmla="*/ 71446 h 142635"/>
                <a:gd name="connsiteX17" fmla="*/ 22878 w 141485"/>
                <a:gd name="connsiteY17" fmla="*/ 0 h 142635"/>
                <a:gd name="connsiteX18" fmla="*/ 31186 w 141485"/>
                <a:gd name="connsiteY18" fmla="*/ 41410 h 142635"/>
                <a:gd name="connsiteX19" fmla="*/ 29013 w 141485"/>
                <a:gd name="connsiteY19" fmla="*/ 62755 h 142635"/>
                <a:gd name="connsiteX20" fmla="*/ 119502 w 141485"/>
                <a:gd name="connsiteY20" fmla="*/ 71957 h 142635"/>
                <a:gd name="connsiteX21" fmla="*/ 121675 w 141485"/>
                <a:gd name="connsiteY21" fmla="*/ 50613 h 142635"/>
                <a:gd name="connsiteX22" fmla="*/ 31186 w 141485"/>
                <a:gd name="connsiteY22" fmla="*/ 41410 h 142635"/>
                <a:gd name="connsiteX23" fmla="*/ 32208 w 141485"/>
                <a:gd name="connsiteY23" fmla="*/ 31952 h 142635"/>
                <a:gd name="connsiteX24" fmla="*/ 122698 w 141485"/>
                <a:gd name="connsiteY24" fmla="*/ 41155 h 142635"/>
                <a:gd name="connsiteX25" fmla="*/ 124743 w 141485"/>
                <a:gd name="connsiteY25" fmla="*/ 20705 h 142635"/>
                <a:gd name="connsiteX26" fmla="*/ 34253 w 141485"/>
                <a:gd name="connsiteY26" fmla="*/ 11503 h 142635"/>
                <a:gd name="connsiteX27" fmla="*/ 32208 w 141485"/>
                <a:gd name="connsiteY27" fmla="*/ 31952 h 14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1485" h="142635">
                  <a:moveTo>
                    <a:pt x="22878" y="0"/>
                  </a:moveTo>
                  <a:lnTo>
                    <a:pt x="138162" y="11758"/>
                  </a:lnTo>
                  <a:lnTo>
                    <a:pt x="130877" y="83204"/>
                  </a:lnTo>
                  <a:lnTo>
                    <a:pt x="79498" y="77964"/>
                  </a:lnTo>
                  <a:lnTo>
                    <a:pt x="77581" y="97008"/>
                  </a:lnTo>
                  <a:lnTo>
                    <a:pt x="141486" y="103526"/>
                  </a:lnTo>
                  <a:lnTo>
                    <a:pt x="140335" y="114390"/>
                  </a:lnTo>
                  <a:lnTo>
                    <a:pt x="76430" y="107872"/>
                  </a:lnTo>
                  <a:lnTo>
                    <a:pt x="72851" y="142636"/>
                  </a:lnTo>
                  <a:lnTo>
                    <a:pt x="60326" y="141358"/>
                  </a:lnTo>
                  <a:lnTo>
                    <a:pt x="63905" y="106593"/>
                  </a:lnTo>
                  <a:lnTo>
                    <a:pt x="0" y="100075"/>
                  </a:lnTo>
                  <a:lnTo>
                    <a:pt x="1150" y="89211"/>
                  </a:lnTo>
                  <a:lnTo>
                    <a:pt x="65055" y="95729"/>
                  </a:lnTo>
                  <a:lnTo>
                    <a:pt x="66972" y="76686"/>
                  </a:lnTo>
                  <a:lnTo>
                    <a:pt x="27990" y="72724"/>
                  </a:lnTo>
                  <a:lnTo>
                    <a:pt x="15593" y="71446"/>
                  </a:lnTo>
                  <a:lnTo>
                    <a:pt x="22878" y="0"/>
                  </a:lnTo>
                  <a:close/>
                  <a:moveTo>
                    <a:pt x="31186" y="41410"/>
                  </a:moveTo>
                  <a:lnTo>
                    <a:pt x="29013" y="62755"/>
                  </a:lnTo>
                  <a:lnTo>
                    <a:pt x="119502" y="71957"/>
                  </a:lnTo>
                  <a:lnTo>
                    <a:pt x="121675" y="50613"/>
                  </a:lnTo>
                  <a:lnTo>
                    <a:pt x="31186" y="41410"/>
                  </a:lnTo>
                  <a:close/>
                  <a:moveTo>
                    <a:pt x="32208" y="31952"/>
                  </a:moveTo>
                  <a:lnTo>
                    <a:pt x="122698" y="41155"/>
                  </a:lnTo>
                  <a:lnTo>
                    <a:pt x="124743" y="20705"/>
                  </a:lnTo>
                  <a:lnTo>
                    <a:pt x="34253" y="11503"/>
                  </a:lnTo>
                  <a:lnTo>
                    <a:pt x="32208" y="3195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53CFD8A3-8D95-6481-41CB-387ED03123CF}"/>
                </a:ext>
              </a:extLst>
            </p:cNvPr>
            <p:cNvSpPr/>
            <p:nvPr/>
          </p:nvSpPr>
          <p:spPr>
            <a:xfrm>
              <a:off x="9744387" y="3568551"/>
              <a:ext cx="122028" cy="116667"/>
            </a:xfrm>
            <a:custGeom>
              <a:avLst/>
              <a:gdLst>
                <a:gd name="connsiteX0" fmla="*/ 24731 w 122028"/>
                <a:gd name="connsiteY0" fmla="*/ 2940 h 116667"/>
                <a:gd name="connsiteX1" fmla="*/ 12590 w 122028"/>
                <a:gd name="connsiteY1" fmla="*/ 54447 h 116667"/>
                <a:gd name="connsiteX2" fmla="*/ 16296 w 122028"/>
                <a:gd name="connsiteY2" fmla="*/ 89467 h 116667"/>
                <a:gd name="connsiteX3" fmla="*/ 29460 w 122028"/>
                <a:gd name="connsiteY3" fmla="*/ 104804 h 116667"/>
                <a:gd name="connsiteX4" fmla="*/ 43391 w 122028"/>
                <a:gd name="connsiteY4" fmla="*/ 95985 h 116667"/>
                <a:gd name="connsiteX5" fmla="*/ 61285 w 122028"/>
                <a:gd name="connsiteY5" fmla="*/ 68634 h 116667"/>
                <a:gd name="connsiteX6" fmla="*/ 71893 w 122028"/>
                <a:gd name="connsiteY6" fmla="*/ 74002 h 116667"/>
                <a:gd name="connsiteX7" fmla="*/ 49526 w 122028"/>
                <a:gd name="connsiteY7" fmla="*/ 106338 h 116667"/>
                <a:gd name="connsiteX8" fmla="*/ 27415 w 122028"/>
                <a:gd name="connsiteY8" fmla="*/ 116563 h 116667"/>
                <a:gd name="connsiteX9" fmla="*/ 6583 w 122028"/>
                <a:gd name="connsiteY9" fmla="*/ 96624 h 116667"/>
                <a:gd name="connsiteX10" fmla="*/ 575 w 122028"/>
                <a:gd name="connsiteY10" fmla="*/ 53041 h 116667"/>
                <a:gd name="connsiteX11" fmla="*/ 13101 w 122028"/>
                <a:gd name="connsiteY11" fmla="*/ 0 h 116667"/>
                <a:gd name="connsiteX12" fmla="*/ 24604 w 122028"/>
                <a:gd name="connsiteY12" fmla="*/ 2812 h 116667"/>
                <a:gd name="connsiteX13" fmla="*/ 97583 w 122028"/>
                <a:gd name="connsiteY13" fmla="*/ 11758 h 116667"/>
                <a:gd name="connsiteX14" fmla="*/ 108958 w 122028"/>
                <a:gd name="connsiteY14" fmla="*/ 9074 h 116667"/>
                <a:gd name="connsiteX15" fmla="*/ 120461 w 122028"/>
                <a:gd name="connsiteY15" fmla="*/ 56108 h 116667"/>
                <a:gd name="connsiteX16" fmla="*/ 120717 w 122028"/>
                <a:gd name="connsiteY16" fmla="*/ 109789 h 116667"/>
                <a:gd name="connsiteX17" fmla="*/ 108575 w 122028"/>
                <a:gd name="connsiteY17" fmla="*/ 108510 h 116667"/>
                <a:gd name="connsiteX18" fmla="*/ 108319 w 122028"/>
                <a:gd name="connsiteY18" fmla="*/ 57259 h 116667"/>
                <a:gd name="connsiteX19" fmla="*/ 97455 w 122028"/>
                <a:gd name="connsiteY19" fmla="*/ 11758 h 11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028" h="116667">
                  <a:moveTo>
                    <a:pt x="24731" y="2940"/>
                  </a:moveTo>
                  <a:cubicBezTo>
                    <a:pt x="18597" y="18660"/>
                    <a:pt x="14507" y="35915"/>
                    <a:pt x="12590" y="54447"/>
                  </a:cubicBezTo>
                  <a:cubicBezTo>
                    <a:pt x="11183" y="67995"/>
                    <a:pt x="12462" y="79753"/>
                    <a:pt x="16296" y="89467"/>
                  </a:cubicBezTo>
                  <a:cubicBezTo>
                    <a:pt x="20130" y="99181"/>
                    <a:pt x="24604" y="104420"/>
                    <a:pt x="29460" y="104804"/>
                  </a:cubicBezTo>
                  <a:cubicBezTo>
                    <a:pt x="32783" y="105188"/>
                    <a:pt x="37512" y="102248"/>
                    <a:pt x="43391" y="95985"/>
                  </a:cubicBezTo>
                  <a:cubicBezTo>
                    <a:pt x="49399" y="89722"/>
                    <a:pt x="55406" y="80648"/>
                    <a:pt x="61285" y="68634"/>
                  </a:cubicBezTo>
                  <a:lnTo>
                    <a:pt x="71893" y="74002"/>
                  </a:lnTo>
                  <a:cubicBezTo>
                    <a:pt x="65247" y="88061"/>
                    <a:pt x="57834" y="98797"/>
                    <a:pt x="49526" y="106338"/>
                  </a:cubicBezTo>
                  <a:cubicBezTo>
                    <a:pt x="41219" y="113879"/>
                    <a:pt x="33806" y="117329"/>
                    <a:pt x="27415" y="116563"/>
                  </a:cubicBezTo>
                  <a:cubicBezTo>
                    <a:pt x="19236" y="115668"/>
                    <a:pt x="12334" y="109150"/>
                    <a:pt x="6583" y="96624"/>
                  </a:cubicBezTo>
                  <a:cubicBezTo>
                    <a:pt x="831" y="84227"/>
                    <a:pt x="-1086" y="69656"/>
                    <a:pt x="575" y="53041"/>
                  </a:cubicBezTo>
                  <a:cubicBezTo>
                    <a:pt x="2620" y="33231"/>
                    <a:pt x="6838" y="15593"/>
                    <a:pt x="13101" y="0"/>
                  </a:cubicBezTo>
                  <a:lnTo>
                    <a:pt x="24604" y="2812"/>
                  </a:lnTo>
                  <a:close/>
                  <a:moveTo>
                    <a:pt x="97583" y="11758"/>
                  </a:moveTo>
                  <a:lnTo>
                    <a:pt x="108958" y="9074"/>
                  </a:lnTo>
                  <a:cubicBezTo>
                    <a:pt x="114582" y="22878"/>
                    <a:pt x="118544" y="38598"/>
                    <a:pt x="120461" y="56108"/>
                  </a:cubicBezTo>
                  <a:cubicBezTo>
                    <a:pt x="122506" y="73619"/>
                    <a:pt x="122506" y="91512"/>
                    <a:pt x="120717" y="109789"/>
                  </a:cubicBezTo>
                  <a:lnTo>
                    <a:pt x="108575" y="108510"/>
                  </a:lnTo>
                  <a:cubicBezTo>
                    <a:pt x="110364" y="91384"/>
                    <a:pt x="110236" y="74257"/>
                    <a:pt x="108319" y="57259"/>
                  </a:cubicBezTo>
                  <a:cubicBezTo>
                    <a:pt x="106402" y="40260"/>
                    <a:pt x="102823" y="25051"/>
                    <a:pt x="97455" y="1175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1380A35D-A627-4C29-4A6D-C6A63209B7C3}"/>
                </a:ext>
              </a:extLst>
            </p:cNvPr>
            <p:cNvSpPr/>
            <p:nvPr/>
          </p:nvSpPr>
          <p:spPr>
            <a:xfrm>
              <a:off x="9949969" y="3583505"/>
              <a:ext cx="25817" cy="116051"/>
            </a:xfrm>
            <a:custGeom>
              <a:avLst/>
              <a:gdLst>
                <a:gd name="connsiteX0" fmla="*/ 0 w 25817"/>
                <a:gd name="connsiteY0" fmla="*/ 114645 h 116051"/>
                <a:gd name="connsiteX1" fmla="*/ 1917 w 25817"/>
                <a:gd name="connsiteY1" fmla="*/ 95346 h 116051"/>
                <a:gd name="connsiteX2" fmla="*/ 15465 w 25817"/>
                <a:gd name="connsiteY2" fmla="*/ 96752 h 116051"/>
                <a:gd name="connsiteX3" fmla="*/ 13548 w 25817"/>
                <a:gd name="connsiteY3" fmla="*/ 116052 h 116051"/>
                <a:gd name="connsiteX4" fmla="*/ 0 w 25817"/>
                <a:gd name="connsiteY4" fmla="*/ 114645 h 116051"/>
                <a:gd name="connsiteX5" fmla="*/ 11120 w 25817"/>
                <a:gd name="connsiteY5" fmla="*/ 0 h 116051"/>
                <a:gd name="connsiteX6" fmla="*/ 25818 w 25817"/>
                <a:gd name="connsiteY6" fmla="*/ 1534 h 116051"/>
                <a:gd name="connsiteX7" fmla="*/ 15849 w 25817"/>
                <a:gd name="connsiteY7" fmla="*/ 84099 h 116051"/>
                <a:gd name="connsiteX8" fmla="*/ 4218 w 25817"/>
                <a:gd name="connsiteY8" fmla="*/ 82949 h 116051"/>
                <a:gd name="connsiteX9" fmla="*/ 11120 w 25817"/>
                <a:gd name="connsiteY9" fmla="*/ 0 h 11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7" h="116051">
                  <a:moveTo>
                    <a:pt x="0" y="114645"/>
                  </a:moveTo>
                  <a:lnTo>
                    <a:pt x="1917" y="95346"/>
                  </a:lnTo>
                  <a:lnTo>
                    <a:pt x="15465" y="96752"/>
                  </a:lnTo>
                  <a:lnTo>
                    <a:pt x="13548" y="116052"/>
                  </a:lnTo>
                  <a:lnTo>
                    <a:pt x="0" y="114645"/>
                  </a:lnTo>
                  <a:close/>
                  <a:moveTo>
                    <a:pt x="11120" y="0"/>
                  </a:moveTo>
                  <a:lnTo>
                    <a:pt x="25818" y="1534"/>
                  </a:lnTo>
                  <a:lnTo>
                    <a:pt x="15849" y="84099"/>
                  </a:lnTo>
                  <a:lnTo>
                    <a:pt x="4218" y="82949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374E5BB5-CEF9-AA86-E9D4-CBF72F642842}"/>
                </a:ext>
              </a:extLst>
            </p:cNvPr>
            <p:cNvSpPr/>
            <p:nvPr/>
          </p:nvSpPr>
          <p:spPr>
            <a:xfrm>
              <a:off x="5687894" y="4434718"/>
              <a:ext cx="4663781" cy="1308772"/>
            </a:xfrm>
            <a:custGeom>
              <a:avLst/>
              <a:gdLst>
                <a:gd name="connsiteX0" fmla="*/ 4446760 w 4663781"/>
                <a:gd name="connsiteY0" fmla="*/ 0 h 1308772"/>
                <a:gd name="connsiteX1" fmla="*/ 4663782 w 4663781"/>
                <a:gd name="connsiteY1" fmla="*/ 217021 h 1308772"/>
                <a:gd name="connsiteX2" fmla="*/ 4663782 w 4663781"/>
                <a:gd name="connsiteY2" fmla="*/ 1091751 h 1308772"/>
                <a:gd name="connsiteX3" fmla="*/ 4446760 w 4663781"/>
                <a:gd name="connsiteY3" fmla="*/ 1308772 h 1308772"/>
                <a:gd name="connsiteX4" fmla="*/ 217021 w 4663781"/>
                <a:gd name="connsiteY4" fmla="*/ 1308772 h 1308772"/>
                <a:gd name="connsiteX5" fmla="*/ 0 w 4663781"/>
                <a:gd name="connsiteY5" fmla="*/ 1091751 h 1308772"/>
                <a:gd name="connsiteX6" fmla="*/ 0 w 4663781"/>
                <a:gd name="connsiteY6" fmla="*/ 217021 h 1308772"/>
                <a:gd name="connsiteX7" fmla="*/ 217021 w 4663781"/>
                <a:gd name="connsiteY7" fmla="*/ 0 h 130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781" h="1308772">
                  <a:moveTo>
                    <a:pt x="4446760" y="0"/>
                  </a:moveTo>
                  <a:cubicBezTo>
                    <a:pt x="4566618" y="0"/>
                    <a:pt x="4663782" y="97164"/>
                    <a:pt x="4663782" y="217021"/>
                  </a:cubicBezTo>
                  <a:lnTo>
                    <a:pt x="4663782" y="1091751"/>
                  </a:lnTo>
                  <a:cubicBezTo>
                    <a:pt x="4663782" y="1211609"/>
                    <a:pt x="4566618" y="1308772"/>
                    <a:pt x="4446760" y="1308772"/>
                  </a:cubicBezTo>
                  <a:lnTo>
                    <a:pt x="217021" y="1308772"/>
                  </a:lnTo>
                  <a:cubicBezTo>
                    <a:pt x="97164" y="1308772"/>
                    <a:pt x="0" y="1211608"/>
                    <a:pt x="0" y="1091751"/>
                  </a:cubicBezTo>
                  <a:lnTo>
                    <a:pt x="0" y="217021"/>
                  </a:lnTo>
                  <a:cubicBezTo>
                    <a:pt x="0" y="97163"/>
                    <a:pt x="97164" y="0"/>
                    <a:pt x="217021" y="0"/>
                  </a:cubicBezTo>
                  <a:close/>
                </a:path>
              </a:pathLst>
            </a:custGeom>
            <a:solidFill>
              <a:srgbClr val="E4F1F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A397405A-D9E6-7E7B-61D5-8A51AFC9B72B}"/>
                </a:ext>
              </a:extLst>
            </p:cNvPr>
            <p:cNvSpPr/>
            <p:nvPr/>
          </p:nvSpPr>
          <p:spPr>
            <a:xfrm>
              <a:off x="5687894" y="5972782"/>
              <a:ext cx="2635950" cy="1194638"/>
            </a:xfrm>
            <a:custGeom>
              <a:avLst/>
              <a:gdLst>
                <a:gd name="connsiteX0" fmla="*/ 2509419 w 2635950"/>
                <a:gd name="connsiteY0" fmla="*/ 0 h 1194638"/>
                <a:gd name="connsiteX1" fmla="*/ 2635951 w 2635950"/>
                <a:gd name="connsiteY1" fmla="*/ 126532 h 1194638"/>
                <a:gd name="connsiteX2" fmla="*/ 2635951 w 2635950"/>
                <a:gd name="connsiteY2" fmla="*/ 1068107 h 1194638"/>
                <a:gd name="connsiteX3" fmla="*/ 2509419 w 2635950"/>
                <a:gd name="connsiteY3" fmla="*/ 1194639 h 1194638"/>
                <a:gd name="connsiteX4" fmla="*/ 126532 w 2635950"/>
                <a:gd name="connsiteY4" fmla="*/ 1194639 h 1194638"/>
                <a:gd name="connsiteX5" fmla="*/ 0 w 2635950"/>
                <a:gd name="connsiteY5" fmla="*/ 1068107 h 1194638"/>
                <a:gd name="connsiteX6" fmla="*/ 0 w 2635950"/>
                <a:gd name="connsiteY6" fmla="*/ 126532 h 1194638"/>
                <a:gd name="connsiteX7" fmla="*/ 126532 w 2635950"/>
                <a:gd name="connsiteY7" fmla="*/ 0 h 1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5950" h="1194638">
                  <a:moveTo>
                    <a:pt x="2509419" y="0"/>
                  </a:moveTo>
                  <a:cubicBezTo>
                    <a:pt x="2579300" y="0"/>
                    <a:pt x="2635951" y="56650"/>
                    <a:pt x="2635951" y="126532"/>
                  </a:cubicBezTo>
                  <a:lnTo>
                    <a:pt x="2635951" y="1068107"/>
                  </a:lnTo>
                  <a:cubicBezTo>
                    <a:pt x="2635951" y="1137988"/>
                    <a:pt x="2579300" y="1194639"/>
                    <a:pt x="2509419" y="1194639"/>
                  </a:cubicBezTo>
                  <a:lnTo>
                    <a:pt x="126532" y="1194639"/>
                  </a:lnTo>
                  <a:cubicBezTo>
                    <a:pt x="56650" y="1194639"/>
                    <a:pt x="0" y="1137989"/>
                    <a:pt x="0" y="1068107"/>
                  </a:cubicBezTo>
                  <a:lnTo>
                    <a:pt x="0" y="126532"/>
                  </a:lnTo>
                  <a:cubicBezTo>
                    <a:pt x="0" y="56651"/>
                    <a:pt x="56650" y="0"/>
                    <a:pt x="126532" y="0"/>
                  </a:cubicBezTo>
                  <a:close/>
                </a:path>
              </a:pathLst>
            </a:custGeom>
            <a:noFill/>
            <a:ln w="38307" cap="flat">
              <a:solidFill>
                <a:srgbClr val="009FE6">
                  <a:alpha val="51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80281A38-4F28-F02C-546E-6F71C874F6D9}"/>
                </a:ext>
              </a:extLst>
            </p:cNvPr>
            <p:cNvSpPr/>
            <p:nvPr/>
          </p:nvSpPr>
          <p:spPr>
            <a:xfrm>
              <a:off x="8446542" y="5972782"/>
              <a:ext cx="1905005" cy="1194638"/>
            </a:xfrm>
            <a:custGeom>
              <a:avLst/>
              <a:gdLst>
                <a:gd name="connsiteX0" fmla="*/ 1778474 w 1905005"/>
                <a:gd name="connsiteY0" fmla="*/ 0 h 1194638"/>
                <a:gd name="connsiteX1" fmla="*/ 1905006 w 1905005"/>
                <a:gd name="connsiteY1" fmla="*/ 126532 h 1194638"/>
                <a:gd name="connsiteX2" fmla="*/ 1905006 w 1905005"/>
                <a:gd name="connsiteY2" fmla="*/ 1068107 h 1194638"/>
                <a:gd name="connsiteX3" fmla="*/ 1778474 w 1905005"/>
                <a:gd name="connsiteY3" fmla="*/ 1194639 h 1194638"/>
                <a:gd name="connsiteX4" fmla="*/ 126532 w 1905005"/>
                <a:gd name="connsiteY4" fmla="*/ 1194639 h 1194638"/>
                <a:gd name="connsiteX5" fmla="*/ 0 w 1905005"/>
                <a:gd name="connsiteY5" fmla="*/ 1068107 h 1194638"/>
                <a:gd name="connsiteX6" fmla="*/ 0 w 1905005"/>
                <a:gd name="connsiteY6" fmla="*/ 126532 h 1194638"/>
                <a:gd name="connsiteX7" fmla="*/ 126532 w 1905005"/>
                <a:gd name="connsiteY7" fmla="*/ 0 h 11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5" h="1194638">
                  <a:moveTo>
                    <a:pt x="1778474" y="0"/>
                  </a:moveTo>
                  <a:cubicBezTo>
                    <a:pt x="1848356" y="0"/>
                    <a:pt x="1905006" y="56650"/>
                    <a:pt x="1905006" y="126532"/>
                  </a:cubicBezTo>
                  <a:lnTo>
                    <a:pt x="1905006" y="1068107"/>
                  </a:lnTo>
                  <a:cubicBezTo>
                    <a:pt x="1905006" y="1137988"/>
                    <a:pt x="1848356" y="1194639"/>
                    <a:pt x="1778474" y="1194639"/>
                  </a:cubicBezTo>
                  <a:lnTo>
                    <a:pt x="126532" y="1194639"/>
                  </a:lnTo>
                  <a:cubicBezTo>
                    <a:pt x="56650" y="1194639"/>
                    <a:pt x="0" y="1137989"/>
                    <a:pt x="0" y="1068107"/>
                  </a:cubicBezTo>
                  <a:lnTo>
                    <a:pt x="0" y="126532"/>
                  </a:lnTo>
                  <a:cubicBezTo>
                    <a:pt x="0" y="56651"/>
                    <a:pt x="56650" y="0"/>
                    <a:pt x="126532" y="0"/>
                  </a:cubicBezTo>
                  <a:close/>
                </a:path>
              </a:pathLst>
            </a:custGeom>
            <a:solidFill>
              <a:srgbClr val="FFF000">
                <a:alpha val="51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72" name="グラフィックス 5">
              <a:extLst>
                <a:ext uri="{FF2B5EF4-FFF2-40B4-BE49-F238E27FC236}">
                  <a16:creationId xmlns:a16="http://schemas.microsoft.com/office/drawing/2014/main" id="{472BB3A7-90DB-1242-B7FE-DBE4C92D15F0}"/>
                </a:ext>
              </a:extLst>
            </p:cNvPr>
            <p:cNvGrpSpPr/>
            <p:nvPr/>
          </p:nvGrpSpPr>
          <p:grpSpPr>
            <a:xfrm>
              <a:off x="5812892" y="6041160"/>
              <a:ext cx="568370" cy="132155"/>
              <a:chOff x="5812892" y="6041160"/>
              <a:chExt cx="568370" cy="132155"/>
            </a:xfrm>
            <a:solidFill>
              <a:srgbClr val="009FE6"/>
            </a:solidFill>
          </p:grpSpPr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ADE4774B-85A7-3FFB-3C45-32D423115967}"/>
                  </a:ext>
                </a:extLst>
              </p:cNvPr>
              <p:cNvSpPr/>
              <p:nvPr/>
            </p:nvSpPr>
            <p:spPr>
              <a:xfrm>
                <a:off x="5812892" y="6045122"/>
                <a:ext cx="124486" cy="125893"/>
              </a:xfrm>
              <a:custGeom>
                <a:avLst/>
                <a:gdLst>
                  <a:gd name="connsiteX0" fmla="*/ 0 w 124486"/>
                  <a:gd name="connsiteY0" fmla="*/ 125893 h 125893"/>
                  <a:gd name="connsiteX1" fmla="*/ 0 w 124486"/>
                  <a:gd name="connsiteY1" fmla="*/ 0 h 125893"/>
                  <a:gd name="connsiteX2" fmla="*/ 56620 w 124486"/>
                  <a:gd name="connsiteY2" fmla="*/ 0 h 125893"/>
                  <a:gd name="connsiteX3" fmla="*/ 56620 w 124486"/>
                  <a:gd name="connsiteY3" fmla="*/ 52786 h 125893"/>
                  <a:gd name="connsiteX4" fmla="*/ 11247 w 124486"/>
                  <a:gd name="connsiteY4" fmla="*/ 52786 h 125893"/>
                  <a:gd name="connsiteX5" fmla="*/ 11247 w 124486"/>
                  <a:gd name="connsiteY5" fmla="*/ 125765 h 125893"/>
                  <a:gd name="connsiteX6" fmla="*/ 0 w 124486"/>
                  <a:gd name="connsiteY6" fmla="*/ 125765 h 125893"/>
                  <a:gd name="connsiteX7" fmla="*/ 11247 w 124486"/>
                  <a:gd name="connsiteY7" fmla="*/ 22623 h 125893"/>
                  <a:gd name="connsiteX8" fmla="*/ 45628 w 124486"/>
                  <a:gd name="connsiteY8" fmla="*/ 22623 h 125893"/>
                  <a:gd name="connsiteX9" fmla="*/ 45628 w 124486"/>
                  <a:gd name="connsiteY9" fmla="*/ 9330 h 125893"/>
                  <a:gd name="connsiteX10" fmla="*/ 11247 w 124486"/>
                  <a:gd name="connsiteY10" fmla="*/ 9330 h 125893"/>
                  <a:gd name="connsiteX11" fmla="*/ 11247 w 124486"/>
                  <a:gd name="connsiteY11" fmla="*/ 22623 h 125893"/>
                  <a:gd name="connsiteX12" fmla="*/ 11247 w 124486"/>
                  <a:gd name="connsiteY12" fmla="*/ 30675 h 125893"/>
                  <a:gd name="connsiteX13" fmla="*/ 11247 w 124486"/>
                  <a:gd name="connsiteY13" fmla="*/ 44606 h 125893"/>
                  <a:gd name="connsiteX14" fmla="*/ 45628 w 124486"/>
                  <a:gd name="connsiteY14" fmla="*/ 44606 h 125893"/>
                  <a:gd name="connsiteX15" fmla="*/ 45628 w 124486"/>
                  <a:gd name="connsiteY15" fmla="*/ 30675 h 125893"/>
                  <a:gd name="connsiteX16" fmla="*/ 11247 w 124486"/>
                  <a:gd name="connsiteY16" fmla="*/ 30675 h 125893"/>
                  <a:gd name="connsiteX17" fmla="*/ 41283 w 124486"/>
                  <a:gd name="connsiteY17" fmla="*/ 92662 h 125893"/>
                  <a:gd name="connsiteX18" fmla="*/ 22367 w 124486"/>
                  <a:gd name="connsiteY18" fmla="*/ 92662 h 125893"/>
                  <a:gd name="connsiteX19" fmla="*/ 22367 w 124486"/>
                  <a:gd name="connsiteY19" fmla="*/ 84355 h 125893"/>
                  <a:gd name="connsiteX20" fmla="*/ 42305 w 124486"/>
                  <a:gd name="connsiteY20" fmla="*/ 84355 h 125893"/>
                  <a:gd name="connsiteX21" fmla="*/ 42305 w 124486"/>
                  <a:gd name="connsiteY21" fmla="*/ 82948 h 125893"/>
                  <a:gd name="connsiteX22" fmla="*/ 42305 w 124486"/>
                  <a:gd name="connsiteY22" fmla="*/ 81287 h 125893"/>
                  <a:gd name="connsiteX23" fmla="*/ 42305 w 124486"/>
                  <a:gd name="connsiteY23" fmla="*/ 70423 h 125893"/>
                  <a:gd name="connsiteX24" fmla="*/ 25179 w 124486"/>
                  <a:gd name="connsiteY24" fmla="*/ 70423 h 125893"/>
                  <a:gd name="connsiteX25" fmla="*/ 25179 w 124486"/>
                  <a:gd name="connsiteY25" fmla="*/ 61604 h 125893"/>
                  <a:gd name="connsiteX26" fmla="*/ 97519 w 124486"/>
                  <a:gd name="connsiteY26" fmla="*/ 61604 h 125893"/>
                  <a:gd name="connsiteX27" fmla="*/ 97519 w 124486"/>
                  <a:gd name="connsiteY27" fmla="*/ 70423 h 125893"/>
                  <a:gd name="connsiteX28" fmla="*/ 81543 w 124486"/>
                  <a:gd name="connsiteY28" fmla="*/ 70423 h 125893"/>
                  <a:gd name="connsiteX29" fmla="*/ 81543 w 124486"/>
                  <a:gd name="connsiteY29" fmla="*/ 84355 h 125893"/>
                  <a:gd name="connsiteX30" fmla="*/ 99819 w 124486"/>
                  <a:gd name="connsiteY30" fmla="*/ 84355 h 125893"/>
                  <a:gd name="connsiteX31" fmla="*/ 99819 w 124486"/>
                  <a:gd name="connsiteY31" fmla="*/ 92662 h 125893"/>
                  <a:gd name="connsiteX32" fmla="*/ 81543 w 124486"/>
                  <a:gd name="connsiteY32" fmla="*/ 92662 h 125893"/>
                  <a:gd name="connsiteX33" fmla="*/ 81543 w 124486"/>
                  <a:gd name="connsiteY33" fmla="*/ 121675 h 125893"/>
                  <a:gd name="connsiteX34" fmla="*/ 70807 w 124486"/>
                  <a:gd name="connsiteY34" fmla="*/ 121675 h 125893"/>
                  <a:gd name="connsiteX35" fmla="*/ 70807 w 124486"/>
                  <a:gd name="connsiteY35" fmla="*/ 92662 h 125893"/>
                  <a:gd name="connsiteX36" fmla="*/ 51763 w 124486"/>
                  <a:gd name="connsiteY36" fmla="*/ 92662 h 125893"/>
                  <a:gd name="connsiteX37" fmla="*/ 30802 w 124486"/>
                  <a:gd name="connsiteY37" fmla="*/ 123081 h 125893"/>
                  <a:gd name="connsiteX38" fmla="*/ 22367 w 124486"/>
                  <a:gd name="connsiteY38" fmla="*/ 116307 h 125893"/>
                  <a:gd name="connsiteX39" fmla="*/ 41155 w 124486"/>
                  <a:gd name="connsiteY39" fmla="*/ 92534 h 125893"/>
                  <a:gd name="connsiteX40" fmla="*/ 71062 w 124486"/>
                  <a:gd name="connsiteY40" fmla="*/ 70423 h 125893"/>
                  <a:gd name="connsiteX41" fmla="*/ 53041 w 124486"/>
                  <a:gd name="connsiteY41" fmla="*/ 70423 h 125893"/>
                  <a:gd name="connsiteX42" fmla="*/ 53041 w 124486"/>
                  <a:gd name="connsiteY42" fmla="*/ 80265 h 125893"/>
                  <a:gd name="connsiteX43" fmla="*/ 53041 w 124486"/>
                  <a:gd name="connsiteY43" fmla="*/ 82438 h 125893"/>
                  <a:gd name="connsiteX44" fmla="*/ 53041 w 124486"/>
                  <a:gd name="connsiteY44" fmla="*/ 84355 h 125893"/>
                  <a:gd name="connsiteX45" fmla="*/ 71190 w 124486"/>
                  <a:gd name="connsiteY45" fmla="*/ 84355 h 125893"/>
                  <a:gd name="connsiteX46" fmla="*/ 71190 w 124486"/>
                  <a:gd name="connsiteY46" fmla="*/ 70423 h 125893"/>
                  <a:gd name="connsiteX47" fmla="*/ 66333 w 124486"/>
                  <a:gd name="connsiteY47" fmla="*/ 0 h 125893"/>
                  <a:gd name="connsiteX48" fmla="*/ 124487 w 124486"/>
                  <a:gd name="connsiteY48" fmla="*/ 0 h 125893"/>
                  <a:gd name="connsiteX49" fmla="*/ 124487 w 124486"/>
                  <a:gd name="connsiteY49" fmla="*/ 106338 h 125893"/>
                  <a:gd name="connsiteX50" fmla="*/ 121547 w 124486"/>
                  <a:gd name="connsiteY50" fmla="*/ 121803 h 125893"/>
                  <a:gd name="connsiteX51" fmla="*/ 106210 w 124486"/>
                  <a:gd name="connsiteY51" fmla="*/ 124870 h 125893"/>
                  <a:gd name="connsiteX52" fmla="*/ 90106 w 124486"/>
                  <a:gd name="connsiteY52" fmla="*/ 124104 h 125893"/>
                  <a:gd name="connsiteX53" fmla="*/ 89722 w 124486"/>
                  <a:gd name="connsiteY53" fmla="*/ 114262 h 125893"/>
                  <a:gd name="connsiteX54" fmla="*/ 104548 w 124486"/>
                  <a:gd name="connsiteY54" fmla="*/ 115029 h 125893"/>
                  <a:gd name="connsiteX55" fmla="*/ 112089 w 124486"/>
                  <a:gd name="connsiteY55" fmla="*/ 113879 h 125893"/>
                  <a:gd name="connsiteX56" fmla="*/ 113367 w 124486"/>
                  <a:gd name="connsiteY56" fmla="*/ 106594 h 125893"/>
                  <a:gd name="connsiteX57" fmla="*/ 113367 w 124486"/>
                  <a:gd name="connsiteY57" fmla="*/ 52913 h 125893"/>
                  <a:gd name="connsiteX58" fmla="*/ 66461 w 124486"/>
                  <a:gd name="connsiteY58" fmla="*/ 52913 h 125893"/>
                  <a:gd name="connsiteX59" fmla="*/ 66461 w 124486"/>
                  <a:gd name="connsiteY59" fmla="*/ 128 h 125893"/>
                  <a:gd name="connsiteX60" fmla="*/ 113240 w 124486"/>
                  <a:gd name="connsiteY60" fmla="*/ 22623 h 125893"/>
                  <a:gd name="connsiteX61" fmla="*/ 113240 w 124486"/>
                  <a:gd name="connsiteY61" fmla="*/ 9330 h 125893"/>
                  <a:gd name="connsiteX62" fmla="*/ 77325 w 124486"/>
                  <a:gd name="connsiteY62" fmla="*/ 9330 h 125893"/>
                  <a:gd name="connsiteX63" fmla="*/ 77325 w 124486"/>
                  <a:gd name="connsiteY63" fmla="*/ 22623 h 125893"/>
                  <a:gd name="connsiteX64" fmla="*/ 113240 w 124486"/>
                  <a:gd name="connsiteY64" fmla="*/ 22623 h 125893"/>
                  <a:gd name="connsiteX65" fmla="*/ 113240 w 124486"/>
                  <a:gd name="connsiteY65" fmla="*/ 30675 h 125893"/>
                  <a:gd name="connsiteX66" fmla="*/ 77325 w 124486"/>
                  <a:gd name="connsiteY66" fmla="*/ 30675 h 125893"/>
                  <a:gd name="connsiteX67" fmla="*/ 77325 w 124486"/>
                  <a:gd name="connsiteY67" fmla="*/ 44606 h 125893"/>
                  <a:gd name="connsiteX68" fmla="*/ 113240 w 124486"/>
                  <a:gd name="connsiteY68" fmla="*/ 44606 h 125893"/>
                  <a:gd name="connsiteX69" fmla="*/ 113240 w 124486"/>
                  <a:gd name="connsiteY69" fmla="*/ 30675 h 12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4486" h="125893">
                    <a:moveTo>
                      <a:pt x="0" y="125893"/>
                    </a:moveTo>
                    <a:lnTo>
                      <a:pt x="0" y="0"/>
                    </a:lnTo>
                    <a:lnTo>
                      <a:pt x="56620" y="0"/>
                    </a:lnTo>
                    <a:lnTo>
                      <a:pt x="56620" y="52786"/>
                    </a:lnTo>
                    <a:lnTo>
                      <a:pt x="11247" y="52786"/>
                    </a:lnTo>
                    <a:lnTo>
                      <a:pt x="11247" y="125765"/>
                    </a:lnTo>
                    <a:lnTo>
                      <a:pt x="0" y="125765"/>
                    </a:lnTo>
                    <a:close/>
                    <a:moveTo>
                      <a:pt x="11247" y="22623"/>
                    </a:moveTo>
                    <a:lnTo>
                      <a:pt x="45628" y="22623"/>
                    </a:lnTo>
                    <a:lnTo>
                      <a:pt x="45628" y="9330"/>
                    </a:lnTo>
                    <a:lnTo>
                      <a:pt x="11247" y="9330"/>
                    </a:lnTo>
                    <a:lnTo>
                      <a:pt x="11247" y="22623"/>
                    </a:lnTo>
                    <a:close/>
                    <a:moveTo>
                      <a:pt x="11247" y="30675"/>
                    </a:moveTo>
                    <a:lnTo>
                      <a:pt x="11247" y="44606"/>
                    </a:lnTo>
                    <a:lnTo>
                      <a:pt x="45628" y="44606"/>
                    </a:lnTo>
                    <a:lnTo>
                      <a:pt x="45628" y="30675"/>
                    </a:lnTo>
                    <a:lnTo>
                      <a:pt x="11247" y="30675"/>
                    </a:lnTo>
                    <a:close/>
                    <a:moveTo>
                      <a:pt x="41283" y="92662"/>
                    </a:moveTo>
                    <a:lnTo>
                      <a:pt x="22367" y="92662"/>
                    </a:lnTo>
                    <a:lnTo>
                      <a:pt x="22367" y="84355"/>
                    </a:lnTo>
                    <a:lnTo>
                      <a:pt x="42305" y="84355"/>
                    </a:lnTo>
                    <a:cubicBezTo>
                      <a:pt x="42305" y="84355"/>
                      <a:pt x="42305" y="83587"/>
                      <a:pt x="42305" y="82948"/>
                    </a:cubicBezTo>
                    <a:cubicBezTo>
                      <a:pt x="42305" y="82310"/>
                      <a:pt x="42305" y="81671"/>
                      <a:pt x="42305" y="81287"/>
                    </a:cubicBezTo>
                    <a:lnTo>
                      <a:pt x="42305" y="70423"/>
                    </a:lnTo>
                    <a:lnTo>
                      <a:pt x="25179" y="70423"/>
                    </a:lnTo>
                    <a:lnTo>
                      <a:pt x="25179" y="61604"/>
                    </a:lnTo>
                    <a:lnTo>
                      <a:pt x="97519" y="61604"/>
                    </a:lnTo>
                    <a:lnTo>
                      <a:pt x="97519" y="70423"/>
                    </a:lnTo>
                    <a:lnTo>
                      <a:pt x="81543" y="70423"/>
                    </a:lnTo>
                    <a:lnTo>
                      <a:pt x="81543" y="84355"/>
                    </a:lnTo>
                    <a:lnTo>
                      <a:pt x="99819" y="84355"/>
                    </a:lnTo>
                    <a:lnTo>
                      <a:pt x="99819" y="92662"/>
                    </a:lnTo>
                    <a:lnTo>
                      <a:pt x="81543" y="92662"/>
                    </a:lnTo>
                    <a:lnTo>
                      <a:pt x="81543" y="121675"/>
                    </a:lnTo>
                    <a:lnTo>
                      <a:pt x="70807" y="121675"/>
                    </a:lnTo>
                    <a:lnTo>
                      <a:pt x="70807" y="92662"/>
                    </a:lnTo>
                    <a:lnTo>
                      <a:pt x="51763" y="92662"/>
                    </a:lnTo>
                    <a:cubicBezTo>
                      <a:pt x="49462" y="105187"/>
                      <a:pt x="42561" y="115413"/>
                      <a:pt x="30802" y="123081"/>
                    </a:cubicBezTo>
                    <a:lnTo>
                      <a:pt x="22367" y="116307"/>
                    </a:lnTo>
                    <a:cubicBezTo>
                      <a:pt x="32719" y="109661"/>
                      <a:pt x="38982" y="101737"/>
                      <a:pt x="41155" y="92534"/>
                    </a:cubicBezTo>
                    <a:close/>
                    <a:moveTo>
                      <a:pt x="71062" y="70423"/>
                    </a:moveTo>
                    <a:lnTo>
                      <a:pt x="53041" y="70423"/>
                    </a:lnTo>
                    <a:lnTo>
                      <a:pt x="53041" y="80265"/>
                    </a:lnTo>
                    <a:cubicBezTo>
                      <a:pt x="53041" y="80265"/>
                      <a:pt x="53041" y="81415"/>
                      <a:pt x="53041" y="82438"/>
                    </a:cubicBezTo>
                    <a:cubicBezTo>
                      <a:pt x="53041" y="83332"/>
                      <a:pt x="53041" y="83971"/>
                      <a:pt x="53041" y="84355"/>
                    </a:cubicBezTo>
                    <a:lnTo>
                      <a:pt x="71190" y="84355"/>
                    </a:lnTo>
                    <a:lnTo>
                      <a:pt x="71190" y="70423"/>
                    </a:lnTo>
                    <a:close/>
                    <a:moveTo>
                      <a:pt x="66333" y="0"/>
                    </a:moveTo>
                    <a:lnTo>
                      <a:pt x="124487" y="0"/>
                    </a:lnTo>
                    <a:lnTo>
                      <a:pt x="124487" y="106338"/>
                    </a:lnTo>
                    <a:cubicBezTo>
                      <a:pt x="124487" y="114646"/>
                      <a:pt x="123464" y="119758"/>
                      <a:pt x="121547" y="121803"/>
                    </a:cubicBezTo>
                    <a:cubicBezTo>
                      <a:pt x="119502" y="123848"/>
                      <a:pt x="114390" y="124870"/>
                      <a:pt x="106210" y="124870"/>
                    </a:cubicBezTo>
                    <a:cubicBezTo>
                      <a:pt x="102248" y="124870"/>
                      <a:pt x="96880" y="124615"/>
                      <a:pt x="90106" y="124104"/>
                    </a:cubicBezTo>
                    <a:lnTo>
                      <a:pt x="89722" y="114262"/>
                    </a:lnTo>
                    <a:cubicBezTo>
                      <a:pt x="97775" y="114773"/>
                      <a:pt x="102759" y="115029"/>
                      <a:pt x="104548" y="115029"/>
                    </a:cubicBezTo>
                    <a:cubicBezTo>
                      <a:pt x="108766" y="115029"/>
                      <a:pt x="111195" y="114646"/>
                      <a:pt x="112089" y="113879"/>
                    </a:cubicBezTo>
                    <a:cubicBezTo>
                      <a:pt x="112856" y="113112"/>
                      <a:pt x="113367" y="110684"/>
                      <a:pt x="113367" y="106594"/>
                    </a:cubicBezTo>
                    <a:lnTo>
                      <a:pt x="113367" y="52913"/>
                    </a:lnTo>
                    <a:lnTo>
                      <a:pt x="66461" y="52913"/>
                    </a:lnTo>
                    <a:lnTo>
                      <a:pt x="66461" y="128"/>
                    </a:lnTo>
                    <a:close/>
                    <a:moveTo>
                      <a:pt x="113240" y="22623"/>
                    </a:moveTo>
                    <a:lnTo>
                      <a:pt x="113240" y="9330"/>
                    </a:lnTo>
                    <a:lnTo>
                      <a:pt x="77325" y="9330"/>
                    </a:lnTo>
                    <a:lnTo>
                      <a:pt x="77325" y="22623"/>
                    </a:lnTo>
                    <a:lnTo>
                      <a:pt x="113240" y="22623"/>
                    </a:lnTo>
                    <a:close/>
                    <a:moveTo>
                      <a:pt x="113240" y="30675"/>
                    </a:moveTo>
                    <a:lnTo>
                      <a:pt x="77325" y="30675"/>
                    </a:lnTo>
                    <a:lnTo>
                      <a:pt x="77325" y="44606"/>
                    </a:lnTo>
                    <a:lnTo>
                      <a:pt x="113240" y="44606"/>
                    </a:lnTo>
                    <a:lnTo>
                      <a:pt x="113240" y="30675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688EC59F-7B5B-ACD7-4EA8-757FB20DFA45}"/>
                  </a:ext>
                </a:extLst>
              </p:cNvPr>
              <p:cNvSpPr/>
              <p:nvPr/>
            </p:nvSpPr>
            <p:spPr>
              <a:xfrm>
                <a:off x="5949905" y="6041160"/>
                <a:ext cx="137906" cy="131771"/>
              </a:xfrm>
              <a:custGeom>
                <a:avLst/>
                <a:gdLst>
                  <a:gd name="connsiteX0" fmla="*/ 99819 w 137906"/>
                  <a:gd name="connsiteY0" fmla="*/ 72213 h 131771"/>
                  <a:gd name="connsiteX1" fmla="*/ 132794 w 137906"/>
                  <a:gd name="connsiteY1" fmla="*/ 72213 h 131771"/>
                  <a:gd name="connsiteX2" fmla="*/ 132794 w 137906"/>
                  <a:gd name="connsiteY2" fmla="*/ 80520 h 131771"/>
                  <a:gd name="connsiteX3" fmla="*/ 99819 w 137906"/>
                  <a:gd name="connsiteY3" fmla="*/ 80520 h 131771"/>
                  <a:gd name="connsiteX4" fmla="*/ 99819 w 137906"/>
                  <a:gd name="connsiteY4" fmla="*/ 93685 h 131771"/>
                  <a:gd name="connsiteX5" fmla="*/ 132794 w 137906"/>
                  <a:gd name="connsiteY5" fmla="*/ 93685 h 131771"/>
                  <a:gd name="connsiteX6" fmla="*/ 132794 w 137906"/>
                  <a:gd name="connsiteY6" fmla="*/ 101992 h 131771"/>
                  <a:gd name="connsiteX7" fmla="*/ 99819 w 137906"/>
                  <a:gd name="connsiteY7" fmla="*/ 101992 h 131771"/>
                  <a:gd name="connsiteX8" fmla="*/ 99819 w 137906"/>
                  <a:gd name="connsiteY8" fmla="*/ 115157 h 131771"/>
                  <a:gd name="connsiteX9" fmla="*/ 137907 w 137906"/>
                  <a:gd name="connsiteY9" fmla="*/ 115157 h 131771"/>
                  <a:gd name="connsiteX10" fmla="*/ 137907 w 137906"/>
                  <a:gd name="connsiteY10" fmla="*/ 124743 h 131771"/>
                  <a:gd name="connsiteX11" fmla="*/ 57642 w 137906"/>
                  <a:gd name="connsiteY11" fmla="*/ 124743 h 131771"/>
                  <a:gd name="connsiteX12" fmla="*/ 57642 w 137906"/>
                  <a:gd name="connsiteY12" fmla="*/ 131772 h 131771"/>
                  <a:gd name="connsiteX13" fmla="*/ 46267 w 137906"/>
                  <a:gd name="connsiteY13" fmla="*/ 131772 h 131771"/>
                  <a:gd name="connsiteX14" fmla="*/ 46267 w 137906"/>
                  <a:gd name="connsiteY14" fmla="*/ 73619 h 131771"/>
                  <a:gd name="connsiteX15" fmla="*/ 36298 w 137906"/>
                  <a:gd name="connsiteY15" fmla="*/ 91384 h 131771"/>
                  <a:gd name="connsiteX16" fmla="*/ 28374 w 137906"/>
                  <a:gd name="connsiteY16" fmla="*/ 82821 h 131771"/>
                  <a:gd name="connsiteX17" fmla="*/ 28374 w 137906"/>
                  <a:gd name="connsiteY17" fmla="*/ 131261 h 131771"/>
                  <a:gd name="connsiteX18" fmla="*/ 17382 w 137906"/>
                  <a:gd name="connsiteY18" fmla="*/ 131261 h 131771"/>
                  <a:gd name="connsiteX19" fmla="*/ 17382 w 137906"/>
                  <a:gd name="connsiteY19" fmla="*/ 60582 h 131771"/>
                  <a:gd name="connsiteX20" fmla="*/ 4985 w 137906"/>
                  <a:gd name="connsiteY20" fmla="*/ 79753 h 131771"/>
                  <a:gd name="connsiteX21" fmla="*/ 0 w 137906"/>
                  <a:gd name="connsiteY21" fmla="*/ 67484 h 131771"/>
                  <a:gd name="connsiteX22" fmla="*/ 28374 w 137906"/>
                  <a:gd name="connsiteY22" fmla="*/ 0 h 131771"/>
                  <a:gd name="connsiteX23" fmla="*/ 39110 w 137906"/>
                  <a:gd name="connsiteY23" fmla="*/ 2045 h 131771"/>
                  <a:gd name="connsiteX24" fmla="*/ 28374 w 137906"/>
                  <a:gd name="connsiteY24" fmla="*/ 39110 h 131771"/>
                  <a:gd name="connsiteX25" fmla="*/ 28374 w 137906"/>
                  <a:gd name="connsiteY25" fmla="*/ 80265 h 131771"/>
                  <a:gd name="connsiteX26" fmla="*/ 53169 w 137906"/>
                  <a:gd name="connsiteY26" fmla="*/ 35787 h 131771"/>
                  <a:gd name="connsiteX27" fmla="*/ 64544 w 137906"/>
                  <a:gd name="connsiteY27" fmla="*/ 38215 h 131771"/>
                  <a:gd name="connsiteX28" fmla="*/ 60198 w 137906"/>
                  <a:gd name="connsiteY28" fmla="*/ 49846 h 131771"/>
                  <a:gd name="connsiteX29" fmla="*/ 90489 w 137906"/>
                  <a:gd name="connsiteY29" fmla="*/ 49846 h 131771"/>
                  <a:gd name="connsiteX30" fmla="*/ 95730 w 137906"/>
                  <a:gd name="connsiteY30" fmla="*/ 35787 h 131771"/>
                  <a:gd name="connsiteX31" fmla="*/ 106849 w 137906"/>
                  <a:gd name="connsiteY31" fmla="*/ 38215 h 131771"/>
                  <a:gd name="connsiteX32" fmla="*/ 102759 w 137906"/>
                  <a:gd name="connsiteY32" fmla="*/ 49846 h 131771"/>
                  <a:gd name="connsiteX33" fmla="*/ 136373 w 137906"/>
                  <a:gd name="connsiteY33" fmla="*/ 49846 h 131771"/>
                  <a:gd name="connsiteX34" fmla="*/ 136373 w 137906"/>
                  <a:gd name="connsiteY34" fmla="*/ 59048 h 131771"/>
                  <a:gd name="connsiteX35" fmla="*/ 99819 w 137906"/>
                  <a:gd name="connsiteY35" fmla="*/ 59048 h 131771"/>
                  <a:gd name="connsiteX36" fmla="*/ 99819 w 137906"/>
                  <a:gd name="connsiteY36" fmla="*/ 72213 h 131771"/>
                  <a:gd name="connsiteX37" fmla="*/ 123337 w 137906"/>
                  <a:gd name="connsiteY37" fmla="*/ 4729 h 131771"/>
                  <a:gd name="connsiteX38" fmla="*/ 134200 w 137906"/>
                  <a:gd name="connsiteY38" fmla="*/ 4729 h 131771"/>
                  <a:gd name="connsiteX39" fmla="*/ 134200 w 137906"/>
                  <a:gd name="connsiteY39" fmla="*/ 33358 h 131771"/>
                  <a:gd name="connsiteX40" fmla="*/ 44350 w 137906"/>
                  <a:gd name="connsiteY40" fmla="*/ 33358 h 131771"/>
                  <a:gd name="connsiteX41" fmla="*/ 44350 w 137906"/>
                  <a:gd name="connsiteY41" fmla="*/ 4729 h 131771"/>
                  <a:gd name="connsiteX42" fmla="*/ 55214 w 137906"/>
                  <a:gd name="connsiteY42" fmla="*/ 4729 h 131771"/>
                  <a:gd name="connsiteX43" fmla="*/ 55214 w 137906"/>
                  <a:gd name="connsiteY43" fmla="*/ 24156 h 131771"/>
                  <a:gd name="connsiteX44" fmla="*/ 83715 w 137906"/>
                  <a:gd name="connsiteY44" fmla="*/ 24156 h 131771"/>
                  <a:gd name="connsiteX45" fmla="*/ 83715 w 137906"/>
                  <a:gd name="connsiteY45" fmla="*/ 0 h 131771"/>
                  <a:gd name="connsiteX46" fmla="*/ 94835 w 137906"/>
                  <a:gd name="connsiteY46" fmla="*/ 0 h 131771"/>
                  <a:gd name="connsiteX47" fmla="*/ 94835 w 137906"/>
                  <a:gd name="connsiteY47" fmla="*/ 24156 h 131771"/>
                  <a:gd name="connsiteX48" fmla="*/ 123337 w 137906"/>
                  <a:gd name="connsiteY48" fmla="*/ 24156 h 131771"/>
                  <a:gd name="connsiteX49" fmla="*/ 123337 w 137906"/>
                  <a:gd name="connsiteY49" fmla="*/ 4729 h 131771"/>
                  <a:gd name="connsiteX50" fmla="*/ 88700 w 137906"/>
                  <a:gd name="connsiteY50" fmla="*/ 72213 h 131771"/>
                  <a:gd name="connsiteX51" fmla="*/ 88700 w 137906"/>
                  <a:gd name="connsiteY51" fmla="*/ 59048 h 131771"/>
                  <a:gd name="connsiteX52" fmla="*/ 57642 w 137906"/>
                  <a:gd name="connsiteY52" fmla="*/ 59048 h 131771"/>
                  <a:gd name="connsiteX53" fmla="*/ 57642 w 137906"/>
                  <a:gd name="connsiteY53" fmla="*/ 72213 h 131771"/>
                  <a:gd name="connsiteX54" fmla="*/ 88700 w 137906"/>
                  <a:gd name="connsiteY54" fmla="*/ 72213 h 131771"/>
                  <a:gd name="connsiteX55" fmla="*/ 88700 w 137906"/>
                  <a:gd name="connsiteY55" fmla="*/ 93685 h 131771"/>
                  <a:gd name="connsiteX56" fmla="*/ 88700 w 137906"/>
                  <a:gd name="connsiteY56" fmla="*/ 80520 h 131771"/>
                  <a:gd name="connsiteX57" fmla="*/ 57642 w 137906"/>
                  <a:gd name="connsiteY57" fmla="*/ 80520 h 131771"/>
                  <a:gd name="connsiteX58" fmla="*/ 57642 w 137906"/>
                  <a:gd name="connsiteY58" fmla="*/ 93685 h 131771"/>
                  <a:gd name="connsiteX59" fmla="*/ 88700 w 137906"/>
                  <a:gd name="connsiteY59" fmla="*/ 93685 h 131771"/>
                  <a:gd name="connsiteX60" fmla="*/ 88700 w 137906"/>
                  <a:gd name="connsiteY60" fmla="*/ 102120 h 131771"/>
                  <a:gd name="connsiteX61" fmla="*/ 57642 w 137906"/>
                  <a:gd name="connsiteY61" fmla="*/ 102120 h 131771"/>
                  <a:gd name="connsiteX62" fmla="*/ 57642 w 137906"/>
                  <a:gd name="connsiteY62" fmla="*/ 115285 h 131771"/>
                  <a:gd name="connsiteX63" fmla="*/ 88700 w 137906"/>
                  <a:gd name="connsiteY63" fmla="*/ 115285 h 131771"/>
                  <a:gd name="connsiteX64" fmla="*/ 88700 w 137906"/>
                  <a:gd name="connsiteY64" fmla="*/ 102120 h 13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37906" h="131771">
                    <a:moveTo>
                      <a:pt x="99819" y="72213"/>
                    </a:moveTo>
                    <a:lnTo>
                      <a:pt x="132794" y="72213"/>
                    </a:lnTo>
                    <a:lnTo>
                      <a:pt x="132794" y="80520"/>
                    </a:lnTo>
                    <a:lnTo>
                      <a:pt x="99819" y="80520"/>
                    </a:lnTo>
                    <a:lnTo>
                      <a:pt x="99819" y="93685"/>
                    </a:lnTo>
                    <a:lnTo>
                      <a:pt x="132794" y="93685"/>
                    </a:lnTo>
                    <a:lnTo>
                      <a:pt x="132794" y="101992"/>
                    </a:lnTo>
                    <a:lnTo>
                      <a:pt x="99819" y="101992"/>
                    </a:lnTo>
                    <a:lnTo>
                      <a:pt x="99819" y="115157"/>
                    </a:lnTo>
                    <a:lnTo>
                      <a:pt x="137907" y="115157"/>
                    </a:lnTo>
                    <a:lnTo>
                      <a:pt x="137907" y="124743"/>
                    </a:lnTo>
                    <a:lnTo>
                      <a:pt x="57642" y="124743"/>
                    </a:lnTo>
                    <a:lnTo>
                      <a:pt x="57642" y="131772"/>
                    </a:lnTo>
                    <a:lnTo>
                      <a:pt x="46267" y="131772"/>
                    </a:lnTo>
                    <a:lnTo>
                      <a:pt x="46267" y="73619"/>
                    </a:lnTo>
                    <a:cubicBezTo>
                      <a:pt x="43583" y="79881"/>
                      <a:pt x="40260" y="85761"/>
                      <a:pt x="36298" y="91384"/>
                    </a:cubicBezTo>
                    <a:lnTo>
                      <a:pt x="28374" y="82821"/>
                    </a:lnTo>
                    <a:lnTo>
                      <a:pt x="28374" y="131261"/>
                    </a:lnTo>
                    <a:lnTo>
                      <a:pt x="17382" y="131261"/>
                    </a:lnTo>
                    <a:lnTo>
                      <a:pt x="17382" y="60582"/>
                    </a:lnTo>
                    <a:cubicBezTo>
                      <a:pt x="13292" y="68251"/>
                      <a:pt x="9074" y="74641"/>
                      <a:pt x="4985" y="79753"/>
                    </a:cubicBezTo>
                    <a:lnTo>
                      <a:pt x="0" y="67484"/>
                    </a:lnTo>
                    <a:cubicBezTo>
                      <a:pt x="13676" y="48568"/>
                      <a:pt x="23134" y="26073"/>
                      <a:pt x="28374" y="0"/>
                    </a:cubicBezTo>
                    <a:lnTo>
                      <a:pt x="39110" y="2045"/>
                    </a:lnTo>
                    <a:cubicBezTo>
                      <a:pt x="36681" y="15209"/>
                      <a:pt x="33103" y="27607"/>
                      <a:pt x="28374" y="39110"/>
                    </a:cubicBezTo>
                    <a:lnTo>
                      <a:pt x="28374" y="80265"/>
                    </a:lnTo>
                    <a:cubicBezTo>
                      <a:pt x="39365" y="66461"/>
                      <a:pt x="47545" y="51635"/>
                      <a:pt x="53169" y="35787"/>
                    </a:cubicBezTo>
                    <a:lnTo>
                      <a:pt x="64544" y="38215"/>
                    </a:lnTo>
                    <a:cubicBezTo>
                      <a:pt x="63266" y="41922"/>
                      <a:pt x="61860" y="45756"/>
                      <a:pt x="60198" y="49846"/>
                    </a:cubicBezTo>
                    <a:lnTo>
                      <a:pt x="90489" y="49846"/>
                    </a:lnTo>
                    <a:cubicBezTo>
                      <a:pt x="92151" y="45884"/>
                      <a:pt x="93940" y="41282"/>
                      <a:pt x="95730" y="35787"/>
                    </a:cubicBezTo>
                    <a:lnTo>
                      <a:pt x="106849" y="38215"/>
                    </a:lnTo>
                    <a:cubicBezTo>
                      <a:pt x="105699" y="42177"/>
                      <a:pt x="104293" y="46011"/>
                      <a:pt x="102759" y="49846"/>
                    </a:cubicBezTo>
                    <a:lnTo>
                      <a:pt x="136373" y="49846"/>
                    </a:lnTo>
                    <a:lnTo>
                      <a:pt x="136373" y="59048"/>
                    </a:lnTo>
                    <a:lnTo>
                      <a:pt x="99819" y="59048"/>
                    </a:lnTo>
                    <a:lnTo>
                      <a:pt x="99819" y="72213"/>
                    </a:lnTo>
                    <a:close/>
                    <a:moveTo>
                      <a:pt x="123337" y="4729"/>
                    </a:moveTo>
                    <a:lnTo>
                      <a:pt x="134200" y="4729"/>
                    </a:lnTo>
                    <a:lnTo>
                      <a:pt x="134200" y="33358"/>
                    </a:lnTo>
                    <a:lnTo>
                      <a:pt x="44350" y="33358"/>
                    </a:lnTo>
                    <a:lnTo>
                      <a:pt x="44350" y="4729"/>
                    </a:lnTo>
                    <a:lnTo>
                      <a:pt x="55214" y="4729"/>
                    </a:lnTo>
                    <a:lnTo>
                      <a:pt x="55214" y="24156"/>
                    </a:lnTo>
                    <a:lnTo>
                      <a:pt x="83715" y="24156"/>
                    </a:lnTo>
                    <a:lnTo>
                      <a:pt x="83715" y="0"/>
                    </a:lnTo>
                    <a:lnTo>
                      <a:pt x="94835" y="0"/>
                    </a:lnTo>
                    <a:lnTo>
                      <a:pt x="94835" y="24156"/>
                    </a:lnTo>
                    <a:lnTo>
                      <a:pt x="123337" y="24156"/>
                    </a:lnTo>
                    <a:lnTo>
                      <a:pt x="123337" y="4729"/>
                    </a:lnTo>
                    <a:close/>
                    <a:moveTo>
                      <a:pt x="88700" y="72213"/>
                    </a:moveTo>
                    <a:lnTo>
                      <a:pt x="88700" y="59048"/>
                    </a:lnTo>
                    <a:lnTo>
                      <a:pt x="57642" y="59048"/>
                    </a:lnTo>
                    <a:lnTo>
                      <a:pt x="57642" y="72213"/>
                    </a:lnTo>
                    <a:lnTo>
                      <a:pt x="88700" y="72213"/>
                    </a:lnTo>
                    <a:close/>
                    <a:moveTo>
                      <a:pt x="88700" y="93685"/>
                    </a:moveTo>
                    <a:lnTo>
                      <a:pt x="88700" y="80520"/>
                    </a:lnTo>
                    <a:lnTo>
                      <a:pt x="57642" y="80520"/>
                    </a:lnTo>
                    <a:lnTo>
                      <a:pt x="57642" y="93685"/>
                    </a:lnTo>
                    <a:lnTo>
                      <a:pt x="88700" y="93685"/>
                    </a:lnTo>
                    <a:close/>
                    <a:moveTo>
                      <a:pt x="88700" y="102120"/>
                    </a:moveTo>
                    <a:lnTo>
                      <a:pt x="57642" y="102120"/>
                    </a:lnTo>
                    <a:lnTo>
                      <a:pt x="57642" y="115285"/>
                    </a:lnTo>
                    <a:lnTo>
                      <a:pt x="88700" y="115285"/>
                    </a:lnTo>
                    <a:lnTo>
                      <a:pt x="88700" y="102120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A3C59C03-E669-0B84-B3FC-AB5AC69B4949}"/>
                  </a:ext>
                </a:extLst>
              </p:cNvPr>
              <p:cNvSpPr/>
              <p:nvPr/>
            </p:nvSpPr>
            <p:spPr>
              <a:xfrm>
                <a:off x="6099698" y="6044483"/>
                <a:ext cx="134072" cy="128832"/>
              </a:xfrm>
              <a:custGeom>
                <a:avLst/>
                <a:gdLst>
                  <a:gd name="connsiteX0" fmla="*/ 114262 w 134072"/>
                  <a:gd name="connsiteY0" fmla="*/ 126276 h 128832"/>
                  <a:gd name="connsiteX1" fmla="*/ 96113 w 134072"/>
                  <a:gd name="connsiteY1" fmla="*/ 125509 h 128832"/>
                  <a:gd name="connsiteX2" fmla="*/ 95730 w 134072"/>
                  <a:gd name="connsiteY2" fmla="*/ 116052 h 128832"/>
                  <a:gd name="connsiteX3" fmla="*/ 110939 w 134072"/>
                  <a:gd name="connsiteY3" fmla="*/ 116818 h 128832"/>
                  <a:gd name="connsiteX4" fmla="*/ 117329 w 134072"/>
                  <a:gd name="connsiteY4" fmla="*/ 109021 h 128832"/>
                  <a:gd name="connsiteX5" fmla="*/ 119502 w 134072"/>
                  <a:gd name="connsiteY5" fmla="*/ 81287 h 128832"/>
                  <a:gd name="connsiteX6" fmla="*/ 119502 w 134072"/>
                  <a:gd name="connsiteY6" fmla="*/ 80904 h 128832"/>
                  <a:gd name="connsiteX7" fmla="*/ 112345 w 134072"/>
                  <a:gd name="connsiteY7" fmla="*/ 80904 h 128832"/>
                  <a:gd name="connsiteX8" fmla="*/ 94579 w 134072"/>
                  <a:gd name="connsiteY8" fmla="*/ 107488 h 128832"/>
                  <a:gd name="connsiteX9" fmla="*/ 70679 w 134072"/>
                  <a:gd name="connsiteY9" fmla="*/ 128833 h 128832"/>
                  <a:gd name="connsiteX10" fmla="*/ 63905 w 134072"/>
                  <a:gd name="connsiteY10" fmla="*/ 121547 h 128832"/>
                  <a:gd name="connsiteX11" fmla="*/ 84993 w 134072"/>
                  <a:gd name="connsiteY11" fmla="*/ 103526 h 128832"/>
                  <a:gd name="connsiteX12" fmla="*/ 101737 w 134072"/>
                  <a:gd name="connsiteY12" fmla="*/ 80776 h 128832"/>
                  <a:gd name="connsiteX13" fmla="*/ 85760 w 134072"/>
                  <a:gd name="connsiteY13" fmla="*/ 80776 h 128832"/>
                  <a:gd name="connsiteX14" fmla="*/ 65439 w 134072"/>
                  <a:gd name="connsiteY14" fmla="*/ 103015 h 128832"/>
                  <a:gd name="connsiteX15" fmla="*/ 40260 w 134072"/>
                  <a:gd name="connsiteY15" fmla="*/ 120780 h 128832"/>
                  <a:gd name="connsiteX16" fmla="*/ 34253 w 134072"/>
                  <a:gd name="connsiteY16" fmla="*/ 113367 h 128832"/>
                  <a:gd name="connsiteX17" fmla="*/ 55342 w 134072"/>
                  <a:gd name="connsiteY17" fmla="*/ 99181 h 128832"/>
                  <a:gd name="connsiteX18" fmla="*/ 73746 w 134072"/>
                  <a:gd name="connsiteY18" fmla="*/ 80904 h 128832"/>
                  <a:gd name="connsiteX19" fmla="*/ 57770 w 134072"/>
                  <a:gd name="connsiteY19" fmla="*/ 80904 h 128832"/>
                  <a:gd name="connsiteX20" fmla="*/ 45500 w 134072"/>
                  <a:gd name="connsiteY20" fmla="*/ 89595 h 128832"/>
                  <a:gd name="connsiteX21" fmla="*/ 46906 w 134072"/>
                  <a:gd name="connsiteY21" fmla="*/ 96496 h 128832"/>
                  <a:gd name="connsiteX22" fmla="*/ 1661 w 134072"/>
                  <a:gd name="connsiteY22" fmla="*/ 113367 h 128832"/>
                  <a:gd name="connsiteX23" fmla="*/ 0 w 134072"/>
                  <a:gd name="connsiteY23" fmla="*/ 103654 h 128832"/>
                  <a:gd name="connsiteX24" fmla="*/ 16232 w 134072"/>
                  <a:gd name="connsiteY24" fmla="*/ 98925 h 128832"/>
                  <a:gd name="connsiteX25" fmla="*/ 16232 w 134072"/>
                  <a:gd name="connsiteY25" fmla="*/ 43839 h 128832"/>
                  <a:gd name="connsiteX26" fmla="*/ 511 w 134072"/>
                  <a:gd name="connsiteY26" fmla="*/ 43839 h 128832"/>
                  <a:gd name="connsiteX27" fmla="*/ 511 w 134072"/>
                  <a:gd name="connsiteY27" fmla="*/ 34509 h 128832"/>
                  <a:gd name="connsiteX28" fmla="*/ 16232 w 134072"/>
                  <a:gd name="connsiteY28" fmla="*/ 34509 h 128832"/>
                  <a:gd name="connsiteX29" fmla="*/ 16232 w 134072"/>
                  <a:gd name="connsiteY29" fmla="*/ 0 h 128832"/>
                  <a:gd name="connsiteX30" fmla="*/ 27351 w 134072"/>
                  <a:gd name="connsiteY30" fmla="*/ 0 h 128832"/>
                  <a:gd name="connsiteX31" fmla="*/ 27351 w 134072"/>
                  <a:gd name="connsiteY31" fmla="*/ 34509 h 128832"/>
                  <a:gd name="connsiteX32" fmla="*/ 44094 w 134072"/>
                  <a:gd name="connsiteY32" fmla="*/ 34509 h 128832"/>
                  <a:gd name="connsiteX33" fmla="*/ 44094 w 134072"/>
                  <a:gd name="connsiteY33" fmla="*/ 43839 h 128832"/>
                  <a:gd name="connsiteX34" fmla="*/ 27351 w 134072"/>
                  <a:gd name="connsiteY34" fmla="*/ 43839 h 128832"/>
                  <a:gd name="connsiteX35" fmla="*/ 27351 w 134072"/>
                  <a:gd name="connsiteY35" fmla="*/ 95091 h 128832"/>
                  <a:gd name="connsiteX36" fmla="*/ 40899 w 134072"/>
                  <a:gd name="connsiteY36" fmla="*/ 89723 h 128832"/>
                  <a:gd name="connsiteX37" fmla="*/ 36554 w 134072"/>
                  <a:gd name="connsiteY37" fmla="*/ 83587 h 128832"/>
                  <a:gd name="connsiteX38" fmla="*/ 62116 w 134072"/>
                  <a:gd name="connsiteY38" fmla="*/ 64288 h 128832"/>
                  <a:gd name="connsiteX39" fmla="*/ 42177 w 134072"/>
                  <a:gd name="connsiteY39" fmla="*/ 64288 h 128832"/>
                  <a:gd name="connsiteX40" fmla="*/ 42177 w 134072"/>
                  <a:gd name="connsiteY40" fmla="*/ 55214 h 128832"/>
                  <a:gd name="connsiteX41" fmla="*/ 134073 w 134072"/>
                  <a:gd name="connsiteY41" fmla="*/ 55214 h 128832"/>
                  <a:gd name="connsiteX42" fmla="*/ 134073 w 134072"/>
                  <a:gd name="connsiteY42" fmla="*/ 64288 h 128832"/>
                  <a:gd name="connsiteX43" fmla="*/ 74513 w 134072"/>
                  <a:gd name="connsiteY43" fmla="*/ 64288 h 128832"/>
                  <a:gd name="connsiteX44" fmla="*/ 67356 w 134072"/>
                  <a:gd name="connsiteY44" fmla="*/ 72213 h 128832"/>
                  <a:gd name="connsiteX45" fmla="*/ 130238 w 134072"/>
                  <a:gd name="connsiteY45" fmla="*/ 72213 h 128832"/>
                  <a:gd name="connsiteX46" fmla="*/ 130238 w 134072"/>
                  <a:gd name="connsiteY46" fmla="*/ 79242 h 128832"/>
                  <a:gd name="connsiteX47" fmla="*/ 128449 w 134072"/>
                  <a:gd name="connsiteY47" fmla="*/ 108127 h 128832"/>
                  <a:gd name="connsiteX48" fmla="*/ 123209 w 134072"/>
                  <a:gd name="connsiteY48" fmla="*/ 122442 h 128832"/>
                  <a:gd name="connsiteX49" fmla="*/ 113879 w 134072"/>
                  <a:gd name="connsiteY49" fmla="*/ 126404 h 128832"/>
                  <a:gd name="connsiteX50" fmla="*/ 50868 w 134072"/>
                  <a:gd name="connsiteY50" fmla="*/ 895 h 128832"/>
                  <a:gd name="connsiteX51" fmla="*/ 127043 w 134072"/>
                  <a:gd name="connsiteY51" fmla="*/ 895 h 128832"/>
                  <a:gd name="connsiteX52" fmla="*/ 127043 w 134072"/>
                  <a:gd name="connsiteY52" fmla="*/ 48185 h 128832"/>
                  <a:gd name="connsiteX53" fmla="*/ 50868 w 134072"/>
                  <a:gd name="connsiteY53" fmla="*/ 48185 h 128832"/>
                  <a:gd name="connsiteX54" fmla="*/ 50868 w 134072"/>
                  <a:gd name="connsiteY54" fmla="*/ 895 h 128832"/>
                  <a:gd name="connsiteX55" fmla="*/ 61860 w 134072"/>
                  <a:gd name="connsiteY55" fmla="*/ 20449 h 128832"/>
                  <a:gd name="connsiteX56" fmla="*/ 115412 w 134072"/>
                  <a:gd name="connsiteY56" fmla="*/ 20449 h 128832"/>
                  <a:gd name="connsiteX57" fmla="*/ 115412 w 134072"/>
                  <a:gd name="connsiteY57" fmla="*/ 9969 h 128832"/>
                  <a:gd name="connsiteX58" fmla="*/ 61860 w 134072"/>
                  <a:gd name="connsiteY58" fmla="*/ 9969 h 128832"/>
                  <a:gd name="connsiteX59" fmla="*/ 61860 w 134072"/>
                  <a:gd name="connsiteY59" fmla="*/ 20449 h 128832"/>
                  <a:gd name="connsiteX60" fmla="*/ 61860 w 134072"/>
                  <a:gd name="connsiteY60" fmla="*/ 28885 h 128832"/>
                  <a:gd name="connsiteX61" fmla="*/ 61860 w 134072"/>
                  <a:gd name="connsiteY61" fmla="*/ 39877 h 128832"/>
                  <a:gd name="connsiteX62" fmla="*/ 115412 w 134072"/>
                  <a:gd name="connsiteY62" fmla="*/ 39877 h 128832"/>
                  <a:gd name="connsiteX63" fmla="*/ 115412 w 134072"/>
                  <a:gd name="connsiteY63" fmla="*/ 28885 h 128832"/>
                  <a:gd name="connsiteX64" fmla="*/ 61860 w 134072"/>
                  <a:gd name="connsiteY64" fmla="*/ 28885 h 12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34072" h="128832">
                    <a:moveTo>
                      <a:pt x="114262" y="126276"/>
                    </a:moveTo>
                    <a:cubicBezTo>
                      <a:pt x="109661" y="126276"/>
                      <a:pt x="103654" y="126020"/>
                      <a:pt x="96113" y="125509"/>
                    </a:cubicBezTo>
                    <a:lnTo>
                      <a:pt x="95730" y="116052"/>
                    </a:lnTo>
                    <a:cubicBezTo>
                      <a:pt x="101864" y="116563"/>
                      <a:pt x="106977" y="116818"/>
                      <a:pt x="110939" y="116818"/>
                    </a:cubicBezTo>
                    <a:cubicBezTo>
                      <a:pt x="113879" y="116818"/>
                      <a:pt x="116051" y="114262"/>
                      <a:pt x="117329" y="109021"/>
                    </a:cubicBezTo>
                    <a:cubicBezTo>
                      <a:pt x="118735" y="103782"/>
                      <a:pt x="119374" y="94580"/>
                      <a:pt x="119502" y="81287"/>
                    </a:cubicBezTo>
                    <a:lnTo>
                      <a:pt x="119502" y="80904"/>
                    </a:lnTo>
                    <a:lnTo>
                      <a:pt x="112345" y="80904"/>
                    </a:lnTo>
                    <a:cubicBezTo>
                      <a:pt x="108255" y="89723"/>
                      <a:pt x="102376" y="98542"/>
                      <a:pt x="94579" y="107488"/>
                    </a:cubicBezTo>
                    <a:cubicBezTo>
                      <a:pt x="86911" y="116435"/>
                      <a:pt x="78859" y="123592"/>
                      <a:pt x="70679" y="128833"/>
                    </a:cubicBezTo>
                    <a:lnTo>
                      <a:pt x="63905" y="121547"/>
                    </a:lnTo>
                    <a:cubicBezTo>
                      <a:pt x="70934" y="117201"/>
                      <a:pt x="77964" y="111195"/>
                      <a:pt x="84993" y="103526"/>
                    </a:cubicBezTo>
                    <a:cubicBezTo>
                      <a:pt x="92023" y="95857"/>
                      <a:pt x="97519" y="88316"/>
                      <a:pt x="101737" y="80776"/>
                    </a:cubicBezTo>
                    <a:lnTo>
                      <a:pt x="85760" y="80776"/>
                    </a:lnTo>
                    <a:cubicBezTo>
                      <a:pt x="80648" y="88189"/>
                      <a:pt x="73746" y="95602"/>
                      <a:pt x="65439" y="103015"/>
                    </a:cubicBezTo>
                    <a:cubicBezTo>
                      <a:pt x="57003" y="110428"/>
                      <a:pt x="48696" y="116307"/>
                      <a:pt x="40260" y="120780"/>
                    </a:cubicBezTo>
                    <a:lnTo>
                      <a:pt x="34253" y="113367"/>
                    </a:lnTo>
                    <a:cubicBezTo>
                      <a:pt x="41027" y="109788"/>
                      <a:pt x="48056" y="105059"/>
                      <a:pt x="55342" y="99181"/>
                    </a:cubicBezTo>
                    <a:cubicBezTo>
                      <a:pt x="62627" y="93301"/>
                      <a:pt x="68762" y="87166"/>
                      <a:pt x="73746" y="80904"/>
                    </a:cubicBezTo>
                    <a:lnTo>
                      <a:pt x="57770" y="80904"/>
                    </a:lnTo>
                    <a:cubicBezTo>
                      <a:pt x="52785" y="84866"/>
                      <a:pt x="48696" y="87677"/>
                      <a:pt x="45500" y="89595"/>
                    </a:cubicBezTo>
                    <a:lnTo>
                      <a:pt x="46906" y="96496"/>
                    </a:lnTo>
                    <a:cubicBezTo>
                      <a:pt x="32208" y="103398"/>
                      <a:pt x="17254" y="109021"/>
                      <a:pt x="1661" y="113367"/>
                    </a:cubicBezTo>
                    <a:lnTo>
                      <a:pt x="0" y="103654"/>
                    </a:lnTo>
                    <a:cubicBezTo>
                      <a:pt x="4729" y="102504"/>
                      <a:pt x="10225" y="100970"/>
                      <a:pt x="16232" y="98925"/>
                    </a:cubicBezTo>
                    <a:lnTo>
                      <a:pt x="16232" y="43839"/>
                    </a:lnTo>
                    <a:lnTo>
                      <a:pt x="511" y="43839"/>
                    </a:lnTo>
                    <a:lnTo>
                      <a:pt x="511" y="34509"/>
                    </a:lnTo>
                    <a:lnTo>
                      <a:pt x="16232" y="34509"/>
                    </a:lnTo>
                    <a:lnTo>
                      <a:pt x="16232" y="0"/>
                    </a:lnTo>
                    <a:lnTo>
                      <a:pt x="27351" y="0"/>
                    </a:lnTo>
                    <a:lnTo>
                      <a:pt x="27351" y="34509"/>
                    </a:lnTo>
                    <a:lnTo>
                      <a:pt x="44094" y="34509"/>
                    </a:lnTo>
                    <a:lnTo>
                      <a:pt x="44094" y="43839"/>
                    </a:lnTo>
                    <a:lnTo>
                      <a:pt x="27351" y="43839"/>
                    </a:lnTo>
                    <a:lnTo>
                      <a:pt x="27351" y="95091"/>
                    </a:lnTo>
                    <a:cubicBezTo>
                      <a:pt x="30419" y="94068"/>
                      <a:pt x="34892" y="92151"/>
                      <a:pt x="40899" y="89723"/>
                    </a:cubicBezTo>
                    <a:lnTo>
                      <a:pt x="36554" y="83587"/>
                    </a:lnTo>
                    <a:cubicBezTo>
                      <a:pt x="45117" y="79370"/>
                      <a:pt x="53680" y="72980"/>
                      <a:pt x="62116" y="64288"/>
                    </a:cubicBezTo>
                    <a:lnTo>
                      <a:pt x="42177" y="64288"/>
                    </a:lnTo>
                    <a:lnTo>
                      <a:pt x="42177" y="55214"/>
                    </a:lnTo>
                    <a:lnTo>
                      <a:pt x="134073" y="55214"/>
                    </a:lnTo>
                    <a:lnTo>
                      <a:pt x="134073" y="64288"/>
                    </a:lnTo>
                    <a:lnTo>
                      <a:pt x="74513" y="64288"/>
                    </a:lnTo>
                    <a:cubicBezTo>
                      <a:pt x="72085" y="67228"/>
                      <a:pt x="69656" y="69912"/>
                      <a:pt x="67356" y="72213"/>
                    </a:cubicBezTo>
                    <a:lnTo>
                      <a:pt x="130238" y="72213"/>
                    </a:lnTo>
                    <a:lnTo>
                      <a:pt x="130238" y="79242"/>
                    </a:lnTo>
                    <a:cubicBezTo>
                      <a:pt x="130238" y="91512"/>
                      <a:pt x="129599" y="101097"/>
                      <a:pt x="128449" y="108127"/>
                    </a:cubicBezTo>
                    <a:cubicBezTo>
                      <a:pt x="127171" y="115029"/>
                      <a:pt x="125509" y="119886"/>
                      <a:pt x="123209" y="122442"/>
                    </a:cubicBezTo>
                    <a:cubicBezTo>
                      <a:pt x="120908" y="124998"/>
                      <a:pt x="117841" y="126404"/>
                      <a:pt x="113879" y="126404"/>
                    </a:cubicBezTo>
                    <a:close/>
                    <a:moveTo>
                      <a:pt x="50868" y="895"/>
                    </a:moveTo>
                    <a:lnTo>
                      <a:pt x="127043" y="895"/>
                    </a:lnTo>
                    <a:lnTo>
                      <a:pt x="127043" y="48185"/>
                    </a:lnTo>
                    <a:lnTo>
                      <a:pt x="50868" y="48185"/>
                    </a:lnTo>
                    <a:lnTo>
                      <a:pt x="50868" y="895"/>
                    </a:lnTo>
                    <a:close/>
                    <a:moveTo>
                      <a:pt x="61860" y="20449"/>
                    </a:moveTo>
                    <a:lnTo>
                      <a:pt x="115412" y="20449"/>
                    </a:lnTo>
                    <a:lnTo>
                      <a:pt x="115412" y="9969"/>
                    </a:lnTo>
                    <a:lnTo>
                      <a:pt x="61860" y="9969"/>
                    </a:lnTo>
                    <a:lnTo>
                      <a:pt x="61860" y="20449"/>
                    </a:lnTo>
                    <a:close/>
                    <a:moveTo>
                      <a:pt x="61860" y="28885"/>
                    </a:moveTo>
                    <a:lnTo>
                      <a:pt x="61860" y="39877"/>
                    </a:lnTo>
                    <a:lnTo>
                      <a:pt x="115412" y="39877"/>
                    </a:lnTo>
                    <a:lnTo>
                      <a:pt x="115412" y="28885"/>
                    </a:lnTo>
                    <a:lnTo>
                      <a:pt x="61860" y="28885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A5C1146C-AFDC-00E6-A3C3-86F6C5FDFF8C}"/>
                  </a:ext>
                </a:extLst>
              </p:cNvPr>
              <p:cNvSpPr/>
              <p:nvPr/>
            </p:nvSpPr>
            <p:spPr>
              <a:xfrm>
                <a:off x="6248085" y="6042438"/>
                <a:ext cx="133177" cy="129216"/>
              </a:xfrm>
              <a:custGeom>
                <a:avLst/>
                <a:gdLst>
                  <a:gd name="connsiteX0" fmla="*/ 9586 w 133177"/>
                  <a:gd name="connsiteY0" fmla="*/ 29269 h 129216"/>
                  <a:gd name="connsiteX1" fmla="*/ 63010 w 133177"/>
                  <a:gd name="connsiteY1" fmla="*/ 29269 h 129216"/>
                  <a:gd name="connsiteX2" fmla="*/ 63010 w 133177"/>
                  <a:gd name="connsiteY2" fmla="*/ 78987 h 129216"/>
                  <a:gd name="connsiteX3" fmla="*/ 20577 w 133177"/>
                  <a:gd name="connsiteY3" fmla="*/ 78987 h 129216"/>
                  <a:gd name="connsiteX4" fmla="*/ 10097 w 133177"/>
                  <a:gd name="connsiteY4" fmla="*/ 129216 h 129216"/>
                  <a:gd name="connsiteX5" fmla="*/ 0 w 133177"/>
                  <a:gd name="connsiteY5" fmla="*/ 123848 h 129216"/>
                  <a:gd name="connsiteX6" fmla="*/ 7413 w 133177"/>
                  <a:gd name="connsiteY6" fmla="*/ 100075 h 129216"/>
                  <a:gd name="connsiteX7" fmla="*/ 9713 w 133177"/>
                  <a:gd name="connsiteY7" fmla="*/ 66461 h 129216"/>
                  <a:gd name="connsiteX8" fmla="*/ 9713 w 133177"/>
                  <a:gd name="connsiteY8" fmla="*/ 29269 h 129216"/>
                  <a:gd name="connsiteX9" fmla="*/ 2173 w 133177"/>
                  <a:gd name="connsiteY9" fmla="*/ 15337 h 129216"/>
                  <a:gd name="connsiteX10" fmla="*/ 2173 w 133177"/>
                  <a:gd name="connsiteY10" fmla="*/ 5369 h 129216"/>
                  <a:gd name="connsiteX11" fmla="*/ 66461 w 133177"/>
                  <a:gd name="connsiteY11" fmla="*/ 5369 h 129216"/>
                  <a:gd name="connsiteX12" fmla="*/ 66461 w 133177"/>
                  <a:gd name="connsiteY12" fmla="*/ 15337 h 129216"/>
                  <a:gd name="connsiteX13" fmla="*/ 2173 w 133177"/>
                  <a:gd name="connsiteY13" fmla="*/ 15337 h 129216"/>
                  <a:gd name="connsiteX14" fmla="*/ 20577 w 133177"/>
                  <a:gd name="connsiteY14" fmla="*/ 69529 h 129216"/>
                  <a:gd name="connsiteX15" fmla="*/ 52785 w 133177"/>
                  <a:gd name="connsiteY15" fmla="*/ 69529 h 129216"/>
                  <a:gd name="connsiteX16" fmla="*/ 52785 w 133177"/>
                  <a:gd name="connsiteY16" fmla="*/ 38727 h 129216"/>
                  <a:gd name="connsiteX17" fmla="*/ 20577 w 133177"/>
                  <a:gd name="connsiteY17" fmla="*/ 38727 h 129216"/>
                  <a:gd name="connsiteX18" fmla="*/ 20577 w 133177"/>
                  <a:gd name="connsiteY18" fmla="*/ 69529 h 129216"/>
                  <a:gd name="connsiteX19" fmla="*/ 84099 w 133177"/>
                  <a:gd name="connsiteY19" fmla="*/ 43712 h 129216"/>
                  <a:gd name="connsiteX20" fmla="*/ 133178 w 133177"/>
                  <a:gd name="connsiteY20" fmla="*/ 43712 h 129216"/>
                  <a:gd name="connsiteX21" fmla="*/ 133178 w 133177"/>
                  <a:gd name="connsiteY21" fmla="*/ 53936 h 129216"/>
                  <a:gd name="connsiteX22" fmla="*/ 116818 w 133177"/>
                  <a:gd name="connsiteY22" fmla="*/ 53936 h 129216"/>
                  <a:gd name="connsiteX23" fmla="*/ 116818 w 133177"/>
                  <a:gd name="connsiteY23" fmla="*/ 128577 h 129216"/>
                  <a:gd name="connsiteX24" fmla="*/ 105827 w 133177"/>
                  <a:gd name="connsiteY24" fmla="*/ 128577 h 129216"/>
                  <a:gd name="connsiteX25" fmla="*/ 105827 w 133177"/>
                  <a:gd name="connsiteY25" fmla="*/ 53936 h 129216"/>
                  <a:gd name="connsiteX26" fmla="*/ 83588 w 133177"/>
                  <a:gd name="connsiteY26" fmla="*/ 53936 h 129216"/>
                  <a:gd name="connsiteX27" fmla="*/ 75919 w 133177"/>
                  <a:gd name="connsiteY27" fmla="*/ 96880 h 129216"/>
                  <a:gd name="connsiteX28" fmla="*/ 58793 w 133177"/>
                  <a:gd name="connsiteY28" fmla="*/ 126404 h 129216"/>
                  <a:gd name="connsiteX29" fmla="*/ 50357 w 133177"/>
                  <a:gd name="connsiteY29" fmla="*/ 119503 h 129216"/>
                  <a:gd name="connsiteX30" fmla="*/ 64288 w 133177"/>
                  <a:gd name="connsiteY30" fmla="*/ 96497 h 129216"/>
                  <a:gd name="connsiteX31" fmla="*/ 71573 w 133177"/>
                  <a:gd name="connsiteY31" fmla="*/ 63905 h 129216"/>
                  <a:gd name="connsiteX32" fmla="*/ 74002 w 133177"/>
                  <a:gd name="connsiteY32" fmla="*/ 10225 h 129216"/>
                  <a:gd name="connsiteX33" fmla="*/ 126404 w 133177"/>
                  <a:gd name="connsiteY33" fmla="*/ 0 h 129216"/>
                  <a:gd name="connsiteX34" fmla="*/ 129344 w 133177"/>
                  <a:gd name="connsiteY34" fmla="*/ 10097 h 129216"/>
                  <a:gd name="connsiteX35" fmla="*/ 84738 w 133177"/>
                  <a:gd name="connsiteY35" fmla="*/ 19427 h 129216"/>
                  <a:gd name="connsiteX36" fmla="*/ 84099 w 133177"/>
                  <a:gd name="connsiteY36" fmla="*/ 43712 h 1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3177" h="129216">
                    <a:moveTo>
                      <a:pt x="9586" y="29269"/>
                    </a:moveTo>
                    <a:lnTo>
                      <a:pt x="63010" y="29269"/>
                    </a:lnTo>
                    <a:lnTo>
                      <a:pt x="63010" y="78987"/>
                    </a:lnTo>
                    <a:lnTo>
                      <a:pt x="20577" y="78987"/>
                    </a:lnTo>
                    <a:cubicBezTo>
                      <a:pt x="19938" y="99692"/>
                      <a:pt x="16487" y="116435"/>
                      <a:pt x="10097" y="129216"/>
                    </a:cubicBezTo>
                    <a:lnTo>
                      <a:pt x="0" y="123848"/>
                    </a:lnTo>
                    <a:cubicBezTo>
                      <a:pt x="3451" y="116690"/>
                      <a:pt x="5879" y="108766"/>
                      <a:pt x="7413" y="100075"/>
                    </a:cubicBezTo>
                    <a:cubicBezTo>
                      <a:pt x="8947" y="91384"/>
                      <a:pt x="9713" y="80137"/>
                      <a:pt x="9713" y="66461"/>
                    </a:cubicBezTo>
                    <a:lnTo>
                      <a:pt x="9713" y="29269"/>
                    </a:lnTo>
                    <a:close/>
                    <a:moveTo>
                      <a:pt x="2173" y="15337"/>
                    </a:moveTo>
                    <a:lnTo>
                      <a:pt x="2173" y="5369"/>
                    </a:lnTo>
                    <a:lnTo>
                      <a:pt x="66461" y="5369"/>
                    </a:lnTo>
                    <a:lnTo>
                      <a:pt x="66461" y="15337"/>
                    </a:lnTo>
                    <a:lnTo>
                      <a:pt x="2173" y="15337"/>
                    </a:lnTo>
                    <a:close/>
                    <a:moveTo>
                      <a:pt x="20577" y="69529"/>
                    </a:moveTo>
                    <a:lnTo>
                      <a:pt x="52785" y="69529"/>
                    </a:lnTo>
                    <a:lnTo>
                      <a:pt x="52785" y="38727"/>
                    </a:lnTo>
                    <a:lnTo>
                      <a:pt x="20577" y="38727"/>
                    </a:lnTo>
                    <a:lnTo>
                      <a:pt x="20577" y="69529"/>
                    </a:lnTo>
                    <a:close/>
                    <a:moveTo>
                      <a:pt x="84099" y="43712"/>
                    </a:moveTo>
                    <a:lnTo>
                      <a:pt x="133178" y="43712"/>
                    </a:lnTo>
                    <a:lnTo>
                      <a:pt x="133178" y="53936"/>
                    </a:lnTo>
                    <a:lnTo>
                      <a:pt x="116818" y="53936"/>
                    </a:lnTo>
                    <a:lnTo>
                      <a:pt x="116818" y="128577"/>
                    </a:lnTo>
                    <a:lnTo>
                      <a:pt x="105827" y="128577"/>
                    </a:lnTo>
                    <a:lnTo>
                      <a:pt x="105827" y="53936"/>
                    </a:lnTo>
                    <a:lnTo>
                      <a:pt x="83588" y="53936"/>
                    </a:lnTo>
                    <a:cubicBezTo>
                      <a:pt x="82309" y="71830"/>
                      <a:pt x="79753" y="86144"/>
                      <a:pt x="75919" y="96880"/>
                    </a:cubicBezTo>
                    <a:cubicBezTo>
                      <a:pt x="72085" y="107616"/>
                      <a:pt x="66461" y="117457"/>
                      <a:pt x="58793" y="126404"/>
                    </a:cubicBezTo>
                    <a:lnTo>
                      <a:pt x="50357" y="119503"/>
                    </a:lnTo>
                    <a:cubicBezTo>
                      <a:pt x="56364" y="112217"/>
                      <a:pt x="61093" y="104549"/>
                      <a:pt x="64288" y="96497"/>
                    </a:cubicBezTo>
                    <a:cubicBezTo>
                      <a:pt x="67484" y="88445"/>
                      <a:pt x="70040" y="77581"/>
                      <a:pt x="71573" y="63905"/>
                    </a:cubicBezTo>
                    <a:cubicBezTo>
                      <a:pt x="73235" y="50230"/>
                      <a:pt x="74002" y="32336"/>
                      <a:pt x="74002" y="10225"/>
                    </a:cubicBezTo>
                    <a:cubicBezTo>
                      <a:pt x="94835" y="8692"/>
                      <a:pt x="112217" y="5241"/>
                      <a:pt x="126404" y="0"/>
                    </a:cubicBezTo>
                    <a:lnTo>
                      <a:pt x="129344" y="10097"/>
                    </a:lnTo>
                    <a:cubicBezTo>
                      <a:pt x="117585" y="14443"/>
                      <a:pt x="102631" y="17511"/>
                      <a:pt x="84738" y="19427"/>
                    </a:cubicBezTo>
                    <a:cubicBezTo>
                      <a:pt x="84482" y="30164"/>
                      <a:pt x="84354" y="38216"/>
                      <a:pt x="84099" y="43712"/>
                    </a:cubicBez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8B0EE651-DFCD-42A5-E2B2-03DEC3A319A8}"/>
                </a:ext>
              </a:extLst>
            </p:cNvPr>
            <p:cNvSpPr/>
            <p:nvPr/>
          </p:nvSpPr>
          <p:spPr>
            <a:xfrm>
              <a:off x="5739402" y="4293233"/>
              <a:ext cx="763536" cy="763536"/>
            </a:xfrm>
            <a:custGeom>
              <a:avLst/>
              <a:gdLst>
                <a:gd name="connsiteX0" fmla="*/ 763536 w 763536"/>
                <a:gd name="connsiteY0" fmla="*/ 381768 h 763536"/>
                <a:gd name="connsiteX1" fmla="*/ 381768 w 763536"/>
                <a:gd name="connsiteY1" fmla="*/ 763536 h 763536"/>
                <a:gd name="connsiteX2" fmla="*/ 0 w 763536"/>
                <a:gd name="connsiteY2" fmla="*/ 381768 h 763536"/>
                <a:gd name="connsiteX3" fmla="*/ 381768 w 763536"/>
                <a:gd name="connsiteY3" fmla="*/ 0 h 763536"/>
                <a:gd name="connsiteX4" fmla="*/ 763536 w 763536"/>
                <a:gd name="connsiteY4" fmla="*/ 381768 h 7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36" h="763536">
                  <a:moveTo>
                    <a:pt x="763536" y="381768"/>
                  </a:moveTo>
                  <a:cubicBezTo>
                    <a:pt x="763536" y="592613"/>
                    <a:pt x="592613" y="763536"/>
                    <a:pt x="381768" y="763536"/>
                  </a:cubicBezTo>
                  <a:cubicBezTo>
                    <a:pt x="170923" y="763536"/>
                    <a:pt x="0" y="592613"/>
                    <a:pt x="0" y="381768"/>
                  </a:cubicBezTo>
                  <a:cubicBezTo>
                    <a:pt x="0" y="170923"/>
                    <a:pt x="170923" y="0"/>
                    <a:pt x="381768" y="0"/>
                  </a:cubicBezTo>
                  <a:cubicBezTo>
                    <a:pt x="592613" y="0"/>
                    <a:pt x="763536" y="170923"/>
                    <a:pt x="763536" y="381768"/>
                  </a:cubicBezTo>
                  <a:close/>
                </a:path>
              </a:pathLst>
            </a:custGeom>
            <a:solidFill>
              <a:srgbClr val="F8E1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378" name="グラフィックス 5">
              <a:extLst>
                <a:ext uri="{FF2B5EF4-FFF2-40B4-BE49-F238E27FC236}">
                  <a16:creationId xmlns:a16="http://schemas.microsoft.com/office/drawing/2014/main" id="{B1CB2DC0-4A4C-97AC-76B7-648ECEAC7D2C}"/>
                </a:ext>
              </a:extLst>
            </p:cNvPr>
            <p:cNvGrpSpPr/>
            <p:nvPr/>
          </p:nvGrpSpPr>
          <p:grpSpPr>
            <a:xfrm>
              <a:off x="6561858" y="4610968"/>
              <a:ext cx="2904478" cy="142764"/>
              <a:chOff x="6561858" y="4610968"/>
              <a:chExt cx="2904478" cy="142764"/>
            </a:xfrm>
            <a:solidFill>
              <a:srgbClr val="251E1C"/>
            </a:solidFill>
          </p:grpSpPr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4379CBC6-6C9C-5133-0565-723702D11A2E}"/>
                  </a:ext>
                </a:extLst>
              </p:cNvPr>
              <p:cNvSpPr/>
              <p:nvPr/>
            </p:nvSpPr>
            <p:spPr>
              <a:xfrm>
                <a:off x="6561858" y="4615569"/>
                <a:ext cx="142635" cy="137523"/>
              </a:xfrm>
              <a:custGeom>
                <a:avLst/>
                <a:gdLst>
                  <a:gd name="connsiteX0" fmla="*/ 49590 w 142635"/>
                  <a:gd name="connsiteY0" fmla="*/ 136757 h 137523"/>
                  <a:gd name="connsiteX1" fmla="*/ 43967 w 142635"/>
                  <a:gd name="connsiteY1" fmla="*/ 122697 h 137523"/>
                  <a:gd name="connsiteX2" fmla="*/ 82949 w 142635"/>
                  <a:gd name="connsiteY2" fmla="*/ 95218 h 137523"/>
                  <a:gd name="connsiteX3" fmla="*/ 53041 w 142635"/>
                  <a:gd name="connsiteY3" fmla="*/ 95218 h 137523"/>
                  <a:gd name="connsiteX4" fmla="*/ 53041 w 142635"/>
                  <a:gd name="connsiteY4" fmla="*/ 83843 h 137523"/>
                  <a:gd name="connsiteX5" fmla="*/ 43839 w 142635"/>
                  <a:gd name="connsiteY5" fmla="*/ 90745 h 137523"/>
                  <a:gd name="connsiteX6" fmla="*/ 35659 w 142635"/>
                  <a:gd name="connsiteY6" fmla="*/ 68889 h 137523"/>
                  <a:gd name="connsiteX7" fmla="*/ 35659 w 142635"/>
                  <a:gd name="connsiteY7" fmla="*/ 137524 h 137523"/>
                  <a:gd name="connsiteX8" fmla="*/ 20833 w 142635"/>
                  <a:gd name="connsiteY8" fmla="*/ 137524 h 137523"/>
                  <a:gd name="connsiteX9" fmla="*/ 20833 w 142635"/>
                  <a:gd name="connsiteY9" fmla="*/ 79753 h 137523"/>
                  <a:gd name="connsiteX10" fmla="*/ 9330 w 142635"/>
                  <a:gd name="connsiteY10" fmla="*/ 107105 h 137523"/>
                  <a:gd name="connsiteX11" fmla="*/ 0 w 142635"/>
                  <a:gd name="connsiteY11" fmla="*/ 92150 h 137523"/>
                  <a:gd name="connsiteX12" fmla="*/ 19811 w 142635"/>
                  <a:gd name="connsiteY12" fmla="*/ 40005 h 137523"/>
                  <a:gd name="connsiteX13" fmla="*/ 3451 w 142635"/>
                  <a:gd name="connsiteY13" fmla="*/ 40005 h 137523"/>
                  <a:gd name="connsiteX14" fmla="*/ 3451 w 142635"/>
                  <a:gd name="connsiteY14" fmla="*/ 26457 h 137523"/>
                  <a:gd name="connsiteX15" fmla="*/ 20833 w 142635"/>
                  <a:gd name="connsiteY15" fmla="*/ 26457 h 137523"/>
                  <a:gd name="connsiteX16" fmla="*/ 20833 w 142635"/>
                  <a:gd name="connsiteY16" fmla="*/ 1534 h 137523"/>
                  <a:gd name="connsiteX17" fmla="*/ 35659 w 142635"/>
                  <a:gd name="connsiteY17" fmla="*/ 1534 h 137523"/>
                  <a:gd name="connsiteX18" fmla="*/ 35659 w 142635"/>
                  <a:gd name="connsiteY18" fmla="*/ 26457 h 137523"/>
                  <a:gd name="connsiteX19" fmla="*/ 48312 w 142635"/>
                  <a:gd name="connsiteY19" fmla="*/ 26457 h 137523"/>
                  <a:gd name="connsiteX20" fmla="*/ 48312 w 142635"/>
                  <a:gd name="connsiteY20" fmla="*/ 30930 h 137523"/>
                  <a:gd name="connsiteX21" fmla="*/ 85888 w 142635"/>
                  <a:gd name="connsiteY21" fmla="*/ 0 h 137523"/>
                  <a:gd name="connsiteX22" fmla="*/ 100586 w 142635"/>
                  <a:gd name="connsiteY22" fmla="*/ 0 h 137523"/>
                  <a:gd name="connsiteX23" fmla="*/ 142636 w 142635"/>
                  <a:gd name="connsiteY23" fmla="*/ 33741 h 137523"/>
                  <a:gd name="connsiteX24" fmla="*/ 137012 w 142635"/>
                  <a:gd name="connsiteY24" fmla="*/ 46778 h 137523"/>
                  <a:gd name="connsiteX25" fmla="*/ 120780 w 142635"/>
                  <a:gd name="connsiteY25" fmla="*/ 35531 h 137523"/>
                  <a:gd name="connsiteX26" fmla="*/ 120780 w 142635"/>
                  <a:gd name="connsiteY26" fmla="*/ 41154 h 137523"/>
                  <a:gd name="connsiteX27" fmla="*/ 100970 w 142635"/>
                  <a:gd name="connsiteY27" fmla="*/ 41154 h 137523"/>
                  <a:gd name="connsiteX28" fmla="*/ 100970 w 142635"/>
                  <a:gd name="connsiteY28" fmla="*/ 50229 h 137523"/>
                  <a:gd name="connsiteX29" fmla="*/ 133178 w 142635"/>
                  <a:gd name="connsiteY29" fmla="*/ 50229 h 137523"/>
                  <a:gd name="connsiteX30" fmla="*/ 133178 w 142635"/>
                  <a:gd name="connsiteY30" fmla="*/ 95346 h 137523"/>
                  <a:gd name="connsiteX31" fmla="*/ 103270 w 142635"/>
                  <a:gd name="connsiteY31" fmla="*/ 95346 h 137523"/>
                  <a:gd name="connsiteX32" fmla="*/ 117202 w 142635"/>
                  <a:gd name="connsiteY32" fmla="*/ 111322 h 137523"/>
                  <a:gd name="connsiteX33" fmla="*/ 142252 w 142635"/>
                  <a:gd name="connsiteY33" fmla="*/ 122825 h 137523"/>
                  <a:gd name="connsiteX34" fmla="*/ 136629 w 142635"/>
                  <a:gd name="connsiteY34" fmla="*/ 136884 h 137523"/>
                  <a:gd name="connsiteX35" fmla="*/ 111195 w 142635"/>
                  <a:gd name="connsiteY35" fmla="*/ 123848 h 137523"/>
                  <a:gd name="connsiteX36" fmla="*/ 93940 w 142635"/>
                  <a:gd name="connsiteY36" fmla="*/ 105187 h 137523"/>
                  <a:gd name="connsiteX37" fmla="*/ 75536 w 142635"/>
                  <a:gd name="connsiteY37" fmla="*/ 123848 h 137523"/>
                  <a:gd name="connsiteX38" fmla="*/ 49335 w 142635"/>
                  <a:gd name="connsiteY38" fmla="*/ 136884 h 137523"/>
                  <a:gd name="connsiteX39" fmla="*/ 36681 w 142635"/>
                  <a:gd name="connsiteY39" fmla="*/ 40005 h 137523"/>
                  <a:gd name="connsiteX40" fmla="*/ 41027 w 142635"/>
                  <a:gd name="connsiteY40" fmla="*/ 50357 h 137523"/>
                  <a:gd name="connsiteX41" fmla="*/ 47801 w 142635"/>
                  <a:gd name="connsiteY41" fmla="*/ 66716 h 137523"/>
                  <a:gd name="connsiteX42" fmla="*/ 53041 w 142635"/>
                  <a:gd name="connsiteY42" fmla="*/ 79369 h 137523"/>
                  <a:gd name="connsiteX43" fmla="*/ 53041 w 142635"/>
                  <a:gd name="connsiteY43" fmla="*/ 50229 h 137523"/>
                  <a:gd name="connsiteX44" fmla="*/ 85377 w 142635"/>
                  <a:gd name="connsiteY44" fmla="*/ 50229 h 137523"/>
                  <a:gd name="connsiteX45" fmla="*/ 85377 w 142635"/>
                  <a:gd name="connsiteY45" fmla="*/ 41154 h 137523"/>
                  <a:gd name="connsiteX46" fmla="*/ 65822 w 142635"/>
                  <a:gd name="connsiteY46" fmla="*/ 41154 h 137523"/>
                  <a:gd name="connsiteX47" fmla="*/ 65822 w 142635"/>
                  <a:gd name="connsiteY47" fmla="*/ 35531 h 137523"/>
                  <a:gd name="connsiteX48" fmla="*/ 49462 w 142635"/>
                  <a:gd name="connsiteY48" fmla="*/ 46778 h 137523"/>
                  <a:gd name="connsiteX49" fmla="*/ 46523 w 142635"/>
                  <a:gd name="connsiteY49" fmla="*/ 40132 h 137523"/>
                  <a:gd name="connsiteX50" fmla="*/ 36681 w 142635"/>
                  <a:gd name="connsiteY50" fmla="*/ 40132 h 137523"/>
                  <a:gd name="connsiteX51" fmla="*/ 85377 w 142635"/>
                  <a:gd name="connsiteY51" fmla="*/ 62243 h 137523"/>
                  <a:gd name="connsiteX52" fmla="*/ 67484 w 142635"/>
                  <a:gd name="connsiteY52" fmla="*/ 62243 h 137523"/>
                  <a:gd name="connsiteX53" fmla="*/ 67484 w 142635"/>
                  <a:gd name="connsiteY53" fmla="*/ 83459 h 137523"/>
                  <a:gd name="connsiteX54" fmla="*/ 85377 w 142635"/>
                  <a:gd name="connsiteY54" fmla="*/ 83459 h 137523"/>
                  <a:gd name="connsiteX55" fmla="*/ 85377 w 142635"/>
                  <a:gd name="connsiteY55" fmla="*/ 62243 h 137523"/>
                  <a:gd name="connsiteX56" fmla="*/ 74257 w 142635"/>
                  <a:gd name="connsiteY56" fmla="*/ 28629 h 137523"/>
                  <a:gd name="connsiteX57" fmla="*/ 112089 w 142635"/>
                  <a:gd name="connsiteY57" fmla="*/ 28629 h 137523"/>
                  <a:gd name="connsiteX58" fmla="*/ 93046 w 142635"/>
                  <a:gd name="connsiteY58" fmla="*/ 9969 h 137523"/>
                  <a:gd name="connsiteX59" fmla="*/ 74130 w 142635"/>
                  <a:gd name="connsiteY59" fmla="*/ 28629 h 137523"/>
                  <a:gd name="connsiteX60" fmla="*/ 100970 w 142635"/>
                  <a:gd name="connsiteY60" fmla="*/ 62243 h 137523"/>
                  <a:gd name="connsiteX61" fmla="*/ 100970 w 142635"/>
                  <a:gd name="connsiteY61" fmla="*/ 83459 h 137523"/>
                  <a:gd name="connsiteX62" fmla="*/ 118352 w 142635"/>
                  <a:gd name="connsiteY62" fmla="*/ 83459 h 137523"/>
                  <a:gd name="connsiteX63" fmla="*/ 118352 w 142635"/>
                  <a:gd name="connsiteY63" fmla="*/ 62243 h 137523"/>
                  <a:gd name="connsiteX64" fmla="*/ 100970 w 142635"/>
                  <a:gd name="connsiteY64" fmla="*/ 62243 h 1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42635" h="137523">
                    <a:moveTo>
                      <a:pt x="49590" y="136757"/>
                    </a:moveTo>
                    <a:lnTo>
                      <a:pt x="43967" y="122697"/>
                    </a:lnTo>
                    <a:cubicBezTo>
                      <a:pt x="64161" y="116818"/>
                      <a:pt x="77197" y="107616"/>
                      <a:pt x="82949" y="95218"/>
                    </a:cubicBezTo>
                    <a:lnTo>
                      <a:pt x="53041" y="95218"/>
                    </a:lnTo>
                    <a:lnTo>
                      <a:pt x="53041" y="83843"/>
                    </a:lnTo>
                    <a:lnTo>
                      <a:pt x="43839" y="90745"/>
                    </a:lnTo>
                    <a:cubicBezTo>
                      <a:pt x="42816" y="87805"/>
                      <a:pt x="40132" y="80520"/>
                      <a:pt x="35659" y="68889"/>
                    </a:cubicBezTo>
                    <a:lnTo>
                      <a:pt x="35659" y="137524"/>
                    </a:lnTo>
                    <a:lnTo>
                      <a:pt x="20833" y="137524"/>
                    </a:lnTo>
                    <a:lnTo>
                      <a:pt x="20833" y="79753"/>
                    </a:lnTo>
                    <a:cubicBezTo>
                      <a:pt x="17510" y="90234"/>
                      <a:pt x="13803" y="99308"/>
                      <a:pt x="9330" y="107105"/>
                    </a:cubicBezTo>
                    <a:lnTo>
                      <a:pt x="0" y="92150"/>
                    </a:lnTo>
                    <a:cubicBezTo>
                      <a:pt x="9586" y="75152"/>
                      <a:pt x="16232" y="57770"/>
                      <a:pt x="19811" y="40005"/>
                    </a:cubicBezTo>
                    <a:lnTo>
                      <a:pt x="3451" y="40005"/>
                    </a:lnTo>
                    <a:lnTo>
                      <a:pt x="3451" y="26457"/>
                    </a:lnTo>
                    <a:lnTo>
                      <a:pt x="20833" y="26457"/>
                    </a:lnTo>
                    <a:lnTo>
                      <a:pt x="20833" y="1534"/>
                    </a:lnTo>
                    <a:lnTo>
                      <a:pt x="35659" y="1534"/>
                    </a:lnTo>
                    <a:lnTo>
                      <a:pt x="35659" y="26457"/>
                    </a:lnTo>
                    <a:lnTo>
                      <a:pt x="48312" y="26457"/>
                    </a:lnTo>
                    <a:lnTo>
                      <a:pt x="48312" y="30930"/>
                    </a:lnTo>
                    <a:cubicBezTo>
                      <a:pt x="62116" y="22239"/>
                      <a:pt x="74641" y="11886"/>
                      <a:pt x="85888" y="0"/>
                    </a:cubicBezTo>
                    <a:lnTo>
                      <a:pt x="100586" y="0"/>
                    </a:lnTo>
                    <a:cubicBezTo>
                      <a:pt x="112984" y="13036"/>
                      <a:pt x="127043" y="24283"/>
                      <a:pt x="142636" y="33741"/>
                    </a:cubicBezTo>
                    <a:lnTo>
                      <a:pt x="137012" y="46778"/>
                    </a:lnTo>
                    <a:cubicBezTo>
                      <a:pt x="131516" y="43327"/>
                      <a:pt x="126148" y="39621"/>
                      <a:pt x="120780" y="35531"/>
                    </a:cubicBezTo>
                    <a:lnTo>
                      <a:pt x="120780" y="41154"/>
                    </a:lnTo>
                    <a:lnTo>
                      <a:pt x="100970" y="41154"/>
                    </a:lnTo>
                    <a:lnTo>
                      <a:pt x="100970" y="50229"/>
                    </a:lnTo>
                    <a:lnTo>
                      <a:pt x="133178" y="50229"/>
                    </a:lnTo>
                    <a:lnTo>
                      <a:pt x="133178" y="95346"/>
                    </a:lnTo>
                    <a:lnTo>
                      <a:pt x="103270" y="95346"/>
                    </a:lnTo>
                    <a:cubicBezTo>
                      <a:pt x="105954" y="101353"/>
                      <a:pt x="110556" y="106593"/>
                      <a:pt x="117202" y="111322"/>
                    </a:cubicBezTo>
                    <a:cubicBezTo>
                      <a:pt x="123848" y="116051"/>
                      <a:pt x="132155" y="119886"/>
                      <a:pt x="142252" y="122825"/>
                    </a:cubicBezTo>
                    <a:lnTo>
                      <a:pt x="136629" y="136884"/>
                    </a:lnTo>
                    <a:cubicBezTo>
                      <a:pt x="127171" y="133689"/>
                      <a:pt x="118608" y="129344"/>
                      <a:pt x="111195" y="123848"/>
                    </a:cubicBezTo>
                    <a:cubicBezTo>
                      <a:pt x="103782" y="118352"/>
                      <a:pt x="98030" y="112089"/>
                      <a:pt x="93940" y="105187"/>
                    </a:cubicBezTo>
                    <a:cubicBezTo>
                      <a:pt x="89467" y="112089"/>
                      <a:pt x="83332" y="118224"/>
                      <a:pt x="75536" y="123848"/>
                    </a:cubicBezTo>
                    <a:cubicBezTo>
                      <a:pt x="67739" y="129471"/>
                      <a:pt x="59048" y="133817"/>
                      <a:pt x="49335" y="136884"/>
                    </a:cubicBezTo>
                    <a:close/>
                    <a:moveTo>
                      <a:pt x="36681" y="40005"/>
                    </a:moveTo>
                    <a:cubicBezTo>
                      <a:pt x="37320" y="41410"/>
                      <a:pt x="38726" y="44861"/>
                      <a:pt x="41027" y="50357"/>
                    </a:cubicBezTo>
                    <a:cubicBezTo>
                      <a:pt x="43328" y="55853"/>
                      <a:pt x="45628" y="61349"/>
                      <a:pt x="47801" y="66716"/>
                    </a:cubicBezTo>
                    <a:cubicBezTo>
                      <a:pt x="49974" y="72084"/>
                      <a:pt x="51763" y="76302"/>
                      <a:pt x="53041" y="79369"/>
                    </a:cubicBezTo>
                    <a:lnTo>
                      <a:pt x="53041" y="50229"/>
                    </a:lnTo>
                    <a:lnTo>
                      <a:pt x="85377" y="50229"/>
                    </a:lnTo>
                    <a:lnTo>
                      <a:pt x="85377" y="41154"/>
                    </a:lnTo>
                    <a:lnTo>
                      <a:pt x="65822" y="41154"/>
                    </a:lnTo>
                    <a:lnTo>
                      <a:pt x="65822" y="35531"/>
                    </a:lnTo>
                    <a:cubicBezTo>
                      <a:pt x="60965" y="39238"/>
                      <a:pt x="55470" y="42944"/>
                      <a:pt x="49462" y="46778"/>
                    </a:cubicBezTo>
                    <a:lnTo>
                      <a:pt x="46523" y="40132"/>
                    </a:lnTo>
                    <a:lnTo>
                      <a:pt x="36681" y="40132"/>
                    </a:lnTo>
                    <a:close/>
                    <a:moveTo>
                      <a:pt x="85377" y="62243"/>
                    </a:moveTo>
                    <a:lnTo>
                      <a:pt x="67484" y="62243"/>
                    </a:lnTo>
                    <a:lnTo>
                      <a:pt x="67484" y="83459"/>
                    </a:lnTo>
                    <a:lnTo>
                      <a:pt x="85377" y="83459"/>
                    </a:lnTo>
                    <a:lnTo>
                      <a:pt x="85377" y="62243"/>
                    </a:lnTo>
                    <a:close/>
                    <a:moveTo>
                      <a:pt x="74257" y="28629"/>
                    </a:moveTo>
                    <a:lnTo>
                      <a:pt x="112089" y="28629"/>
                    </a:lnTo>
                    <a:cubicBezTo>
                      <a:pt x="105315" y="22750"/>
                      <a:pt x="98925" y="16615"/>
                      <a:pt x="93046" y="9969"/>
                    </a:cubicBezTo>
                    <a:cubicBezTo>
                      <a:pt x="86911" y="16871"/>
                      <a:pt x="80648" y="23006"/>
                      <a:pt x="74130" y="28629"/>
                    </a:cubicBezTo>
                    <a:close/>
                    <a:moveTo>
                      <a:pt x="100970" y="62243"/>
                    </a:moveTo>
                    <a:lnTo>
                      <a:pt x="100970" y="83459"/>
                    </a:lnTo>
                    <a:lnTo>
                      <a:pt x="118352" y="83459"/>
                    </a:lnTo>
                    <a:lnTo>
                      <a:pt x="118352" y="62243"/>
                    </a:lnTo>
                    <a:lnTo>
                      <a:pt x="100970" y="6224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E4C461F1-D622-9FF6-3F60-2BEE83CD2882}"/>
                  </a:ext>
                </a:extLst>
              </p:cNvPr>
              <p:cNvSpPr/>
              <p:nvPr/>
            </p:nvSpPr>
            <p:spPr>
              <a:xfrm>
                <a:off x="6714080" y="4615569"/>
                <a:ext cx="136756" cy="132921"/>
              </a:xfrm>
              <a:custGeom>
                <a:avLst/>
                <a:gdLst>
                  <a:gd name="connsiteX0" fmla="*/ 135223 w 136756"/>
                  <a:gd name="connsiteY0" fmla="*/ 132922 h 132921"/>
                  <a:gd name="connsiteX1" fmla="*/ 1534 w 136756"/>
                  <a:gd name="connsiteY1" fmla="*/ 132922 h 132921"/>
                  <a:gd name="connsiteX2" fmla="*/ 1534 w 136756"/>
                  <a:gd name="connsiteY2" fmla="*/ 119374 h 132921"/>
                  <a:gd name="connsiteX3" fmla="*/ 20066 w 136756"/>
                  <a:gd name="connsiteY3" fmla="*/ 119374 h 132921"/>
                  <a:gd name="connsiteX4" fmla="*/ 20066 w 136756"/>
                  <a:gd name="connsiteY4" fmla="*/ 58153 h 132921"/>
                  <a:gd name="connsiteX5" fmla="*/ 5496 w 136756"/>
                  <a:gd name="connsiteY5" fmla="*/ 64927 h 132921"/>
                  <a:gd name="connsiteX6" fmla="*/ 0 w 136756"/>
                  <a:gd name="connsiteY6" fmla="*/ 50996 h 132921"/>
                  <a:gd name="connsiteX7" fmla="*/ 49974 w 136756"/>
                  <a:gd name="connsiteY7" fmla="*/ 25945 h 132921"/>
                  <a:gd name="connsiteX8" fmla="*/ 3707 w 136756"/>
                  <a:gd name="connsiteY8" fmla="*/ 25945 h 132921"/>
                  <a:gd name="connsiteX9" fmla="*/ 3707 w 136756"/>
                  <a:gd name="connsiteY9" fmla="*/ 12397 h 132921"/>
                  <a:gd name="connsiteX10" fmla="*/ 60199 w 136756"/>
                  <a:gd name="connsiteY10" fmla="*/ 12397 h 132921"/>
                  <a:gd name="connsiteX11" fmla="*/ 60199 w 136756"/>
                  <a:gd name="connsiteY11" fmla="*/ 0 h 132921"/>
                  <a:gd name="connsiteX12" fmla="*/ 76558 w 136756"/>
                  <a:gd name="connsiteY12" fmla="*/ 0 h 132921"/>
                  <a:gd name="connsiteX13" fmla="*/ 76558 w 136756"/>
                  <a:gd name="connsiteY13" fmla="*/ 12397 h 132921"/>
                  <a:gd name="connsiteX14" fmla="*/ 133050 w 136756"/>
                  <a:gd name="connsiteY14" fmla="*/ 12397 h 132921"/>
                  <a:gd name="connsiteX15" fmla="*/ 133050 w 136756"/>
                  <a:gd name="connsiteY15" fmla="*/ 25945 h 132921"/>
                  <a:gd name="connsiteX16" fmla="*/ 86783 w 136756"/>
                  <a:gd name="connsiteY16" fmla="*/ 25945 h 132921"/>
                  <a:gd name="connsiteX17" fmla="*/ 136757 w 136756"/>
                  <a:gd name="connsiteY17" fmla="*/ 50996 h 132921"/>
                  <a:gd name="connsiteX18" fmla="*/ 131261 w 136756"/>
                  <a:gd name="connsiteY18" fmla="*/ 64927 h 132921"/>
                  <a:gd name="connsiteX19" fmla="*/ 116690 w 136756"/>
                  <a:gd name="connsiteY19" fmla="*/ 58153 h 132921"/>
                  <a:gd name="connsiteX20" fmla="*/ 116690 w 136756"/>
                  <a:gd name="connsiteY20" fmla="*/ 119374 h 132921"/>
                  <a:gd name="connsiteX21" fmla="*/ 135223 w 136756"/>
                  <a:gd name="connsiteY21" fmla="*/ 119374 h 132921"/>
                  <a:gd name="connsiteX22" fmla="*/ 135223 w 136756"/>
                  <a:gd name="connsiteY22" fmla="*/ 132922 h 132921"/>
                  <a:gd name="connsiteX23" fmla="*/ 111450 w 136756"/>
                  <a:gd name="connsiteY23" fmla="*/ 55597 h 132921"/>
                  <a:gd name="connsiteX24" fmla="*/ 76558 w 136756"/>
                  <a:gd name="connsiteY24" fmla="*/ 33102 h 132921"/>
                  <a:gd name="connsiteX25" fmla="*/ 76558 w 136756"/>
                  <a:gd name="connsiteY25" fmla="*/ 52658 h 132921"/>
                  <a:gd name="connsiteX26" fmla="*/ 60199 w 136756"/>
                  <a:gd name="connsiteY26" fmla="*/ 52658 h 132921"/>
                  <a:gd name="connsiteX27" fmla="*/ 60199 w 136756"/>
                  <a:gd name="connsiteY27" fmla="*/ 33102 h 132921"/>
                  <a:gd name="connsiteX28" fmla="*/ 25306 w 136756"/>
                  <a:gd name="connsiteY28" fmla="*/ 55597 h 132921"/>
                  <a:gd name="connsiteX29" fmla="*/ 111450 w 136756"/>
                  <a:gd name="connsiteY29" fmla="*/ 55597 h 132921"/>
                  <a:gd name="connsiteX30" fmla="*/ 35915 w 136756"/>
                  <a:gd name="connsiteY30" fmla="*/ 77325 h 132921"/>
                  <a:gd name="connsiteX31" fmla="*/ 100714 w 136756"/>
                  <a:gd name="connsiteY31" fmla="*/ 77325 h 132921"/>
                  <a:gd name="connsiteX32" fmla="*/ 100714 w 136756"/>
                  <a:gd name="connsiteY32" fmla="*/ 67995 h 132921"/>
                  <a:gd name="connsiteX33" fmla="*/ 35915 w 136756"/>
                  <a:gd name="connsiteY33" fmla="*/ 67995 h 132921"/>
                  <a:gd name="connsiteX34" fmla="*/ 35915 w 136756"/>
                  <a:gd name="connsiteY34" fmla="*/ 77325 h 132921"/>
                  <a:gd name="connsiteX35" fmla="*/ 35915 w 136756"/>
                  <a:gd name="connsiteY35" fmla="*/ 88316 h 132921"/>
                  <a:gd name="connsiteX36" fmla="*/ 35915 w 136756"/>
                  <a:gd name="connsiteY36" fmla="*/ 98158 h 132921"/>
                  <a:gd name="connsiteX37" fmla="*/ 100714 w 136756"/>
                  <a:gd name="connsiteY37" fmla="*/ 98158 h 132921"/>
                  <a:gd name="connsiteX38" fmla="*/ 100714 w 136756"/>
                  <a:gd name="connsiteY38" fmla="*/ 88316 h 132921"/>
                  <a:gd name="connsiteX39" fmla="*/ 35915 w 136756"/>
                  <a:gd name="connsiteY39" fmla="*/ 88316 h 132921"/>
                  <a:gd name="connsiteX40" fmla="*/ 35915 w 136756"/>
                  <a:gd name="connsiteY40" fmla="*/ 109021 h 132921"/>
                  <a:gd name="connsiteX41" fmla="*/ 35915 w 136756"/>
                  <a:gd name="connsiteY41" fmla="*/ 119246 h 132921"/>
                  <a:gd name="connsiteX42" fmla="*/ 100714 w 136756"/>
                  <a:gd name="connsiteY42" fmla="*/ 119246 h 132921"/>
                  <a:gd name="connsiteX43" fmla="*/ 100714 w 136756"/>
                  <a:gd name="connsiteY43" fmla="*/ 109021 h 132921"/>
                  <a:gd name="connsiteX44" fmla="*/ 35915 w 136756"/>
                  <a:gd name="connsiteY44" fmla="*/ 109021 h 1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6756" h="132921">
                    <a:moveTo>
                      <a:pt x="135223" y="132922"/>
                    </a:moveTo>
                    <a:lnTo>
                      <a:pt x="1534" y="132922"/>
                    </a:lnTo>
                    <a:lnTo>
                      <a:pt x="1534" y="119374"/>
                    </a:lnTo>
                    <a:lnTo>
                      <a:pt x="20066" y="119374"/>
                    </a:lnTo>
                    <a:lnTo>
                      <a:pt x="20066" y="58153"/>
                    </a:lnTo>
                    <a:cubicBezTo>
                      <a:pt x="15976" y="60198"/>
                      <a:pt x="11120" y="62498"/>
                      <a:pt x="5496" y="64927"/>
                    </a:cubicBezTo>
                    <a:lnTo>
                      <a:pt x="0" y="50996"/>
                    </a:lnTo>
                    <a:cubicBezTo>
                      <a:pt x="19555" y="43327"/>
                      <a:pt x="36170" y="35020"/>
                      <a:pt x="49974" y="25945"/>
                    </a:cubicBezTo>
                    <a:lnTo>
                      <a:pt x="3707" y="25945"/>
                    </a:lnTo>
                    <a:lnTo>
                      <a:pt x="3707" y="12397"/>
                    </a:lnTo>
                    <a:lnTo>
                      <a:pt x="60199" y="12397"/>
                    </a:lnTo>
                    <a:lnTo>
                      <a:pt x="60199" y="0"/>
                    </a:lnTo>
                    <a:lnTo>
                      <a:pt x="76558" y="0"/>
                    </a:lnTo>
                    <a:lnTo>
                      <a:pt x="76558" y="12397"/>
                    </a:lnTo>
                    <a:lnTo>
                      <a:pt x="133050" y="12397"/>
                    </a:lnTo>
                    <a:lnTo>
                      <a:pt x="133050" y="25945"/>
                    </a:lnTo>
                    <a:lnTo>
                      <a:pt x="86783" y="25945"/>
                    </a:lnTo>
                    <a:cubicBezTo>
                      <a:pt x="100586" y="35020"/>
                      <a:pt x="117202" y="43327"/>
                      <a:pt x="136757" y="50996"/>
                    </a:cubicBezTo>
                    <a:lnTo>
                      <a:pt x="131261" y="64927"/>
                    </a:lnTo>
                    <a:cubicBezTo>
                      <a:pt x="125637" y="62371"/>
                      <a:pt x="120780" y="60071"/>
                      <a:pt x="116690" y="58153"/>
                    </a:cubicBezTo>
                    <a:lnTo>
                      <a:pt x="116690" y="119374"/>
                    </a:lnTo>
                    <a:lnTo>
                      <a:pt x="135223" y="119374"/>
                    </a:lnTo>
                    <a:lnTo>
                      <a:pt x="135223" y="132922"/>
                    </a:lnTo>
                    <a:close/>
                    <a:moveTo>
                      <a:pt x="111450" y="55597"/>
                    </a:moveTo>
                    <a:cubicBezTo>
                      <a:pt x="97902" y="48696"/>
                      <a:pt x="86272" y="41154"/>
                      <a:pt x="76558" y="33102"/>
                    </a:cubicBezTo>
                    <a:lnTo>
                      <a:pt x="76558" y="52658"/>
                    </a:lnTo>
                    <a:lnTo>
                      <a:pt x="60199" y="52658"/>
                    </a:lnTo>
                    <a:lnTo>
                      <a:pt x="60199" y="33102"/>
                    </a:lnTo>
                    <a:cubicBezTo>
                      <a:pt x="50485" y="41154"/>
                      <a:pt x="38854" y="48696"/>
                      <a:pt x="25306" y="55597"/>
                    </a:cubicBezTo>
                    <a:lnTo>
                      <a:pt x="111450" y="55597"/>
                    </a:lnTo>
                    <a:close/>
                    <a:moveTo>
                      <a:pt x="35915" y="77325"/>
                    </a:moveTo>
                    <a:lnTo>
                      <a:pt x="100714" y="77325"/>
                    </a:lnTo>
                    <a:lnTo>
                      <a:pt x="100714" y="67995"/>
                    </a:lnTo>
                    <a:lnTo>
                      <a:pt x="35915" y="67995"/>
                    </a:lnTo>
                    <a:lnTo>
                      <a:pt x="35915" y="77325"/>
                    </a:lnTo>
                    <a:close/>
                    <a:moveTo>
                      <a:pt x="35915" y="88316"/>
                    </a:moveTo>
                    <a:lnTo>
                      <a:pt x="35915" y="98158"/>
                    </a:lnTo>
                    <a:lnTo>
                      <a:pt x="100714" y="98158"/>
                    </a:lnTo>
                    <a:lnTo>
                      <a:pt x="100714" y="88316"/>
                    </a:lnTo>
                    <a:lnTo>
                      <a:pt x="35915" y="88316"/>
                    </a:lnTo>
                    <a:close/>
                    <a:moveTo>
                      <a:pt x="35915" y="109021"/>
                    </a:moveTo>
                    <a:lnTo>
                      <a:pt x="35915" y="119246"/>
                    </a:lnTo>
                    <a:lnTo>
                      <a:pt x="100714" y="119246"/>
                    </a:lnTo>
                    <a:lnTo>
                      <a:pt x="100714" y="109021"/>
                    </a:lnTo>
                    <a:lnTo>
                      <a:pt x="35915" y="10902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5CED2BA9-C2D1-2A09-7689-86E5B46C889E}"/>
                  </a:ext>
                </a:extLst>
              </p:cNvPr>
              <p:cNvSpPr/>
              <p:nvPr/>
            </p:nvSpPr>
            <p:spPr>
              <a:xfrm>
                <a:off x="6870136" y="4621193"/>
                <a:ext cx="125253" cy="126020"/>
              </a:xfrm>
              <a:custGeom>
                <a:avLst/>
                <a:gdLst>
                  <a:gd name="connsiteX0" fmla="*/ 21983 w 125253"/>
                  <a:gd name="connsiteY0" fmla="*/ 3450 h 126020"/>
                  <a:gd name="connsiteX1" fmla="*/ 14826 w 125253"/>
                  <a:gd name="connsiteY1" fmla="*/ 63777 h 126020"/>
                  <a:gd name="connsiteX2" fmla="*/ 21983 w 125253"/>
                  <a:gd name="connsiteY2" fmla="*/ 124103 h 126020"/>
                  <a:gd name="connsiteX3" fmla="*/ 7413 w 125253"/>
                  <a:gd name="connsiteY3" fmla="*/ 125892 h 126020"/>
                  <a:gd name="connsiteX4" fmla="*/ 0 w 125253"/>
                  <a:gd name="connsiteY4" fmla="*/ 63777 h 126020"/>
                  <a:gd name="connsiteX5" fmla="*/ 7413 w 125253"/>
                  <a:gd name="connsiteY5" fmla="*/ 1662 h 126020"/>
                  <a:gd name="connsiteX6" fmla="*/ 21983 w 125253"/>
                  <a:gd name="connsiteY6" fmla="*/ 3450 h 126020"/>
                  <a:gd name="connsiteX7" fmla="*/ 124870 w 125253"/>
                  <a:gd name="connsiteY7" fmla="*/ 37320 h 126020"/>
                  <a:gd name="connsiteX8" fmla="*/ 99564 w 125253"/>
                  <a:gd name="connsiteY8" fmla="*/ 37320 h 126020"/>
                  <a:gd name="connsiteX9" fmla="*/ 99564 w 125253"/>
                  <a:gd name="connsiteY9" fmla="*/ 83331 h 126020"/>
                  <a:gd name="connsiteX10" fmla="*/ 125254 w 125253"/>
                  <a:gd name="connsiteY10" fmla="*/ 107105 h 126020"/>
                  <a:gd name="connsiteX11" fmla="*/ 115029 w 125253"/>
                  <a:gd name="connsiteY11" fmla="*/ 117584 h 126020"/>
                  <a:gd name="connsiteX12" fmla="*/ 99180 w 125253"/>
                  <a:gd name="connsiteY12" fmla="*/ 101608 h 126020"/>
                  <a:gd name="connsiteX13" fmla="*/ 69145 w 125253"/>
                  <a:gd name="connsiteY13" fmla="*/ 126020 h 126020"/>
                  <a:gd name="connsiteX14" fmla="*/ 44478 w 125253"/>
                  <a:gd name="connsiteY14" fmla="*/ 118735 h 126020"/>
                  <a:gd name="connsiteX15" fmla="*/ 35659 w 125253"/>
                  <a:gd name="connsiteY15" fmla="*/ 98158 h 126020"/>
                  <a:gd name="connsiteX16" fmla="*/ 44350 w 125253"/>
                  <a:gd name="connsiteY16" fmla="*/ 78731 h 126020"/>
                  <a:gd name="connsiteX17" fmla="*/ 69145 w 125253"/>
                  <a:gd name="connsiteY17" fmla="*/ 71701 h 126020"/>
                  <a:gd name="connsiteX18" fmla="*/ 84738 w 125253"/>
                  <a:gd name="connsiteY18" fmla="*/ 74768 h 126020"/>
                  <a:gd name="connsiteX19" fmla="*/ 84738 w 125253"/>
                  <a:gd name="connsiteY19" fmla="*/ 37703 h 126020"/>
                  <a:gd name="connsiteX20" fmla="*/ 40132 w 125253"/>
                  <a:gd name="connsiteY20" fmla="*/ 37703 h 126020"/>
                  <a:gd name="connsiteX21" fmla="*/ 40132 w 125253"/>
                  <a:gd name="connsiteY21" fmla="*/ 24155 h 126020"/>
                  <a:gd name="connsiteX22" fmla="*/ 84738 w 125253"/>
                  <a:gd name="connsiteY22" fmla="*/ 24155 h 126020"/>
                  <a:gd name="connsiteX23" fmla="*/ 84738 w 125253"/>
                  <a:gd name="connsiteY23" fmla="*/ 0 h 126020"/>
                  <a:gd name="connsiteX24" fmla="*/ 99564 w 125253"/>
                  <a:gd name="connsiteY24" fmla="*/ 0 h 126020"/>
                  <a:gd name="connsiteX25" fmla="*/ 99564 w 125253"/>
                  <a:gd name="connsiteY25" fmla="*/ 24155 h 126020"/>
                  <a:gd name="connsiteX26" fmla="*/ 124870 w 125253"/>
                  <a:gd name="connsiteY26" fmla="*/ 24155 h 126020"/>
                  <a:gd name="connsiteX27" fmla="*/ 124870 w 125253"/>
                  <a:gd name="connsiteY27" fmla="*/ 37703 h 126020"/>
                  <a:gd name="connsiteX28" fmla="*/ 84738 w 125253"/>
                  <a:gd name="connsiteY28" fmla="*/ 90234 h 126020"/>
                  <a:gd name="connsiteX29" fmla="*/ 68378 w 125253"/>
                  <a:gd name="connsiteY29" fmla="*/ 85249 h 126020"/>
                  <a:gd name="connsiteX30" fmla="*/ 50485 w 125253"/>
                  <a:gd name="connsiteY30" fmla="*/ 97774 h 126020"/>
                  <a:gd name="connsiteX31" fmla="*/ 68378 w 125253"/>
                  <a:gd name="connsiteY31" fmla="*/ 112089 h 126020"/>
                  <a:gd name="connsiteX32" fmla="*/ 80904 w 125253"/>
                  <a:gd name="connsiteY32" fmla="*/ 107999 h 126020"/>
                  <a:gd name="connsiteX33" fmla="*/ 84738 w 125253"/>
                  <a:gd name="connsiteY33" fmla="*/ 94707 h 126020"/>
                  <a:gd name="connsiteX34" fmla="*/ 84738 w 125253"/>
                  <a:gd name="connsiteY34" fmla="*/ 90234 h 1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5253" h="126020">
                    <a:moveTo>
                      <a:pt x="21983" y="3450"/>
                    </a:moveTo>
                    <a:cubicBezTo>
                      <a:pt x="17254" y="22111"/>
                      <a:pt x="14826" y="42177"/>
                      <a:pt x="14826" y="63777"/>
                    </a:cubicBezTo>
                    <a:cubicBezTo>
                      <a:pt x="14826" y="85377"/>
                      <a:pt x="17254" y="105443"/>
                      <a:pt x="21983" y="124103"/>
                    </a:cubicBezTo>
                    <a:lnTo>
                      <a:pt x="7413" y="125892"/>
                    </a:lnTo>
                    <a:cubicBezTo>
                      <a:pt x="2428" y="106721"/>
                      <a:pt x="0" y="86016"/>
                      <a:pt x="0" y="63777"/>
                    </a:cubicBezTo>
                    <a:cubicBezTo>
                      <a:pt x="0" y="41538"/>
                      <a:pt x="2428" y="20833"/>
                      <a:pt x="7413" y="1662"/>
                    </a:cubicBezTo>
                    <a:lnTo>
                      <a:pt x="21983" y="3450"/>
                    </a:lnTo>
                    <a:close/>
                    <a:moveTo>
                      <a:pt x="124870" y="37320"/>
                    </a:moveTo>
                    <a:lnTo>
                      <a:pt x="99564" y="37320"/>
                    </a:lnTo>
                    <a:lnTo>
                      <a:pt x="99564" y="83331"/>
                    </a:lnTo>
                    <a:cubicBezTo>
                      <a:pt x="106082" y="88316"/>
                      <a:pt x="114645" y="96112"/>
                      <a:pt x="125254" y="107105"/>
                    </a:cubicBezTo>
                    <a:lnTo>
                      <a:pt x="115029" y="117584"/>
                    </a:lnTo>
                    <a:cubicBezTo>
                      <a:pt x="108638" y="110811"/>
                      <a:pt x="103398" y="105443"/>
                      <a:pt x="99180" y="101608"/>
                    </a:cubicBezTo>
                    <a:cubicBezTo>
                      <a:pt x="97135" y="117840"/>
                      <a:pt x="87166" y="126020"/>
                      <a:pt x="69145" y="126020"/>
                    </a:cubicBezTo>
                    <a:cubicBezTo>
                      <a:pt x="58537" y="126020"/>
                      <a:pt x="50357" y="123592"/>
                      <a:pt x="44478" y="118735"/>
                    </a:cubicBezTo>
                    <a:cubicBezTo>
                      <a:pt x="38599" y="113878"/>
                      <a:pt x="35659" y="106977"/>
                      <a:pt x="35659" y="98158"/>
                    </a:cubicBezTo>
                    <a:cubicBezTo>
                      <a:pt x="35659" y="89850"/>
                      <a:pt x="38599" y="83459"/>
                      <a:pt x="44350" y="78731"/>
                    </a:cubicBezTo>
                    <a:cubicBezTo>
                      <a:pt x="50101" y="74002"/>
                      <a:pt x="58409" y="71701"/>
                      <a:pt x="69145" y="71701"/>
                    </a:cubicBezTo>
                    <a:cubicBezTo>
                      <a:pt x="74513" y="71701"/>
                      <a:pt x="79753" y="72724"/>
                      <a:pt x="84738" y="74768"/>
                    </a:cubicBezTo>
                    <a:lnTo>
                      <a:pt x="84738" y="37703"/>
                    </a:lnTo>
                    <a:lnTo>
                      <a:pt x="40132" y="37703"/>
                    </a:lnTo>
                    <a:lnTo>
                      <a:pt x="40132" y="24155"/>
                    </a:lnTo>
                    <a:lnTo>
                      <a:pt x="84738" y="24155"/>
                    </a:lnTo>
                    <a:lnTo>
                      <a:pt x="84738" y="0"/>
                    </a:lnTo>
                    <a:lnTo>
                      <a:pt x="99564" y="0"/>
                    </a:lnTo>
                    <a:lnTo>
                      <a:pt x="99564" y="24155"/>
                    </a:lnTo>
                    <a:lnTo>
                      <a:pt x="124870" y="24155"/>
                    </a:lnTo>
                    <a:lnTo>
                      <a:pt x="124870" y="37703"/>
                    </a:lnTo>
                    <a:close/>
                    <a:moveTo>
                      <a:pt x="84738" y="90234"/>
                    </a:moveTo>
                    <a:cubicBezTo>
                      <a:pt x="79242" y="86911"/>
                      <a:pt x="73746" y="85249"/>
                      <a:pt x="68378" y="85249"/>
                    </a:cubicBezTo>
                    <a:cubicBezTo>
                      <a:pt x="56492" y="85249"/>
                      <a:pt x="50485" y="89467"/>
                      <a:pt x="50485" y="97774"/>
                    </a:cubicBezTo>
                    <a:cubicBezTo>
                      <a:pt x="50485" y="107360"/>
                      <a:pt x="56364" y="112089"/>
                      <a:pt x="68378" y="112089"/>
                    </a:cubicBezTo>
                    <a:cubicBezTo>
                      <a:pt x="74130" y="112089"/>
                      <a:pt x="78220" y="110683"/>
                      <a:pt x="80904" y="107999"/>
                    </a:cubicBezTo>
                    <a:cubicBezTo>
                      <a:pt x="83588" y="105315"/>
                      <a:pt x="84738" y="100841"/>
                      <a:pt x="84738" y="94707"/>
                    </a:cubicBezTo>
                    <a:lnTo>
                      <a:pt x="84738" y="90234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223BBEDB-A10D-EC5C-C91E-A2622333E077}"/>
                  </a:ext>
                </a:extLst>
              </p:cNvPr>
              <p:cNvSpPr/>
              <p:nvPr/>
            </p:nvSpPr>
            <p:spPr>
              <a:xfrm>
                <a:off x="7013410" y="4616080"/>
                <a:ext cx="132155" cy="135733"/>
              </a:xfrm>
              <a:custGeom>
                <a:avLst/>
                <a:gdLst>
                  <a:gd name="connsiteX0" fmla="*/ 74385 w 132155"/>
                  <a:gd name="connsiteY0" fmla="*/ 72213 h 135733"/>
                  <a:gd name="connsiteX1" fmla="*/ 118224 w 132155"/>
                  <a:gd name="connsiteY1" fmla="*/ 72213 h 135733"/>
                  <a:gd name="connsiteX2" fmla="*/ 118224 w 132155"/>
                  <a:gd name="connsiteY2" fmla="*/ 135734 h 135733"/>
                  <a:gd name="connsiteX3" fmla="*/ 102120 w 132155"/>
                  <a:gd name="connsiteY3" fmla="*/ 135734 h 135733"/>
                  <a:gd name="connsiteX4" fmla="*/ 102120 w 132155"/>
                  <a:gd name="connsiteY4" fmla="*/ 128194 h 135733"/>
                  <a:gd name="connsiteX5" fmla="*/ 30163 w 132155"/>
                  <a:gd name="connsiteY5" fmla="*/ 128194 h 135733"/>
                  <a:gd name="connsiteX6" fmla="*/ 30163 w 132155"/>
                  <a:gd name="connsiteY6" fmla="*/ 135734 h 135733"/>
                  <a:gd name="connsiteX7" fmla="*/ 14059 w 132155"/>
                  <a:gd name="connsiteY7" fmla="*/ 135734 h 135733"/>
                  <a:gd name="connsiteX8" fmla="*/ 14059 w 132155"/>
                  <a:gd name="connsiteY8" fmla="*/ 72213 h 135733"/>
                  <a:gd name="connsiteX9" fmla="*/ 57898 w 132155"/>
                  <a:gd name="connsiteY9" fmla="*/ 72213 h 135733"/>
                  <a:gd name="connsiteX10" fmla="*/ 57898 w 132155"/>
                  <a:gd name="connsiteY10" fmla="*/ 55342 h 135733"/>
                  <a:gd name="connsiteX11" fmla="*/ 0 w 132155"/>
                  <a:gd name="connsiteY11" fmla="*/ 55342 h 135733"/>
                  <a:gd name="connsiteX12" fmla="*/ 0 w 132155"/>
                  <a:gd name="connsiteY12" fmla="*/ 41666 h 135733"/>
                  <a:gd name="connsiteX13" fmla="*/ 57898 w 132155"/>
                  <a:gd name="connsiteY13" fmla="*/ 41666 h 135733"/>
                  <a:gd name="connsiteX14" fmla="*/ 57898 w 132155"/>
                  <a:gd name="connsiteY14" fmla="*/ 24412 h 135733"/>
                  <a:gd name="connsiteX15" fmla="*/ 11886 w 132155"/>
                  <a:gd name="connsiteY15" fmla="*/ 26201 h 135733"/>
                  <a:gd name="connsiteX16" fmla="*/ 11120 w 132155"/>
                  <a:gd name="connsiteY16" fmla="*/ 12142 h 135733"/>
                  <a:gd name="connsiteX17" fmla="*/ 120141 w 132155"/>
                  <a:gd name="connsiteY17" fmla="*/ 0 h 135733"/>
                  <a:gd name="connsiteX18" fmla="*/ 123464 w 132155"/>
                  <a:gd name="connsiteY18" fmla="*/ 13932 h 135733"/>
                  <a:gd name="connsiteX19" fmla="*/ 74258 w 132155"/>
                  <a:gd name="connsiteY19" fmla="*/ 22878 h 135733"/>
                  <a:gd name="connsiteX20" fmla="*/ 74258 w 132155"/>
                  <a:gd name="connsiteY20" fmla="*/ 41666 h 135733"/>
                  <a:gd name="connsiteX21" fmla="*/ 132156 w 132155"/>
                  <a:gd name="connsiteY21" fmla="*/ 41666 h 135733"/>
                  <a:gd name="connsiteX22" fmla="*/ 132156 w 132155"/>
                  <a:gd name="connsiteY22" fmla="*/ 55342 h 135733"/>
                  <a:gd name="connsiteX23" fmla="*/ 74258 w 132155"/>
                  <a:gd name="connsiteY23" fmla="*/ 55342 h 135733"/>
                  <a:gd name="connsiteX24" fmla="*/ 74258 w 132155"/>
                  <a:gd name="connsiteY24" fmla="*/ 72213 h 135733"/>
                  <a:gd name="connsiteX25" fmla="*/ 30163 w 132155"/>
                  <a:gd name="connsiteY25" fmla="*/ 115540 h 135733"/>
                  <a:gd name="connsiteX26" fmla="*/ 102120 w 132155"/>
                  <a:gd name="connsiteY26" fmla="*/ 115540 h 135733"/>
                  <a:gd name="connsiteX27" fmla="*/ 102120 w 132155"/>
                  <a:gd name="connsiteY27" fmla="*/ 85633 h 135733"/>
                  <a:gd name="connsiteX28" fmla="*/ 30163 w 132155"/>
                  <a:gd name="connsiteY28" fmla="*/ 85633 h 135733"/>
                  <a:gd name="connsiteX29" fmla="*/ 30163 w 132155"/>
                  <a:gd name="connsiteY29" fmla="*/ 115540 h 13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2155" h="135733">
                    <a:moveTo>
                      <a:pt x="74385" y="72213"/>
                    </a:moveTo>
                    <a:lnTo>
                      <a:pt x="118224" y="72213"/>
                    </a:lnTo>
                    <a:lnTo>
                      <a:pt x="118224" y="135734"/>
                    </a:lnTo>
                    <a:lnTo>
                      <a:pt x="102120" y="135734"/>
                    </a:lnTo>
                    <a:lnTo>
                      <a:pt x="102120" y="128194"/>
                    </a:lnTo>
                    <a:lnTo>
                      <a:pt x="30163" y="128194"/>
                    </a:lnTo>
                    <a:lnTo>
                      <a:pt x="30163" y="135734"/>
                    </a:lnTo>
                    <a:lnTo>
                      <a:pt x="14059" y="135734"/>
                    </a:lnTo>
                    <a:lnTo>
                      <a:pt x="14059" y="72213"/>
                    </a:lnTo>
                    <a:lnTo>
                      <a:pt x="57898" y="72213"/>
                    </a:lnTo>
                    <a:lnTo>
                      <a:pt x="57898" y="55342"/>
                    </a:lnTo>
                    <a:lnTo>
                      <a:pt x="0" y="55342"/>
                    </a:lnTo>
                    <a:lnTo>
                      <a:pt x="0" y="41666"/>
                    </a:lnTo>
                    <a:lnTo>
                      <a:pt x="57898" y="41666"/>
                    </a:lnTo>
                    <a:lnTo>
                      <a:pt x="57898" y="24412"/>
                    </a:lnTo>
                    <a:cubicBezTo>
                      <a:pt x="43200" y="25562"/>
                      <a:pt x="27735" y="26201"/>
                      <a:pt x="11886" y="26201"/>
                    </a:cubicBezTo>
                    <a:lnTo>
                      <a:pt x="11120" y="12142"/>
                    </a:lnTo>
                    <a:cubicBezTo>
                      <a:pt x="53169" y="12142"/>
                      <a:pt x="89467" y="8052"/>
                      <a:pt x="120141" y="0"/>
                    </a:cubicBezTo>
                    <a:lnTo>
                      <a:pt x="123464" y="13932"/>
                    </a:lnTo>
                    <a:cubicBezTo>
                      <a:pt x="109150" y="17766"/>
                      <a:pt x="92662" y="20705"/>
                      <a:pt x="74258" y="22878"/>
                    </a:cubicBezTo>
                    <a:lnTo>
                      <a:pt x="74258" y="41666"/>
                    </a:lnTo>
                    <a:lnTo>
                      <a:pt x="132156" y="41666"/>
                    </a:lnTo>
                    <a:lnTo>
                      <a:pt x="132156" y="55342"/>
                    </a:lnTo>
                    <a:lnTo>
                      <a:pt x="74258" y="55342"/>
                    </a:lnTo>
                    <a:lnTo>
                      <a:pt x="74258" y="72213"/>
                    </a:lnTo>
                    <a:close/>
                    <a:moveTo>
                      <a:pt x="30163" y="115540"/>
                    </a:moveTo>
                    <a:lnTo>
                      <a:pt x="102120" y="115540"/>
                    </a:lnTo>
                    <a:lnTo>
                      <a:pt x="102120" y="85633"/>
                    </a:lnTo>
                    <a:lnTo>
                      <a:pt x="30163" y="85633"/>
                    </a:lnTo>
                    <a:lnTo>
                      <a:pt x="30163" y="11554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93D40C86-A205-6842-27AF-086E0D60114F}"/>
                  </a:ext>
                </a:extLst>
              </p:cNvPr>
              <p:cNvSpPr/>
              <p:nvPr/>
            </p:nvSpPr>
            <p:spPr>
              <a:xfrm>
                <a:off x="7165504" y="4616719"/>
                <a:ext cx="114773" cy="129599"/>
              </a:xfrm>
              <a:custGeom>
                <a:avLst/>
                <a:gdLst>
                  <a:gd name="connsiteX0" fmla="*/ 40388 w 114773"/>
                  <a:gd name="connsiteY0" fmla="*/ 0 h 129599"/>
                  <a:gd name="connsiteX1" fmla="*/ 55086 w 114773"/>
                  <a:gd name="connsiteY1" fmla="*/ 3451 h 129599"/>
                  <a:gd name="connsiteX2" fmla="*/ 49846 w 114773"/>
                  <a:gd name="connsiteY2" fmla="*/ 17638 h 129599"/>
                  <a:gd name="connsiteX3" fmla="*/ 113112 w 114773"/>
                  <a:gd name="connsiteY3" fmla="*/ 17638 h 129599"/>
                  <a:gd name="connsiteX4" fmla="*/ 113112 w 114773"/>
                  <a:gd name="connsiteY4" fmla="*/ 30547 h 129599"/>
                  <a:gd name="connsiteX5" fmla="*/ 44733 w 114773"/>
                  <a:gd name="connsiteY5" fmla="*/ 30547 h 129599"/>
                  <a:gd name="connsiteX6" fmla="*/ 37832 w 114773"/>
                  <a:gd name="connsiteY6" fmla="*/ 46523 h 129599"/>
                  <a:gd name="connsiteX7" fmla="*/ 38087 w 114773"/>
                  <a:gd name="connsiteY7" fmla="*/ 46523 h 129599"/>
                  <a:gd name="connsiteX8" fmla="*/ 55725 w 114773"/>
                  <a:gd name="connsiteY8" fmla="*/ 42561 h 129599"/>
                  <a:gd name="connsiteX9" fmla="*/ 80776 w 114773"/>
                  <a:gd name="connsiteY9" fmla="*/ 61349 h 129599"/>
                  <a:gd name="connsiteX10" fmla="*/ 113495 w 114773"/>
                  <a:gd name="connsiteY10" fmla="*/ 55853 h 129599"/>
                  <a:gd name="connsiteX11" fmla="*/ 114773 w 114773"/>
                  <a:gd name="connsiteY11" fmla="*/ 69018 h 129599"/>
                  <a:gd name="connsiteX12" fmla="*/ 83715 w 114773"/>
                  <a:gd name="connsiteY12" fmla="*/ 74257 h 129599"/>
                  <a:gd name="connsiteX13" fmla="*/ 85377 w 114773"/>
                  <a:gd name="connsiteY13" fmla="*/ 100714 h 129599"/>
                  <a:gd name="connsiteX14" fmla="*/ 69784 w 114773"/>
                  <a:gd name="connsiteY14" fmla="*/ 100714 h 129599"/>
                  <a:gd name="connsiteX15" fmla="*/ 68890 w 114773"/>
                  <a:gd name="connsiteY15" fmla="*/ 78348 h 129599"/>
                  <a:gd name="connsiteX16" fmla="*/ 38599 w 114773"/>
                  <a:gd name="connsiteY16" fmla="*/ 100714 h 129599"/>
                  <a:gd name="connsiteX17" fmla="*/ 39877 w 114773"/>
                  <a:gd name="connsiteY17" fmla="*/ 106977 h 129599"/>
                  <a:gd name="connsiteX18" fmla="*/ 44989 w 114773"/>
                  <a:gd name="connsiteY18" fmla="*/ 111834 h 129599"/>
                  <a:gd name="connsiteX19" fmla="*/ 56236 w 114773"/>
                  <a:gd name="connsiteY19" fmla="*/ 115285 h 129599"/>
                  <a:gd name="connsiteX20" fmla="*/ 75024 w 114773"/>
                  <a:gd name="connsiteY20" fmla="*/ 116435 h 129599"/>
                  <a:gd name="connsiteX21" fmla="*/ 111706 w 114773"/>
                  <a:gd name="connsiteY21" fmla="*/ 112984 h 129599"/>
                  <a:gd name="connsiteX22" fmla="*/ 112984 w 114773"/>
                  <a:gd name="connsiteY22" fmla="*/ 126532 h 129599"/>
                  <a:gd name="connsiteX23" fmla="*/ 74897 w 114773"/>
                  <a:gd name="connsiteY23" fmla="*/ 129599 h 129599"/>
                  <a:gd name="connsiteX24" fmla="*/ 35020 w 114773"/>
                  <a:gd name="connsiteY24" fmla="*/ 123081 h 129599"/>
                  <a:gd name="connsiteX25" fmla="*/ 22878 w 114773"/>
                  <a:gd name="connsiteY25" fmla="*/ 102504 h 129599"/>
                  <a:gd name="connsiteX26" fmla="*/ 66078 w 114773"/>
                  <a:gd name="connsiteY26" fmla="*/ 65311 h 129599"/>
                  <a:gd name="connsiteX27" fmla="*/ 60837 w 114773"/>
                  <a:gd name="connsiteY27" fmla="*/ 57770 h 129599"/>
                  <a:gd name="connsiteX28" fmla="*/ 52530 w 114773"/>
                  <a:gd name="connsiteY28" fmla="*/ 55726 h 129599"/>
                  <a:gd name="connsiteX29" fmla="*/ 33997 w 114773"/>
                  <a:gd name="connsiteY29" fmla="*/ 64161 h 129599"/>
                  <a:gd name="connsiteX30" fmla="*/ 12270 w 114773"/>
                  <a:gd name="connsiteY30" fmla="*/ 88189 h 129599"/>
                  <a:gd name="connsiteX31" fmla="*/ 0 w 114773"/>
                  <a:gd name="connsiteY31" fmla="*/ 80009 h 129599"/>
                  <a:gd name="connsiteX32" fmla="*/ 28629 w 114773"/>
                  <a:gd name="connsiteY32" fmla="*/ 30547 h 129599"/>
                  <a:gd name="connsiteX33" fmla="*/ 1278 w 114773"/>
                  <a:gd name="connsiteY33" fmla="*/ 30547 h 129599"/>
                  <a:gd name="connsiteX34" fmla="*/ 1278 w 114773"/>
                  <a:gd name="connsiteY34" fmla="*/ 17638 h 129599"/>
                  <a:gd name="connsiteX35" fmla="*/ 33870 w 114773"/>
                  <a:gd name="connsiteY35" fmla="*/ 17638 h 129599"/>
                  <a:gd name="connsiteX36" fmla="*/ 40005 w 114773"/>
                  <a:gd name="connsiteY36" fmla="*/ 0 h 12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4773" h="129599">
                    <a:moveTo>
                      <a:pt x="40388" y="0"/>
                    </a:moveTo>
                    <a:lnTo>
                      <a:pt x="55086" y="3451"/>
                    </a:lnTo>
                    <a:cubicBezTo>
                      <a:pt x="52913" y="9586"/>
                      <a:pt x="51124" y="14315"/>
                      <a:pt x="49846" y="17638"/>
                    </a:cubicBezTo>
                    <a:lnTo>
                      <a:pt x="113112" y="17638"/>
                    </a:lnTo>
                    <a:lnTo>
                      <a:pt x="113112" y="30547"/>
                    </a:lnTo>
                    <a:lnTo>
                      <a:pt x="44733" y="30547"/>
                    </a:lnTo>
                    <a:cubicBezTo>
                      <a:pt x="43200" y="34509"/>
                      <a:pt x="40899" y="39877"/>
                      <a:pt x="37832" y="46523"/>
                    </a:cubicBezTo>
                    <a:lnTo>
                      <a:pt x="38087" y="46523"/>
                    </a:lnTo>
                    <a:cubicBezTo>
                      <a:pt x="44606" y="43967"/>
                      <a:pt x="50485" y="42561"/>
                      <a:pt x="55725" y="42561"/>
                    </a:cubicBezTo>
                    <a:cubicBezTo>
                      <a:pt x="68250" y="42561"/>
                      <a:pt x="76558" y="48823"/>
                      <a:pt x="80776" y="61349"/>
                    </a:cubicBezTo>
                    <a:cubicBezTo>
                      <a:pt x="90489" y="59176"/>
                      <a:pt x="101353" y="57386"/>
                      <a:pt x="113495" y="55853"/>
                    </a:cubicBezTo>
                    <a:lnTo>
                      <a:pt x="114773" y="69018"/>
                    </a:lnTo>
                    <a:cubicBezTo>
                      <a:pt x="102120" y="70679"/>
                      <a:pt x="91767" y="72341"/>
                      <a:pt x="83715" y="74257"/>
                    </a:cubicBezTo>
                    <a:cubicBezTo>
                      <a:pt x="84738" y="81799"/>
                      <a:pt x="85377" y="90618"/>
                      <a:pt x="85377" y="100714"/>
                    </a:cubicBezTo>
                    <a:lnTo>
                      <a:pt x="69784" y="100714"/>
                    </a:lnTo>
                    <a:cubicBezTo>
                      <a:pt x="69784" y="91767"/>
                      <a:pt x="69529" y="84227"/>
                      <a:pt x="68890" y="78348"/>
                    </a:cubicBezTo>
                    <a:cubicBezTo>
                      <a:pt x="48696" y="84738"/>
                      <a:pt x="38599" y="92151"/>
                      <a:pt x="38599" y="100714"/>
                    </a:cubicBezTo>
                    <a:cubicBezTo>
                      <a:pt x="38599" y="103143"/>
                      <a:pt x="39110" y="105188"/>
                      <a:pt x="39877" y="106977"/>
                    </a:cubicBezTo>
                    <a:cubicBezTo>
                      <a:pt x="40771" y="108638"/>
                      <a:pt x="42433" y="110300"/>
                      <a:pt x="44989" y="111834"/>
                    </a:cubicBezTo>
                    <a:cubicBezTo>
                      <a:pt x="47545" y="113367"/>
                      <a:pt x="51252" y="114518"/>
                      <a:pt x="56236" y="115285"/>
                    </a:cubicBezTo>
                    <a:cubicBezTo>
                      <a:pt x="61221" y="116052"/>
                      <a:pt x="67484" y="116435"/>
                      <a:pt x="75024" y="116435"/>
                    </a:cubicBezTo>
                    <a:cubicBezTo>
                      <a:pt x="84866" y="116435"/>
                      <a:pt x="97135" y="115285"/>
                      <a:pt x="111706" y="112984"/>
                    </a:cubicBezTo>
                    <a:lnTo>
                      <a:pt x="112984" y="126532"/>
                    </a:lnTo>
                    <a:cubicBezTo>
                      <a:pt x="101098" y="128577"/>
                      <a:pt x="88444" y="129599"/>
                      <a:pt x="74897" y="129599"/>
                    </a:cubicBezTo>
                    <a:cubicBezTo>
                      <a:pt x="56492" y="129599"/>
                      <a:pt x="43200" y="127427"/>
                      <a:pt x="35020" y="123081"/>
                    </a:cubicBezTo>
                    <a:cubicBezTo>
                      <a:pt x="26840" y="118736"/>
                      <a:pt x="22878" y="111834"/>
                      <a:pt x="22878" y="102504"/>
                    </a:cubicBezTo>
                    <a:cubicBezTo>
                      <a:pt x="22878" y="86528"/>
                      <a:pt x="37320" y="74130"/>
                      <a:pt x="66078" y="65311"/>
                    </a:cubicBezTo>
                    <a:cubicBezTo>
                      <a:pt x="64672" y="61732"/>
                      <a:pt x="62882" y="59176"/>
                      <a:pt x="60837" y="57770"/>
                    </a:cubicBezTo>
                    <a:cubicBezTo>
                      <a:pt x="58792" y="56365"/>
                      <a:pt x="55981" y="55726"/>
                      <a:pt x="52530" y="55726"/>
                    </a:cubicBezTo>
                    <a:cubicBezTo>
                      <a:pt x="47417" y="55726"/>
                      <a:pt x="41155" y="58537"/>
                      <a:pt x="33997" y="64161"/>
                    </a:cubicBezTo>
                    <a:cubicBezTo>
                      <a:pt x="26712" y="69784"/>
                      <a:pt x="19555" y="77837"/>
                      <a:pt x="12270" y="88189"/>
                    </a:cubicBezTo>
                    <a:lnTo>
                      <a:pt x="0" y="80009"/>
                    </a:lnTo>
                    <a:cubicBezTo>
                      <a:pt x="11758" y="63522"/>
                      <a:pt x="21344" y="47034"/>
                      <a:pt x="28629" y="30547"/>
                    </a:cubicBezTo>
                    <a:lnTo>
                      <a:pt x="1278" y="30547"/>
                    </a:lnTo>
                    <a:lnTo>
                      <a:pt x="1278" y="17638"/>
                    </a:lnTo>
                    <a:lnTo>
                      <a:pt x="33870" y="17638"/>
                    </a:lnTo>
                    <a:cubicBezTo>
                      <a:pt x="36298" y="11247"/>
                      <a:pt x="38215" y="5241"/>
                      <a:pt x="40005" y="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2BD4E4C6-650D-AB32-12E2-C9149CCBB5EB}"/>
                  </a:ext>
                </a:extLst>
              </p:cNvPr>
              <p:cNvSpPr/>
              <p:nvPr/>
            </p:nvSpPr>
            <p:spPr>
              <a:xfrm>
                <a:off x="7309929" y="4614803"/>
                <a:ext cx="133688" cy="137523"/>
              </a:xfrm>
              <a:custGeom>
                <a:avLst/>
                <a:gdLst>
                  <a:gd name="connsiteX0" fmla="*/ 57259 w 133688"/>
                  <a:gd name="connsiteY0" fmla="*/ 117712 h 137523"/>
                  <a:gd name="connsiteX1" fmla="*/ 49079 w 133688"/>
                  <a:gd name="connsiteY1" fmla="*/ 130365 h 137523"/>
                  <a:gd name="connsiteX2" fmla="*/ 18532 w 133688"/>
                  <a:gd name="connsiteY2" fmla="*/ 111962 h 137523"/>
                  <a:gd name="connsiteX3" fmla="*/ 25562 w 133688"/>
                  <a:gd name="connsiteY3" fmla="*/ 100714 h 137523"/>
                  <a:gd name="connsiteX4" fmla="*/ 0 w 133688"/>
                  <a:gd name="connsiteY4" fmla="*/ 100714 h 137523"/>
                  <a:gd name="connsiteX5" fmla="*/ 0 w 133688"/>
                  <a:gd name="connsiteY5" fmla="*/ 88060 h 137523"/>
                  <a:gd name="connsiteX6" fmla="*/ 91384 w 133688"/>
                  <a:gd name="connsiteY6" fmla="*/ 88060 h 137523"/>
                  <a:gd name="connsiteX7" fmla="*/ 91384 w 133688"/>
                  <a:gd name="connsiteY7" fmla="*/ 82054 h 137523"/>
                  <a:gd name="connsiteX8" fmla="*/ 11886 w 133688"/>
                  <a:gd name="connsiteY8" fmla="*/ 82054 h 137523"/>
                  <a:gd name="connsiteX9" fmla="*/ 11886 w 133688"/>
                  <a:gd name="connsiteY9" fmla="*/ 30674 h 137523"/>
                  <a:gd name="connsiteX10" fmla="*/ 58665 w 133688"/>
                  <a:gd name="connsiteY10" fmla="*/ 30674 h 137523"/>
                  <a:gd name="connsiteX11" fmla="*/ 58665 w 133688"/>
                  <a:gd name="connsiteY11" fmla="*/ 24155 h 137523"/>
                  <a:gd name="connsiteX12" fmla="*/ 0 w 133688"/>
                  <a:gd name="connsiteY12" fmla="*/ 24155 h 137523"/>
                  <a:gd name="connsiteX13" fmla="*/ 0 w 133688"/>
                  <a:gd name="connsiteY13" fmla="*/ 11374 h 137523"/>
                  <a:gd name="connsiteX14" fmla="*/ 58665 w 133688"/>
                  <a:gd name="connsiteY14" fmla="*/ 11374 h 137523"/>
                  <a:gd name="connsiteX15" fmla="*/ 58665 w 133688"/>
                  <a:gd name="connsiteY15" fmla="*/ 0 h 137523"/>
                  <a:gd name="connsiteX16" fmla="*/ 75024 w 133688"/>
                  <a:gd name="connsiteY16" fmla="*/ 0 h 137523"/>
                  <a:gd name="connsiteX17" fmla="*/ 75024 w 133688"/>
                  <a:gd name="connsiteY17" fmla="*/ 11374 h 137523"/>
                  <a:gd name="connsiteX18" fmla="*/ 133689 w 133688"/>
                  <a:gd name="connsiteY18" fmla="*/ 11374 h 137523"/>
                  <a:gd name="connsiteX19" fmla="*/ 133689 w 133688"/>
                  <a:gd name="connsiteY19" fmla="*/ 24155 h 137523"/>
                  <a:gd name="connsiteX20" fmla="*/ 75024 w 133688"/>
                  <a:gd name="connsiteY20" fmla="*/ 24155 h 137523"/>
                  <a:gd name="connsiteX21" fmla="*/ 75024 w 133688"/>
                  <a:gd name="connsiteY21" fmla="*/ 30674 h 137523"/>
                  <a:gd name="connsiteX22" fmla="*/ 121803 w 133688"/>
                  <a:gd name="connsiteY22" fmla="*/ 30674 h 137523"/>
                  <a:gd name="connsiteX23" fmla="*/ 121803 w 133688"/>
                  <a:gd name="connsiteY23" fmla="*/ 82054 h 137523"/>
                  <a:gd name="connsiteX24" fmla="*/ 107744 w 133688"/>
                  <a:gd name="connsiteY24" fmla="*/ 82054 h 137523"/>
                  <a:gd name="connsiteX25" fmla="*/ 107744 w 133688"/>
                  <a:gd name="connsiteY25" fmla="*/ 88060 h 137523"/>
                  <a:gd name="connsiteX26" fmla="*/ 133689 w 133688"/>
                  <a:gd name="connsiteY26" fmla="*/ 88060 h 137523"/>
                  <a:gd name="connsiteX27" fmla="*/ 133689 w 133688"/>
                  <a:gd name="connsiteY27" fmla="*/ 100714 h 137523"/>
                  <a:gd name="connsiteX28" fmla="*/ 107744 w 133688"/>
                  <a:gd name="connsiteY28" fmla="*/ 100714 h 137523"/>
                  <a:gd name="connsiteX29" fmla="*/ 107744 w 133688"/>
                  <a:gd name="connsiteY29" fmla="*/ 117073 h 137523"/>
                  <a:gd name="connsiteX30" fmla="*/ 107616 w 133688"/>
                  <a:gd name="connsiteY30" fmla="*/ 125381 h 137523"/>
                  <a:gd name="connsiteX31" fmla="*/ 106466 w 133688"/>
                  <a:gd name="connsiteY31" fmla="*/ 130877 h 137523"/>
                  <a:gd name="connsiteX32" fmla="*/ 104293 w 133688"/>
                  <a:gd name="connsiteY32" fmla="*/ 134455 h 137523"/>
                  <a:gd name="connsiteX33" fmla="*/ 100075 w 133688"/>
                  <a:gd name="connsiteY33" fmla="*/ 136373 h 137523"/>
                  <a:gd name="connsiteX34" fmla="*/ 93940 w 133688"/>
                  <a:gd name="connsiteY34" fmla="*/ 137396 h 137523"/>
                  <a:gd name="connsiteX35" fmla="*/ 84993 w 133688"/>
                  <a:gd name="connsiteY35" fmla="*/ 137524 h 137523"/>
                  <a:gd name="connsiteX36" fmla="*/ 59048 w 133688"/>
                  <a:gd name="connsiteY36" fmla="*/ 136756 h 137523"/>
                  <a:gd name="connsiteX37" fmla="*/ 58409 w 133688"/>
                  <a:gd name="connsiteY37" fmla="*/ 123208 h 137523"/>
                  <a:gd name="connsiteX38" fmla="*/ 82437 w 133688"/>
                  <a:gd name="connsiteY38" fmla="*/ 123975 h 137523"/>
                  <a:gd name="connsiteX39" fmla="*/ 90234 w 133688"/>
                  <a:gd name="connsiteY39" fmla="*/ 123081 h 137523"/>
                  <a:gd name="connsiteX40" fmla="*/ 91384 w 133688"/>
                  <a:gd name="connsiteY40" fmla="*/ 116818 h 137523"/>
                  <a:gd name="connsiteX41" fmla="*/ 91384 w 133688"/>
                  <a:gd name="connsiteY41" fmla="*/ 100841 h 137523"/>
                  <a:gd name="connsiteX42" fmla="*/ 29141 w 133688"/>
                  <a:gd name="connsiteY42" fmla="*/ 100841 h 137523"/>
                  <a:gd name="connsiteX43" fmla="*/ 57386 w 133688"/>
                  <a:gd name="connsiteY43" fmla="*/ 117840 h 137523"/>
                  <a:gd name="connsiteX44" fmla="*/ 58665 w 133688"/>
                  <a:gd name="connsiteY44" fmla="*/ 50612 h 137523"/>
                  <a:gd name="connsiteX45" fmla="*/ 58665 w 133688"/>
                  <a:gd name="connsiteY45" fmla="*/ 41793 h 137523"/>
                  <a:gd name="connsiteX46" fmla="*/ 26968 w 133688"/>
                  <a:gd name="connsiteY46" fmla="*/ 41793 h 137523"/>
                  <a:gd name="connsiteX47" fmla="*/ 26968 w 133688"/>
                  <a:gd name="connsiteY47" fmla="*/ 50612 h 137523"/>
                  <a:gd name="connsiteX48" fmla="*/ 58665 w 133688"/>
                  <a:gd name="connsiteY48" fmla="*/ 50612 h 137523"/>
                  <a:gd name="connsiteX49" fmla="*/ 58665 w 133688"/>
                  <a:gd name="connsiteY49" fmla="*/ 61093 h 137523"/>
                  <a:gd name="connsiteX50" fmla="*/ 26968 w 133688"/>
                  <a:gd name="connsiteY50" fmla="*/ 61093 h 137523"/>
                  <a:gd name="connsiteX51" fmla="*/ 26968 w 133688"/>
                  <a:gd name="connsiteY51" fmla="*/ 70423 h 137523"/>
                  <a:gd name="connsiteX52" fmla="*/ 58665 w 133688"/>
                  <a:gd name="connsiteY52" fmla="*/ 70423 h 137523"/>
                  <a:gd name="connsiteX53" fmla="*/ 58665 w 133688"/>
                  <a:gd name="connsiteY53" fmla="*/ 61093 h 137523"/>
                  <a:gd name="connsiteX54" fmla="*/ 74897 w 133688"/>
                  <a:gd name="connsiteY54" fmla="*/ 50612 h 137523"/>
                  <a:gd name="connsiteX55" fmla="*/ 106593 w 133688"/>
                  <a:gd name="connsiteY55" fmla="*/ 50612 h 137523"/>
                  <a:gd name="connsiteX56" fmla="*/ 106593 w 133688"/>
                  <a:gd name="connsiteY56" fmla="*/ 41793 h 137523"/>
                  <a:gd name="connsiteX57" fmla="*/ 74897 w 133688"/>
                  <a:gd name="connsiteY57" fmla="*/ 41793 h 137523"/>
                  <a:gd name="connsiteX58" fmla="*/ 74897 w 133688"/>
                  <a:gd name="connsiteY58" fmla="*/ 50612 h 137523"/>
                  <a:gd name="connsiteX59" fmla="*/ 74897 w 133688"/>
                  <a:gd name="connsiteY59" fmla="*/ 61093 h 137523"/>
                  <a:gd name="connsiteX60" fmla="*/ 74897 w 133688"/>
                  <a:gd name="connsiteY60" fmla="*/ 70423 h 137523"/>
                  <a:gd name="connsiteX61" fmla="*/ 106593 w 133688"/>
                  <a:gd name="connsiteY61" fmla="*/ 70423 h 137523"/>
                  <a:gd name="connsiteX62" fmla="*/ 106593 w 133688"/>
                  <a:gd name="connsiteY62" fmla="*/ 61093 h 137523"/>
                  <a:gd name="connsiteX63" fmla="*/ 74897 w 133688"/>
                  <a:gd name="connsiteY63" fmla="*/ 61093 h 1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688" h="137523">
                    <a:moveTo>
                      <a:pt x="57259" y="117712"/>
                    </a:moveTo>
                    <a:lnTo>
                      <a:pt x="49079" y="130365"/>
                    </a:lnTo>
                    <a:cubicBezTo>
                      <a:pt x="38598" y="123208"/>
                      <a:pt x="28374" y="117073"/>
                      <a:pt x="18532" y="111962"/>
                    </a:cubicBezTo>
                    <a:lnTo>
                      <a:pt x="25562" y="100714"/>
                    </a:lnTo>
                    <a:lnTo>
                      <a:pt x="0" y="100714"/>
                    </a:lnTo>
                    <a:lnTo>
                      <a:pt x="0" y="88060"/>
                    </a:lnTo>
                    <a:lnTo>
                      <a:pt x="91384" y="88060"/>
                    </a:lnTo>
                    <a:lnTo>
                      <a:pt x="91384" y="82054"/>
                    </a:lnTo>
                    <a:lnTo>
                      <a:pt x="11886" y="82054"/>
                    </a:lnTo>
                    <a:lnTo>
                      <a:pt x="11886" y="30674"/>
                    </a:lnTo>
                    <a:lnTo>
                      <a:pt x="58665" y="30674"/>
                    </a:lnTo>
                    <a:lnTo>
                      <a:pt x="58665" y="24155"/>
                    </a:lnTo>
                    <a:lnTo>
                      <a:pt x="0" y="24155"/>
                    </a:lnTo>
                    <a:lnTo>
                      <a:pt x="0" y="11374"/>
                    </a:lnTo>
                    <a:lnTo>
                      <a:pt x="58665" y="11374"/>
                    </a:lnTo>
                    <a:lnTo>
                      <a:pt x="58665" y="0"/>
                    </a:lnTo>
                    <a:lnTo>
                      <a:pt x="75024" y="0"/>
                    </a:lnTo>
                    <a:lnTo>
                      <a:pt x="75024" y="11374"/>
                    </a:lnTo>
                    <a:lnTo>
                      <a:pt x="133689" y="11374"/>
                    </a:lnTo>
                    <a:lnTo>
                      <a:pt x="133689" y="24155"/>
                    </a:lnTo>
                    <a:lnTo>
                      <a:pt x="75024" y="24155"/>
                    </a:lnTo>
                    <a:lnTo>
                      <a:pt x="75024" y="30674"/>
                    </a:lnTo>
                    <a:lnTo>
                      <a:pt x="121803" y="30674"/>
                    </a:lnTo>
                    <a:lnTo>
                      <a:pt x="121803" y="82054"/>
                    </a:lnTo>
                    <a:lnTo>
                      <a:pt x="107744" y="82054"/>
                    </a:lnTo>
                    <a:lnTo>
                      <a:pt x="107744" y="88060"/>
                    </a:lnTo>
                    <a:lnTo>
                      <a:pt x="133689" y="88060"/>
                    </a:lnTo>
                    <a:lnTo>
                      <a:pt x="133689" y="100714"/>
                    </a:lnTo>
                    <a:lnTo>
                      <a:pt x="107744" y="100714"/>
                    </a:lnTo>
                    <a:lnTo>
                      <a:pt x="107744" y="117073"/>
                    </a:lnTo>
                    <a:cubicBezTo>
                      <a:pt x="107744" y="120653"/>
                      <a:pt x="107744" y="123336"/>
                      <a:pt x="107616" y="125381"/>
                    </a:cubicBezTo>
                    <a:cubicBezTo>
                      <a:pt x="107616" y="127298"/>
                      <a:pt x="107105" y="129216"/>
                      <a:pt x="106466" y="130877"/>
                    </a:cubicBezTo>
                    <a:cubicBezTo>
                      <a:pt x="105827" y="132539"/>
                      <a:pt x="105060" y="133817"/>
                      <a:pt x="104293" y="134455"/>
                    </a:cubicBezTo>
                    <a:cubicBezTo>
                      <a:pt x="103526" y="135222"/>
                      <a:pt x="102120" y="135734"/>
                      <a:pt x="100075" y="136373"/>
                    </a:cubicBezTo>
                    <a:cubicBezTo>
                      <a:pt x="98030" y="136884"/>
                      <a:pt x="95985" y="137268"/>
                      <a:pt x="93940" y="137396"/>
                    </a:cubicBezTo>
                    <a:cubicBezTo>
                      <a:pt x="91767" y="137396"/>
                      <a:pt x="88828" y="137524"/>
                      <a:pt x="84993" y="137524"/>
                    </a:cubicBezTo>
                    <a:cubicBezTo>
                      <a:pt x="81159" y="137524"/>
                      <a:pt x="72724" y="137268"/>
                      <a:pt x="59048" y="136756"/>
                    </a:cubicBezTo>
                    <a:lnTo>
                      <a:pt x="58409" y="123208"/>
                    </a:lnTo>
                    <a:cubicBezTo>
                      <a:pt x="71318" y="123720"/>
                      <a:pt x="79370" y="123975"/>
                      <a:pt x="82437" y="123975"/>
                    </a:cubicBezTo>
                    <a:cubicBezTo>
                      <a:pt x="86911" y="123975"/>
                      <a:pt x="89467" y="123720"/>
                      <a:pt x="90234" y="123081"/>
                    </a:cubicBezTo>
                    <a:cubicBezTo>
                      <a:pt x="91001" y="122441"/>
                      <a:pt x="91384" y="120397"/>
                      <a:pt x="91384" y="116818"/>
                    </a:cubicBezTo>
                    <a:lnTo>
                      <a:pt x="91384" y="100841"/>
                    </a:lnTo>
                    <a:lnTo>
                      <a:pt x="29141" y="100841"/>
                    </a:lnTo>
                    <a:cubicBezTo>
                      <a:pt x="38215" y="105571"/>
                      <a:pt x="47673" y="111194"/>
                      <a:pt x="57386" y="117840"/>
                    </a:cubicBezTo>
                    <a:close/>
                    <a:moveTo>
                      <a:pt x="58665" y="50612"/>
                    </a:moveTo>
                    <a:lnTo>
                      <a:pt x="58665" y="41793"/>
                    </a:lnTo>
                    <a:lnTo>
                      <a:pt x="26968" y="41793"/>
                    </a:lnTo>
                    <a:lnTo>
                      <a:pt x="26968" y="50612"/>
                    </a:lnTo>
                    <a:lnTo>
                      <a:pt x="58665" y="50612"/>
                    </a:lnTo>
                    <a:close/>
                    <a:moveTo>
                      <a:pt x="58665" y="61093"/>
                    </a:moveTo>
                    <a:lnTo>
                      <a:pt x="26968" y="61093"/>
                    </a:lnTo>
                    <a:lnTo>
                      <a:pt x="26968" y="70423"/>
                    </a:lnTo>
                    <a:lnTo>
                      <a:pt x="58665" y="70423"/>
                    </a:lnTo>
                    <a:lnTo>
                      <a:pt x="58665" y="61093"/>
                    </a:lnTo>
                    <a:close/>
                    <a:moveTo>
                      <a:pt x="74897" y="50612"/>
                    </a:moveTo>
                    <a:lnTo>
                      <a:pt x="106593" y="50612"/>
                    </a:lnTo>
                    <a:lnTo>
                      <a:pt x="106593" y="41793"/>
                    </a:lnTo>
                    <a:lnTo>
                      <a:pt x="74897" y="41793"/>
                    </a:lnTo>
                    <a:lnTo>
                      <a:pt x="74897" y="50612"/>
                    </a:lnTo>
                    <a:close/>
                    <a:moveTo>
                      <a:pt x="74897" y="61093"/>
                    </a:moveTo>
                    <a:lnTo>
                      <a:pt x="74897" y="70423"/>
                    </a:lnTo>
                    <a:lnTo>
                      <a:pt x="106593" y="70423"/>
                    </a:lnTo>
                    <a:lnTo>
                      <a:pt x="106593" y="61093"/>
                    </a:lnTo>
                    <a:lnTo>
                      <a:pt x="74897" y="6109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F3D2C233-B38C-C8DA-3925-D268471E6C50}"/>
                  </a:ext>
                </a:extLst>
              </p:cNvPr>
              <p:cNvSpPr/>
              <p:nvPr/>
            </p:nvSpPr>
            <p:spPr>
              <a:xfrm>
                <a:off x="7455249" y="4620042"/>
                <a:ext cx="131005" cy="133561"/>
              </a:xfrm>
              <a:custGeom>
                <a:avLst/>
                <a:gdLst>
                  <a:gd name="connsiteX0" fmla="*/ 131005 w 131005"/>
                  <a:gd name="connsiteY0" fmla="*/ 0 h 133561"/>
                  <a:gd name="connsiteX1" fmla="*/ 131005 w 131005"/>
                  <a:gd name="connsiteY1" fmla="*/ 110428 h 133561"/>
                  <a:gd name="connsiteX2" fmla="*/ 127682 w 131005"/>
                  <a:gd name="connsiteY2" fmla="*/ 128833 h 133561"/>
                  <a:gd name="connsiteX3" fmla="*/ 110172 w 131005"/>
                  <a:gd name="connsiteY3" fmla="*/ 132284 h 133561"/>
                  <a:gd name="connsiteX4" fmla="*/ 90106 w 131005"/>
                  <a:gd name="connsiteY4" fmla="*/ 131516 h 133561"/>
                  <a:gd name="connsiteX5" fmla="*/ 89339 w 131005"/>
                  <a:gd name="connsiteY5" fmla="*/ 118224 h 133561"/>
                  <a:gd name="connsiteX6" fmla="*/ 97391 w 131005"/>
                  <a:gd name="connsiteY6" fmla="*/ 118608 h 133561"/>
                  <a:gd name="connsiteX7" fmla="*/ 104037 w 131005"/>
                  <a:gd name="connsiteY7" fmla="*/ 118991 h 133561"/>
                  <a:gd name="connsiteX8" fmla="*/ 107488 w 131005"/>
                  <a:gd name="connsiteY8" fmla="*/ 119119 h 133561"/>
                  <a:gd name="connsiteX9" fmla="*/ 114262 w 131005"/>
                  <a:gd name="connsiteY9" fmla="*/ 117968 h 133561"/>
                  <a:gd name="connsiteX10" fmla="*/ 115412 w 131005"/>
                  <a:gd name="connsiteY10" fmla="*/ 111195 h 133561"/>
                  <a:gd name="connsiteX11" fmla="*/ 115412 w 131005"/>
                  <a:gd name="connsiteY11" fmla="*/ 87038 h 133561"/>
                  <a:gd name="connsiteX12" fmla="*/ 78986 w 131005"/>
                  <a:gd name="connsiteY12" fmla="*/ 87038 h 133561"/>
                  <a:gd name="connsiteX13" fmla="*/ 78986 w 131005"/>
                  <a:gd name="connsiteY13" fmla="*/ 129344 h 133561"/>
                  <a:gd name="connsiteX14" fmla="*/ 63777 w 131005"/>
                  <a:gd name="connsiteY14" fmla="*/ 129344 h 133561"/>
                  <a:gd name="connsiteX15" fmla="*/ 63777 w 131005"/>
                  <a:gd name="connsiteY15" fmla="*/ 87038 h 133561"/>
                  <a:gd name="connsiteX16" fmla="*/ 29907 w 131005"/>
                  <a:gd name="connsiteY16" fmla="*/ 87038 h 133561"/>
                  <a:gd name="connsiteX17" fmla="*/ 24284 w 131005"/>
                  <a:gd name="connsiteY17" fmla="*/ 112473 h 133561"/>
                  <a:gd name="connsiteX18" fmla="*/ 12909 w 131005"/>
                  <a:gd name="connsiteY18" fmla="*/ 133561 h 133561"/>
                  <a:gd name="connsiteX19" fmla="*/ 0 w 131005"/>
                  <a:gd name="connsiteY19" fmla="*/ 123081 h 133561"/>
                  <a:gd name="connsiteX20" fmla="*/ 12014 w 131005"/>
                  <a:gd name="connsiteY20" fmla="*/ 96241 h 133561"/>
                  <a:gd name="connsiteX21" fmla="*/ 15337 w 131005"/>
                  <a:gd name="connsiteY21" fmla="*/ 55981 h 133561"/>
                  <a:gd name="connsiteX22" fmla="*/ 15337 w 131005"/>
                  <a:gd name="connsiteY22" fmla="*/ 0 h 133561"/>
                  <a:gd name="connsiteX23" fmla="*/ 130877 w 131005"/>
                  <a:gd name="connsiteY23" fmla="*/ 0 h 133561"/>
                  <a:gd name="connsiteX24" fmla="*/ 63777 w 131005"/>
                  <a:gd name="connsiteY24" fmla="*/ 49079 h 133561"/>
                  <a:gd name="connsiteX25" fmla="*/ 31058 w 131005"/>
                  <a:gd name="connsiteY25" fmla="*/ 49079 h 133561"/>
                  <a:gd name="connsiteX26" fmla="*/ 31058 w 131005"/>
                  <a:gd name="connsiteY26" fmla="*/ 62243 h 133561"/>
                  <a:gd name="connsiteX27" fmla="*/ 30802 w 131005"/>
                  <a:gd name="connsiteY27" fmla="*/ 74385 h 133561"/>
                  <a:gd name="connsiteX28" fmla="*/ 63777 w 131005"/>
                  <a:gd name="connsiteY28" fmla="*/ 74385 h 133561"/>
                  <a:gd name="connsiteX29" fmla="*/ 63777 w 131005"/>
                  <a:gd name="connsiteY29" fmla="*/ 49079 h 133561"/>
                  <a:gd name="connsiteX30" fmla="*/ 63777 w 131005"/>
                  <a:gd name="connsiteY30" fmla="*/ 36553 h 133561"/>
                  <a:gd name="connsiteX31" fmla="*/ 63777 w 131005"/>
                  <a:gd name="connsiteY31" fmla="*/ 13292 h 133561"/>
                  <a:gd name="connsiteX32" fmla="*/ 31058 w 131005"/>
                  <a:gd name="connsiteY32" fmla="*/ 13292 h 133561"/>
                  <a:gd name="connsiteX33" fmla="*/ 31058 w 131005"/>
                  <a:gd name="connsiteY33" fmla="*/ 36553 h 133561"/>
                  <a:gd name="connsiteX34" fmla="*/ 63777 w 131005"/>
                  <a:gd name="connsiteY34" fmla="*/ 36553 h 133561"/>
                  <a:gd name="connsiteX35" fmla="*/ 78986 w 131005"/>
                  <a:gd name="connsiteY35" fmla="*/ 36553 h 133561"/>
                  <a:gd name="connsiteX36" fmla="*/ 115412 w 131005"/>
                  <a:gd name="connsiteY36" fmla="*/ 36553 h 133561"/>
                  <a:gd name="connsiteX37" fmla="*/ 115412 w 131005"/>
                  <a:gd name="connsiteY37" fmla="*/ 13292 h 133561"/>
                  <a:gd name="connsiteX38" fmla="*/ 78986 w 131005"/>
                  <a:gd name="connsiteY38" fmla="*/ 13292 h 133561"/>
                  <a:gd name="connsiteX39" fmla="*/ 78986 w 131005"/>
                  <a:gd name="connsiteY39" fmla="*/ 36553 h 133561"/>
                  <a:gd name="connsiteX40" fmla="*/ 78986 w 131005"/>
                  <a:gd name="connsiteY40" fmla="*/ 49079 h 133561"/>
                  <a:gd name="connsiteX41" fmla="*/ 78986 w 131005"/>
                  <a:gd name="connsiteY41" fmla="*/ 74385 h 133561"/>
                  <a:gd name="connsiteX42" fmla="*/ 115412 w 131005"/>
                  <a:gd name="connsiteY42" fmla="*/ 74385 h 133561"/>
                  <a:gd name="connsiteX43" fmla="*/ 115412 w 131005"/>
                  <a:gd name="connsiteY43" fmla="*/ 49079 h 133561"/>
                  <a:gd name="connsiteX44" fmla="*/ 78986 w 131005"/>
                  <a:gd name="connsiteY44" fmla="*/ 49079 h 1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1005" h="133561">
                    <a:moveTo>
                      <a:pt x="131005" y="0"/>
                    </a:moveTo>
                    <a:lnTo>
                      <a:pt x="131005" y="110428"/>
                    </a:lnTo>
                    <a:cubicBezTo>
                      <a:pt x="131005" y="120397"/>
                      <a:pt x="129855" y="126532"/>
                      <a:pt x="127682" y="128833"/>
                    </a:cubicBezTo>
                    <a:cubicBezTo>
                      <a:pt x="125509" y="131133"/>
                      <a:pt x="119630" y="132284"/>
                      <a:pt x="110172" y="132284"/>
                    </a:cubicBezTo>
                    <a:cubicBezTo>
                      <a:pt x="107999" y="132284"/>
                      <a:pt x="101353" y="132028"/>
                      <a:pt x="90106" y="131516"/>
                    </a:cubicBezTo>
                    <a:lnTo>
                      <a:pt x="89339" y="118224"/>
                    </a:lnTo>
                    <a:cubicBezTo>
                      <a:pt x="91767" y="118224"/>
                      <a:pt x="94451" y="118480"/>
                      <a:pt x="97391" y="118608"/>
                    </a:cubicBezTo>
                    <a:cubicBezTo>
                      <a:pt x="100203" y="118735"/>
                      <a:pt x="102504" y="118863"/>
                      <a:pt x="104037" y="118991"/>
                    </a:cubicBezTo>
                    <a:cubicBezTo>
                      <a:pt x="105571" y="119119"/>
                      <a:pt x="106721" y="119119"/>
                      <a:pt x="107488" y="119119"/>
                    </a:cubicBezTo>
                    <a:cubicBezTo>
                      <a:pt x="111195" y="119119"/>
                      <a:pt x="113495" y="118735"/>
                      <a:pt x="114262" y="117968"/>
                    </a:cubicBezTo>
                    <a:cubicBezTo>
                      <a:pt x="115029" y="117201"/>
                      <a:pt x="115412" y="114901"/>
                      <a:pt x="115412" y="111195"/>
                    </a:cubicBezTo>
                    <a:lnTo>
                      <a:pt x="115412" y="87038"/>
                    </a:lnTo>
                    <a:lnTo>
                      <a:pt x="78986" y="87038"/>
                    </a:lnTo>
                    <a:lnTo>
                      <a:pt x="78986" y="129344"/>
                    </a:lnTo>
                    <a:lnTo>
                      <a:pt x="63777" y="129344"/>
                    </a:lnTo>
                    <a:lnTo>
                      <a:pt x="63777" y="87038"/>
                    </a:lnTo>
                    <a:lnTo>
                      <a:pt x="29907" y="87038"/>
                    </a:lnTo>
                    <a:cubicBezTo>
                      <a:pt x="28885" y="96752"/>
                      <a:pt x="27096" y="105315"/>
                      <a:pt x="24284" y="112473"/>
                    </a:cubicBezTo>
                    <a:cubicBezTo>
                      <a:pt x="21600" y="119630"/>
                      <a:pt x="17766" y="126660"/>
                      <a:pt x="12909" y="133561"/>
                    </a:cubicBezTo>
                    <a:lnTo>
                      <a:pt x="0" y="123081"/>
                    </a:lnTo>
                    <a:cubicBezTo>
                      <a:pt x="5751" y="114646"/>
                      <a:pt x="9713" y="105827"/>
                      <a:pt x="12014" y="96241"/>
                    </a:cubicBezTo>
                    <a:cubicBezTo>
                      <a:pt x="14187" y="86655"/>
                      <a:pt x="15337" y="73235"/>
                      <a:pt x="15337" y="55981"/>
                    </a:cubicBezTo>
                    <a:lnTo>
                      <a:pt x="15337" y="0"/>
                    </a:lnTo>
                    <a:lnTo>
                      <a:pt x="130877" y="0"/>
                    </a:lnTo>
                    <a:close/>
                    <a:moveTo>
                      <a:pt x="63777" y="49079"/>
                    </a:moveTo>
                    <a:lnTo>
                      <a:pt x="31058" y="49079"/>
                    </a:lnTo>
                    <a:lnTo>
                      <a:pt x="31058" y="62243"/>
                    </a:lnTo>
                    <a:cubicBezTo>
                      <a:pt x="31058" y="65311"/>
                      <a:pt x="31058" y="69273"/>
                      <a:pt x="30802" y="74385"/>
                    </a:cubicBezTo>
                    <a:lnTo>
                      <a:pt x="63777" y="74385"/>
                    </a:lnTo>
                    <a:lnTo>
                      <a:pt x="63777" y="49079"/>
                    </a:lnTo>
                    <a:close/>
                    <a:moveTo>
                      <a:pt x="63777" y="36553"/>
                    </a:moveTo>
                    <a:lnTo>
                      <a:pt x="63777" y="13292"/>
                    </a:lnTo>
                    <a:lnTo>
                      <a:pt x="31058" y="13292"/>
                    </a:lnTo>
                    <a:lnTo>
                      <a:pt x="31058" y="36553"/>
                    </a:lnTo>
                    <a:lnTo>
                      <a:pt x="63777" y="36553"/>
                    </a:lnTo>
                    <a:close/>
                    <a:moveTo>
                      <a:pt x="78986" y="36553"/>
                    </a:moveTo>
                    <a:lnTo>
                      <a:pt x="115412" y="36553"/>
                    </a:lnTo>
                    <a:lnTo>
                      <a:pt x="115412" y="13292"/>
                    </a:lnTo>
                    <a:lnTo>
                      <a:pt x="78986" y="13292"/>
                    </a:lnTo>
                    <a:lnTo>
                      <a:pt x="78986" y="36553"/>
                    </a:lnTo>
                    <a:close/>
                    <a:moveTo>
                      <a:pt x="78986" y="49079"/>
                    </a:moveTo>
                    <a:lnTo>
                      <a:pt x="78986" y="74385"/>
                    </a:lnTo>
                    <a:lnTo>
                      <a:pt x="115412" y="74385"/>
                    </a:lnTo>
                    <a:lnTo>
                      <a:pt x="115412" y="49079"/>
                    </a:lnTo>
                    <a:lnTo>
                      <a:pt x="78986" y="4907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1664E3AB-009D-9499-4863-3B2F7B11DD4A}"/>
                  </a:ext>
                </a:extLst>
              </p:cNvPr>
              <p:cNvSpPr/>
              <p:nvPr/>
            </p:nvSpPr>
            <p:spPr>
              <a:xfrm>
                <a:off x="7613989" y="4629756"/>
                <a:ext cx="119118" cy="114645"/>
              </a:xfrm>
              <a:custGeom>
                <a:avLst/>
                <a:gdLst>
                  <a:gd name="connsiteX0" fmla="*/ 13037 w 119118"/>
                  <a:gd name="connsiteY0" fmla="*/ 14698 h 114645"/>
                  <a:gd name="connsiteX1" fmla="*/ 13037 w 119118"/>
                  <a:gd name="connsiteY1" fmla="*/ 0 h 114645"/>
                  <a:gd name="connsiteX2" fmla="*/ 106593 w 119118"/>
                  <a:gd name="connsiteY2" fmla="*/ 0 h 114645"/>
                  <a:gd name="connsiteX3" fmla="*/ 106593 w 119118"/>
                  <a:gd name="connsiteY3" fmla="*/ 14698 h 114645"/>
                  <a:gd name="connsiteX4" fmla="*/ 76175 w 119118"/>
                  <a:gd name="connsiteY4" fmla="*/ 61732 h 114645"/>
                  <a:gd name="connsiteX5" fmla="*/ 119119 w 119118"/>
                  <a:gd name="connsiteY5" fmla="*/ 103909 h 114645"/>
                  <a:gd name="connsiteX6" fmla="*/ 108255 w 119118"/>
                  <a:gd name="connsiteY6" fmla="*/ 114645 h 114645"/>
                  <a:gd name="connsiteX7" fmla="*/ 65567 w 119118"/>
                  <a:gd name="connsiteY7" fmla="*/ 72468 h 114645"/>
                  <a:gd name="connsiteX8" fmla="*/ 7030 w 119118"/>
                  <a:gd name="connsiteY8" fmla="*/ 113239 h 114645"/>
                  <a:gd name="connsiteX9" fmla="*/ 0 w 119118"/>
                  <a:gd name="connsiteY9" fmla="*/ 100203 h 114645"/>
                  <a:gd name="connsiteX10" fmla="*/ 54319 w 119118"/>
                  <a:gd name="connsiteY10" fmla="*/ 61860 h 114645"/>
                  <a:gd name="connsiteX11" fmla="*/ 89211 w 119118"/>
                  <a:gd name="connsiteY11" fmla="*/ 14571 h 114645"/>
                  <a:gd name="connsiteX12" fmla="*/ 12781 w 119118"/>
                  <a:gd name="connsiteY12" fmla="*/ 14571 h 11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118" h="114645">
                    <a:moveTo>
                      <a:pt x="13037" y="14698"/>
                    </a:moveTo>
                    <a:lnTo>
                      <a:pt x="13037" y="0"/>
                    </a:lnTo>
                    <a:lnTo>
                      <a:pt x="106593" y="0"/>
                    </a:lnTo>
                    <a:lnTo>
                      <a:pt x="106593" y="14698"/>
                    </a:lnTo>
                    <a:cubicBezTo>
                      <a:pt x="99692" y="31186"/>
                      <a:pt x="89467" y="46778"/>
                      <a:pt x="76175" y="61732"/>
                    </a:cubicBezTo>
                    <a:cubicBezTo>
                      <a:pt x="91128" y="75663"/>
                      <a:pt x="105443" y="89723"/>
                      <a:pt x="119119" y="103909"/>
                    </a:cubicBezTo>
                    <a:lnTo>
                      <a:pt x="108255" y="114645"/>
                    </a:lnTo>
                    <a:cubicBezTo>
                      <a:pt x="93940" y="99819"/>
                      <a:pt x="79753" y="85761"/>
                      <a:pt x="65567" y="72468"/>
                    </a:cubicBezTo>
                    <a:cubicBezTo>
                      <a:pt x="48184" y="88956"/>
                      <a:pt x="28757" y="102631"/>
                      <a:pt x="7030" y="113239"/>
                    </a:cubicBezTo>
                    <a:lnTo>
                      <a:pt x="0" y="100203"/>
                    </a:lnTo>
                    <a:cubicBezTo>
                      <a:pt x="20961" y="89339"/>
                      <a:pt x="39110" y="76558"/>
                      <a:pt x="54319" y="61860"/>
                    </a:cubicBezTo>
                    <a:cubicBezTo>
                      <a:pt x="69529" y="47162"/>
                      <a:pt x="81159" y="31442"/>
                      <a:pt x="89211" y="14571"/>
                    </a:cubicBezTo>
                    <a:lnTo>
                      <a:pt x="12781" y="1457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5E617B11-899A-14D5-4430-EE3772A5F397}"/>
                  </a:ext>
                </a:extLst>
              </p:cNvPr>
              <p:cNvSpPr/>
              <p:nvPr/>
            </p:nvSpPr>
            <p:spPr>
              <a:xfrm>
                <a:off x="7755602" y="4610968"/>
                <a:ext cx="139824" cy="135989"/>
              </a:xfrm>
              <a:custGeom>
                <a:avLst/>
                <a:gdLst>
                  <a:gd name="connsiteX0" fmla="*/ 24156 w 139824"/>
                  <a:gd name="connsiteY0" fmla="*/ 62371 h 135989"/>
                  <a:gd name="connsiteX1" fmla="*/ 38854 w 139824"/>
                  <a:gd name="connsiteY1" fmla="*/ 67484 h 135989"/>
                  <a:gd name="connsiteX2" fmla="*/ 14315 w 139824"/>
                  <a:gd name="connsiteY2" fmla="*/ 120908 h 135989"/>
                  <a:gd name="connsiteX3" fmla="*/ 0 w 139824"/>
                  <a:gd name="connsiteY3" fmla="*/ 114390 h 135989"/>
                  <a:gd name="connsiteX4" fmla="*/ 24028 w 139824"/>
                  <a:gd name="connsiteY4" fmla="*/ 62371 h 135989"/>
                  <a:gd name="connsiteX5" fmla="*/ 75024 w 139824"/>
                  <a:gd name="connsiteY5" fmla="*/ 47546 h 135989"/>
                  <a:gd name="connsiteX6" fmla="*/ 75024 w 139824"/>
                  <a:gd name="connsiteY6" fmla="*/ 115541 h 135989"/>
                  <a:gd name="connsiteX7" fmla="*/ 71701 w 139824"/>
                  <a:gd name="connsiteY7" fmla="*/ 132412 h 135989"/>
                  <a:gd name="connsiteX8" fmla="*/ 55725 w 139824"/>
                  <a:gd name="connsiteY8" fmla="*/ 135990 h 135989"/>
                  <a:gd name="connsiteX9" fmla="*/ 31825 w 139824"/>
                  <a:gd name="connsiteY9" fmla="*/ 134073 h 135989"/>
                  <a:gd name="connsiteX10" fmla="*/ 33486 w 139824"/>
                  <a:gd name="connsiteY10" fmla="*/ 119886 h 135989"/>
                  <a:gd name="connsiteX11" fmla="*/ 52402 w 139824"/>
                  <a:gd name="connsiteY11" fmla="*/ 121547 h 135989"/>
                  <a:gd name="connsiteX12" fmla="*/ 58026 w 139824"/>
                  <a:gd name="connsiteY12" fmla="*/ 120525 h 135989"/>
                  <a:gd name="connsiteX13" fmla="*/ 58793 w 139824"/>
                  <a:gd name="connsiteY13" fmla="*/ 113623 h 135989"/>
                  <a:gd name="connsiteX14" fmla="*/ 58793 w 139824"/>
                  <a:gd name="connsiteY14" fmla="*/ 47674 h 135989"/>
                  <a:gd name="connsiteX15" fmla="*/ 4601 w 139824"/>
                  <a:gd name="connsiteY15" fmla="*/ 47674 h 135989"/>
                  <a:gd name="connsiteX16" fmla="*/ 4601 w 139824"/>
                  <a:gd name="connsiteY16" fmla="*/ 33359 h 135989"/>
                  <a:gd name="connsiteX17" fmla="*/ 58793 w 139824"/>
                  <a:gd name="connsiteY17" fmla="*/ 33359 h 135989"/>
                  <a:gd name="connsiteX18" fmla="*/ 58793 w 139824"/>
                  <a:gd name="connsiteY18" fmla="*/ 9203 h 135989"/>
                  <a:gd name="connsiteX19" fmla="*/ 75152 w 139824"/>
                  <a:gd name="connsiteY19" fmla="*/ 9203 h 135989"/>
                  <a:gd name="connsiteX20" fmla="*/ 75152 w 139824"/>
                  <a:gd name="connsiteY20" fmla="*/ 33359 h 135989"/>
                  <a:gd name="connsiteX21" fmla="*/ 101864 w 139824"/>
                  <a:gd name="connsiteY21" fmla="*/ 33359 h 135989"/>
                  <a:gd name="connsiteX22" fmla="*/ 98158 w 139824"/>
                  <a:gd name="connsiteY22" fmla="*/ 21217 h 135989"/>
                  <a:gd name="connsiteX23" fmla="*/ 104293 w 139824"/>
                  <a:gd name="connsiteY23" fmla="*/ 6263 h 135989"/>
                  <a:gd name="connsiteX24" fmla="*/ 118991 w 139824"/>
                  <a:gd name="connsiteY24" fmla="*/ 0 h 135989"/>
                  <a:gd name="connsiteX25" fmla="*/ 133689 w 139824"/>
                  <a:gd name="connsiteY25" fmla="*/ 6263 h 135989"/>
                  <a:gd name="connsiteX26" fmla="*/ 139824 w 139824"/>
                  <a:gd name="connsiteY26" fmla="*/ 21217 h 135989"/>
                  <a:gd name="connsiteX27" fmla="*/ 136117 w 139824"/>
                  <a:gd name="connsiteY27" fmla="*/ 33359 h 135989"/>
                  <a:gd name="connsiteX28" fmla="*/ 126404 w 139824"/>
                  <a:gd name="connsiteY28" fmla="*/ 41027 h 135989"/>
                  <a:gd name="connsiteX29" fmla="*/ 126404 w 139824"/>
                  <a:gd name="connsiteY29" fmla="*/ 47674 h 135989"/>
                  <a:gd name="connsiteX30" fmla="*/ 75152 w 139824"/>
                  <a:gd name="connsiteY30" fmla="*/ 47674 h 135989"/>
                  <a:gd name="connsiteX31" fmla="*/ 91767 w 139824"/>
                  <a:gd name="connsiteY31" fmla="*/ 67740 h 135989"/>
                  <a:gd name="connsiteX32" fmla="*/ 106082 w 139824"/>
                  <a:gd name="connsiteY32" fmla="*/ 61732 h 135989"/>
                  <a:gd name="connsiteX33" fmla="*/ 130622 w 139824"/>
                  <a:gd name="connsiteY33" fmla="*/ 115669 h 135989"/>
                  <a:gd name="connsiteX34" fmla="*/ 116051 w 139824"/>
                  <a:gd name="connsiteY34" fmla="*/ 121675 h 135989"/>
                  <a:gd name="connsiteX35" fmla="*/ 91895 w 139824"/>
                  <a:gd name="connsiteY35" fmla="*/ 67740 h 135989"/>
                  <a:gd name="connsiteX36" fmla="*/ 125637 w 139824"/>
                  <a:gd name="connsiteY36" fmla="*/ 28118 h 135989"/>
                  <a:gd name="connsiteX37" fmla="*/ 128449 w 139824"/>
                  <a:gd name="connsiteY37" fmla="*/ 21217 h 135989"/>
                  <a:gd name="connsiteX38" fmla="*/ 125637 w 139824"/>
                  <a:gd name="connsiteY38" fmla="*/ 14315 h 135989"/>
                  <a:gd name="connsiteX39" fmla="*/ 118863 w 139824"/>
                  <a:gd name="connsiteY39" fmla="*/ 11503 h 135989"/>
                  <a:gd name="connsiteX40" fmla="*/ 112089 w 139824"/>
                  <a:gd name="connsiteY40" fmla="*/ 14315 h 135989"/>
                  <a:gd name="connsiteX41" fmla="*/ 109277 w 139824"/>
                  <a:gd name="connsiteY41" fmla="*/ 21217 h 135989"/>
                  <a:gd name="connsiteX42" fmla="*/ 112089 w 139824"/>
                  <a:gd name="connsiteY42" fmla="*/ 28118 h 135989"/>
                  <a:gd name="connsiteX43" fmla="*/ 118863 w 139824"/>
                  <a:gd name="connsiteY43" fmla="*/ 31058 h 135989"/>
                  <a:gd name="connsiteX44" fmla="*/ 125637 w 139824"/>
                  <a:gd name="connsiteY44" fmla="*/ 28118 h 13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9824" h="135989">
                    <a:moveTo>
                      <a:pt x="24156" y="62371"/>
                    </a:moveTo>
                    <a:lnTo>
                      <a:pt x="38854" y="67484"/>
                    </a:lnTo>
                    <a:cubicBezTo>
                      <a:pt x="31569" y="85633"/>
                      <a:pt x="23389" y="103399"/>
                      <a:pt x="14315" y="120908"/>
                    </a:cubicBezTo>
                    <a:lnTo>
                      <a:pt x="0" y="114390"/>
                    </a:lnTo>
                    <a:cubicBezTo>
                      <a:pt x="8819" y="97136"/>
                      <a:pt x="16871" y="79754"/>
                      <a:pt x="24028" y="62371"/>
                    </a:cubicBezTo>
                    <a:close/>
                    <a:moveTo>
                      <a:pt x="75024" y="47546"/>
                    </a:moveTo>
                    <a:lnTo>
                      <a:pt x="75024" y="115541"/>
                    </a:lnTo>
                    <a:cubicBezTo>
                      <a:pt x="75024" y="124360"/>
                      <a:pt x="73874" y="129983"/>
                      <a:pt x="71701" y="132412"/>
                    </a:cubicBezTo>
                    <a:cubicBezTo>
                      <a:pt x="69529" y="134840"/>
                      <a:pt x="64161" y="135990"/>
                      <a:pt x="55725" y="135990"/>
                    </a:cubicBezTo>
                    <a:cubicBezTo>
                      <a:pt x="48823" y="135990"/>
                      <a:pt x="40771" y="135351"/>
                      <a:pt x="31825" y="134073"/>
                    </a:cubicBezTo>
                    <a:lnTo>
                      <a:pt x="33486" y="119886"/>
                    </a:lnTo>
                    <a:cubicBezTo>
                      <a:pt x="41155" y="121036"/>
                      <a:pt x="47418" y="121547"/>
                      <a:pt x="52402" y="121547"/>
                    </a:cubicBezTo>
                    <a:cubicBezTo>
                      <a:pt x="55597" y="121547"/>
                      <a:pt x="57387" y="121164"/>
                      <a:pt x="58026" y="120525"/>
                    </a:cubicBezTo>
                    <a:cubicBezTo>
                      <a:pt x="58537" y="119886"/>
                      <a:pt x="58793" y="117457"/>
                      <a:pt x="58793" y="113623"/>
                    </a:cubicBezTo>
                    <a:lnTo>
                      <a:pt x="58793" y="47674"/>
                    </a:lnTo>
                    <a:lnTo>
                      <a:pt x="4601" y="47674"/>
                    </a:lnTo>
                    <a:lnTo>
                      <a:pt x="4601" y="33359"/>
                    </a:lnTo>
                    <a:lnTo>
                      <a:pt x="58793" y="33359"/>
                    </a:lnTo>
                    <a:lnTo>
                      <a:pt x="58793" y="9203"/>
                    </a:lnTo>
                    <a:lnTo>
                      <a:pt x="75152" y="9203"/>
                    </a:lnTo>
                    <a:lnTo>
                      <a:pt x="75152" y="33359"/>
                    </a:lnTo>
                    <a:lnTo>
                      <a:pt x="101864" y="33359"/>
                    </a:lnTo>
                    <a:cubicBezTo>
                      <a:pt x="99436" y="29780"/>
                      <a:pt x="98158" y="25690"/>
                      <a:pt x="98158" y="21217"/>
                    </a:cubicBezTo>
                    <a:cubicBezTo>
                      <a:pt x="98158" y="15337"/>
                      <a:pt x="100203" y="10353"/>
                      <a:pt x="104293" y="6263"/>
                    </a:cubicBezTo>
                    <a:cubicBezTo>
                      <a:pt x="108383" y="2173"/>
                      <a:pt x="113240" y="0"/>
                      <a:pt x="118991" y="0"/>
                    </a:cubicBezTo>
                    <a:cubicBezTo>
                      <a:pt x="124742" y="0"/>
                      <a:pt x="129599" y="2045"/>
                      <a:pt x="133689" y="6263"/>
                    </a:cubicBezTo>
                    <a:cubicBezTo>
                      <a:pt x="137779" y="10353"/>
                      <a:pt x="139824" y="15337"/>
                      <a:pt x="139824" y="21217"/>
                    </a:cubicBezTo>
                    <a:cubicBezTo>
                      <a:pt x="139824" y="25690"/>
                      <a:pt x="138546" y="29652"/>
                      <a:pt x="136117" y="33359"/>
                    </a:cubicBezTo>
                    <a:cubicBezTo>
                      <a:pt x="133689" y="36937"/>
                      <a:pt x="130366" y="39622"/>
                      <a:pt x="126404" y="41027"/>
                    </a:cubicBezTo>
                    <a:lnTo>
                      <a:pt x="126404" y="47674"/>
                    </a:lnTo>
                    <a:lnTo>
                      <a:pt x="75152" y="47674"/>
                    </a:lnTo>
                    <a:close/>
                    <a:moveTo>
                      <a:pt x="91767" y="67740"/>
                    </a:moveTo>
                    <a:lnTo>
                      <a:pt x="106082" y="61732"/>
                    </a:lnTo>
                    <a:cubicBezTo>
                      <a:pt x="115029" y="79881"/>
                      <a:pt x="123209" y="97903"/>
                      <a:pt x="130622" y="115669"/>
                    </a:cubicBezTo>
                    <a:lnTo>
                      <a:pt x="116051" y="121675"/>
                    </a:lnTo>
                    <a:cubicBezTo>
                      <a:pt x="108255" y="102888"/>
                      <a:pt x="100203" y="84866"/>
                      <a:pt x="91895" y="67740"/>
                    </a:cubicBezTo>
                    <a:close/>
                    <a:moveTo>
                      <a:pt x="125637" y="28118"/>
                    </a:moveTo>
                    <a:cubicBezTo>
                      <a:pt x="127554" y="26202"/>
                      <a:pt x="128449" y="23901"/>
                      <a:pt x="128449" y="21217"/>
                    </a:cubicBezTo>
                    <a:cubicBezTo>
                      <a:pt x="128449" y="18533"/>
                      <a:pt x="127554" y="16232"/>
                      <a:pt x="125637" y="14315"/>
                    </a:cubicBezTo>
                    <a:cubicBezTo>
                      <a:pt x="123720" y="12398"/>
                      <a:pt x="121419" y="11503"/>
                      <a:pt x="118863" y="11503"/>
                    </a:cubicBezTo>
                    <a:cubicBezTo>
                      <a:pt x="116307" y="11503"/>
                      <a:pt x="113879" y="12526"/>
                      <a:pt x="112089" y="14315"/>
                    </a:cubicBezTo>
                    <a:cubicBezTo>
                      <a:pt x="110172" y="16232"/>
                      <a:pt x="109277" y="18533"/>
                      <a:pt x="109277" y="21217"/>
                    </a:cubicBezTo>
                    <a:cubicBezTo>
                      <a:pt x="109277" y="23901"/>
                      <a:pt x="110172" y="26202"/>
                      <a:pt x="112089" y="28118"/>
                    </a:cubicBezTo>
                    <a:cubicBezTo>
                      <a:pt x="114006" y="30036"/>
                      <a:pt x="116307" y="31058"/>
                      <a:pt x="118863" y="31058"/>
                    </a:cubicBezTo>
                    <a:cubicBezTo>
                      <a:pt x="121419" y="31058"/>
                      <a:pt x="123848" y="30036"/>
                      <a:pt x="125637" y="2811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014BBDDE-33E1-4125-D2A0-7969173DB72A}"/>
                  </a:ext>
                </a:extLst>
              </p:cNvPr>
              <p:cNvSpPr/>
              <p:nvPr/>
            </p:nvSpPr>
            <p:spPr>
              <a:xfrm>
                <a:off x="7917154" y="4627712"/>
                <a:ext cx="116945" cy="114006"/>
              </a:xfrm>
              <a:custGeom>
                <a:avLst/>
                <a:gdLst>
                  <a:gd name="connsiteX0" fmla="*/ 0 w 116945"/>
                  <a:gd name="connsiteY0" fmla="*/ 14059 h 114006"/>
                  <a:gd name="connsiteX1" fmla="*/ 7285 w 116945"/>
                  <a:gd name="connsiteY1" fmla="*/ 0 h 114006"/>
                  <a:gd name="connsiteX2" fmla="*/ 53041 w 116945"/>
                  <a:gd name="connsiteY2" fmla="*/ 24922 h 114006"/>
                  <a:gd name="connsiteX3" fmla="*/ 45117 w 116945"/>
                  <a:gd name="connsiteY3" fmla="*/ 38982 h 114006"/>
                  <a:gd name="connsiteX4" fmla="*/ 0 w 116945"/>
                  <a:gd name="connsiteY4" fmla="*/ 14059 h 114006"/>
                  <a:gd name="connsiteX5" fmla="*/ 102120 w 116945"/>
                  <a:gd name="connsiteY5" fmla="*/ 14059 h 114006"/>
                  <a:gd name="connsiteX6" fmla="*/ 116946 w 116945"/>
                  <a:gd name="connsiteY6" fmla="*/ 17382 h 114006"/>
                  <a:gd name="connsiteX7" fmla="*/ 5496 w 116945"/>
                  <a:gd name="connsiteY7" fmla="*/ 114006 h 114006"/>
                  <a:gd name="connsiteX8" fmla="*/ 3323 w 116945"/>
                  <a:gd name="connsiteY8" fmla="*/ 98541 h 114006"/>
                  <a:gd name="connsiteX9" fmla="*/ 70551 w 116945"/>
                  <a:gd name="connsiteY9" fmla="*/ 73746 h 114006"/>
                  <a:gd name="connsiteX10" fmla="*/ 102120 w 116945"/>
                  <a:gd name="connsiteY10" fmla="*/ 14059 h 1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45" h="114006">
                    <a:moveTo>
                      <a:pt x="0" y="14059"/>
                    </a:moveTo>
                    <a:lnTo>
                      <a:pt x="7285" y="0"/>
                    </a:lnTo>
                    <a:cubicBezTo>
                      <a:pt x="24028" y="8307"/>
                      <a:pt x="39238" y="16615"/>
                      <a:pt x="53041" y="24922"/>
                    </a:cubicBezTo>
                    <a:lnTo>
                      <a:pt x="45117" y="38982"/>
                    </a:lnTo>
                    <a:cubicBezTo>
                      <a:pt x="28629" y="29140"/>
                      <a:pt x="13548" y="20832"/>
                      <a:pt x="0" y="14059"/>
                    </a:cubicBezTo>
                    <a:close/>
                    <a:moveTo>
                      <a:pt x="102120" y="14059"/>
                    </a:moveTo>
                    <a:lnTo>
                      <a:pt x="116946" y="17382"/>
                    </a:lnTo>
                    <a:cubicBezTo>
                      <a:pt x="106849" y="76046"/>
                      <a:pt x="69656" y="108255"/>
                      <a:pt x="5496" y="114006"/>
                    </a:cubicBezTo>
                    <a:lnTo>
                      <a:pt x="3323" y="98541"/>
                    </a:lnTo>
                    <a:cubicBezTo>
                      <a:pt x="32208" y="95729"/>
                      <a:pt x="54575" y="87422"/>
                      <a:pt x="70551" y="73746"/>
                    </a:cubicBezTo>
                    <a:cubicBezTo>
                      <a:pt x="86527" y="60070"/>
                      <a:pt x="97008" y="40132"/>
                      <a:pt x="102120" y="1405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F51058D1-7159-F776-447C-0EE3BD665DC5}"/>
                  </a:ext>
                </a:extLst>
              </p:cNvPr>
              <p:cNvSpPr/>
              <p:nvPr/>
            </p:nvSpPr>
            <p:spPr>
              <a:xfrm>
                <a:off x="8061451" y="4612374"/>
                <a:ext cx="128576" cy="133944"/>
              </a:xfrm>
              <a:custGeom>
                <a:avLst/>
                <a:gdLst>
                  <a:gd name="connsiteX0" fmla="*/ 2812 w 128576"/>
                  <a:gd name="connsiteY0" fmla="*/ 50740 h 133944"/>
                  <a:gd name="connsiteX1" fmla="*/ 51508 w 128576"/>
                  <a:gd name="connsiteY1" fmla="*/ 60326 h 133944"/>
                  <a:gd name="connsiteX2" fmla="*/ 48696 w 128576"/>
                  <a:gd name="connsiteY2" fmla="*/ 75024 h 133944"/>
                  <a:gd name="connsiteX3" fmla="*/ 0 w 128576"/>
                  <a:gd name="connsiteY3" fmla="*/ 65439 h 133944"/>
                  <a:gd name="connsiteX4" fmla="*/ 2812 w 128576"/>
                  <a:gd name="connsiteY4" fmla="*/ 50740 h 133944"/>
                  <a:gd name="connsiteX5" fmla="*/ 104932 w 128576"/>
                  <a:gd name="connsiteY5" fmla="*/ 33997 h 133944"/>
                  <a:gd name="connsiteX6" fmla="*/ 119758 w 128576"/>
                  <a:gd name="connsiteY6" fmla="*/ 36553 h 133944"/>
                  <a:gd name="connsiteX7" fmla="*/ 85633 w 128576"/>
                  <a:gd name="connsiteY7" fmla="*/ 106849 h 133944"/>
                  <a:gd name="connsiteX8" fmla="*/ 8435 w 128576"/>
                  <a:gd name="connsiteY8" fmla="*/ 133944 h 133944"/>
                  <a:gd name="connsiteX9" fmla="*/ 6263 w 128576"/>
                  <a:gd name="connsiteY9" fmla="*/ 118863 h 133944"/>
                  <a:gd name="connsiteX10" fmla="*/ 75536 w 128576"/>
                  <a:gd name="connsiteY10" fmla="*/ 95857 h 133944"/>
                  <a:gd name="connsiteX11" fmla="*/ 105060 w 128576"/>
                  <a:gd name="connsiteY11" fmla="*/ 34125 h 133944"/>
                  <a:gd name="connsiteX12" fmla="*/ 9586 w 128576"/>
                  <a:gd name="connsiteY12" fmla="*/ 13676 h 133944"/>
                  <a:gd name="connsiteX13" fmla="*/ 60071 w 128576"/>
                  <a:gd name="connsiteY13" fmla="*/ 23261 h 133944"/>
                  <a:gd name="connsiteX14" fmla="*/ 57259 w 128576"/>
                  <a:gd name="connsiteY14" fmla="*/ 37959 h 133944"/>
                  <a:gd name="connsiteX15" fmla="*/ 6774 w 128576"/>
                  <a:gd name="connsiteY15" fmla="*/ 28373 h 133944"/>
                  <a:gd name="connsiteX16" fmla="*/ 9586 w 128576"/>
                  <a:gd name="connsiteY16" fmla="*/ 13676 h 133944"/>
                  <a:gd name="connsiteX17" fmla="*/ 84099 w 128576"/>
                  <a:gd name="connsiteY17" fmla="*/ 8052 h 133944"/>
                  <a:gd name="connsiteX18" fmla="*/ 95091 w 128576"/>
                  <a:gd name="connsiteY18" fmla="*/ 2300 h 133944"/>
                  <a:gd name="connsiteX19" fmla="*/ 106977 w 128576"/>
                  <a:gd name="connsiteY19" fmla="*/ 24667 h 133944"/>
                  <a:gd name="connsiteX20" fmla="*/ 95985 w 128576"/>
                  <a:gd name="connsiteY20" fmla="*/ 30291 h 133944"/>
                  <a:gd name="connsiteX21" fmla="*/ 84099 w 128576"/>
                  <a:gd name="connsiteY21" fmla="*/ 8052 h 133944"/>
                  <a:gd name="connsiteX22" fmla="*/ 105188 w 128576"/>
                  <a:gd name="connsiteY22" fmla="*/ 5752 h 133944"/>
                  <a:gd name="connsiteX23" fmla="*/ 116435 w 128576"/>
                  <a:gd name="connsiteY23" fmla="*/ 0 h 133944"/>
                  <a:gd name="connsiteX24" fmla="*/ 128577 w 128576"/>
                  <a:gd name="connsiteY24" fmla="*/ 22878 h 133944"/>
                  <a:gd name="connsiteX25" fmla="*/ 117330 w 128576"/>
                  <a:gd name="connsiteY25" fmla="*/ 28501 h 133944"/>
                  <a:gd name="connsiteX26" fmla="*/ 105188 w 128576"/>
                  <a:gd name="connsiteY26" fmla="*/ 5879 h 13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8576" h="133944">
                    <a:moveTo>
                      <a:pt x="2812" y="50740"/>
                    </a:moveTo>
                    <a:cubicBezTo>
                      <a:pt x="16232" y="53169"/>
                      <a:pt x="32464" y="56364"/>
                      <a:pt x="51508" y="60326"/>
                    </a:cubicBezTo>
                    <a:lnTo>
                      <a:pt x="48696" y="75024"/>
                    </a:lnTo>
                    <a:cubicBezTo>
                      <a:pt x="30674" y="71317"/>
                      <a:pt x="14443" y="68122"/>
                      <a:pt x="0" y="65439"/>
                    </a:cubicBezTo>
                    <a:lnTo>
                      <a:pt x="2812" y="50740"/>
                    </a:lnTo>
                    <a:close/>
                    <a:moveTo>
                      <a:pt x="104932" y="33997"/>
                    </a:moveTo>
                    <a:lnTo>
                      <a:pt x="119758" y="36553"/>
                    </a:lnTo>
                    <a:cubicBezTo>
                      <a:pt x="114262" y="68378"/>
                      <a:pt x="102759" y="91895"/>
                      <a:pt x="85633" y="106849"/>
                    </a:cubicBezTo>
                    <a:cubicBezTo>
                      <a:pt x="68378" y="121802"/>
                      <a:pt x="42689" y="130877"/>
                      <a:pt x="8435" y="133944"/>
                    </a:cubicBezTo>
                    <a:lnTo>
                      <a:pt x="6263" y="118863"/>
                    </a:lnTo>
                    <a:cubicBezTo>
                      <a:pt x="37704" y="116179"/>
                      <a:pt x="60710" y="108510"/>
                      <a:pt x="75536" y="95857"/>
                    </a:cubicBezTo>
                    <a:cubicBezTo>
                      <a:pt x="90234" y="83204"/>
                      <a:pt x="100203" y="62626"/>
                      <a:pt x="105060" y="34125"/>
                    </a:cubicBezTo>
                    <a:close/>
                    <a:moveTo>
                      <a:pt x="9586" y="13676"/>
                    </a:moveTo>
                    <a:cubicBezTo>
                      <a:pt x="23645" y="15976"/>
                      <a:pt x="40516" y="19171"/>
                      <a:pt x="60071" y="23261"/>
                    </a:cubicBezTo>
                    <a:lnTo>
                      <a:pt x="57259" y="37959"/>
                    </a:lnTo>
                    <a:cubicBezTo>
                      <a:pt x="37704" y="33869"/>
                      <a:pt x="20833" y="30802"/>
                      <a:pt x="6774" y="28373"/>
                    </a:cubicBezTo>
                    <a:lnTo>
                      <a:pt x="9586" y="13676"/>
                    </a:lnTo>
                    <a:close/>
                    <a:moveTo>
                      <a:pt x="84099" y="8052"/>
                    </a:moveTo>
                    <a:lnTo>
                      <a:pt x="95091" y="2300"/>
                    </a:lnTo>
                    <a:cubicBezTo>
                      <a:pt x="99308" y="9586"/>
                      <a:pt x="103270" y="16998"/>
                      <a:pt x="106977" y="24667"/>
                    </a:cubicBezTo>
                    <a:lnTo>
                      <a:pt x="95985" y="30291"/>
                    </a:lnTo>
                    <a:cubicBezTo>
                      <a:pt x="92407" y="23261"/>
                      <a:pt x="88445" y="15848"/>
                      <a:pt x="84099" y="8052"/>
                    </a:cubicBezTo>
                    <a:close/>
                    <a:moveTo>
                      <a:pt x="105188" y="5752"/>
                    </a:moveTo>
                    <a:lnTo>
                      <a:pt x="116435" y="0"/>
                    </a:lnTo>
                    <a:cubicBezTo>
                      <a:pt x="121036" y="8179"/>
                      <a:pt x="125126" y="15720"/>
                      <a:pt x="128577" y="22878"/>
                    </a:cubicBezTo>
                    <a:lnTo>
                      <a:pt x="117330" y="28501"/>
                    </a:lnTo>
                    <a:cubicBezTo>
                      <a:pt x="114390" y="22750"/>
                      <a:pt x="110300" y="15209"/>
                      <a:pt x="105188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94C548AF-3927-552F-FCC7-F80F09BB1488}"/>
                  </a:ext>
                </a:extLst>
              </p:cNvPr>
              <p:cNvSpPr/>
              <p:nvPr/>
            </p:nvSpPr>
            <p:spPr>
              <a:xfrm>
                <a:off x="8197952" y="4614036"/>
                <a:ext cx="138034" cy="139312"/>
              </a:xfrm>
              <a:custGeom>
                <a:avLst/>
                <a:gdLst>
                  <a:gd name="connsiteX0" fmla="*/ 5496 w 138034"/>
                  <a:gd name="connsiteY0" fmla="*/ 86399 h 139312"/>
                  <a:gd name="connsiteX1" fmla="*/ 17638 w 138034"/>
                  <a:gd name="connsiteY1" fmla="*/ 87549 h 139312"/>
                  <a:gd name="connsiteX2" fmla="*/ 12142 w 138034"/>
                  <a:gd name="connsiteY2" fmla="*/ 130749 h 139312"/>
                  <a:gd name="connsiteX3" fmla="*/ 0 w 138034"/>
                  <a:gd name="connsiteY3" fmla="*/ 128449 h 139312"/>
                  <a:gd name="connsiteX4" fmla="*/ 5496 w 138034"/>
                  <a:gd name="connsiteY4" fmla="*/ 86272 h 139312"/>
                  <a:gd name="connsiteX5" fmla="*/ 511 w 138034"/>
                  <a:gd name="connsiteY5" fmla="*/ 31697 h 139312"/>
                  <a:gd name="connsiteX6" fmla="*/ 8435 w 138034"/>
                  <a:gd name="connsiteY6" fmla="*/ 18532 h 139312"/>
                  <a:gd name="connsiteX7" fmla="*/ 13676 w 138034"/>
                  <a:gd name="connsiteY7" fmla="*/ 26584 h 139312"/>
                  <a:gd name="connsiteX8" fmla="*/ 24667 w 138034"/>
                  <a:gd name="connsiteY8" fmla="*/ 1534 h 139312"/>
                  <a:gd name="connsiteX9" fmla="*/ 37193 w 138034"/>
                  <a:gd name="connsiteY9" fmla="*/ 7157 h 139312"/>
                  <a:gd name="connsiteX10" fmla="*/ 21728 w 138034"/>
                  <a:gd name="connsiteY10" fmla="*/ 39749 h 139312"/>
                  <a:gd name="connsiteX11" fmla="*/ 26584 w 138034"/>
                  <a:gd name="connsiteY11" fmla="*/ 47929 h 139312"/>
                  <a:gd name="connsiteX12" fmla="*/ 42944 w 138034"/>
                  <a:gd name="connsiteY12" fmla="*/ 17893 h 139312"/>
                  <a:gd name="connsiteX13" fmla="*/ 54575 w 138034"/>
                  <a:gd name="connsiteY13" fmla="*/ 24283 h 139312"/>
                  <a:gd name="connsiteX14" fmla="*/ 42688 w 138034"/>
                  <a:gd name="connsiteY14" fmla="*/ 46522 h 139312"/>
                  <a:gd name="connsiteX15" fmla="*/ 52530 w 138034"/>
                  <a:gd name="connsiteY15" fmla="*/ 44094 h 139312"/>
                  <a:gd name="connsiteX16" fmla="*/ 60837 w 138034"/>
                  <a:gd name="connsiteY16" fmla="*/ 77964 h 139312"/>
                  <a:gd name="connsiteX17" fmla="*/ 88445 w 138034"/>
                  <a:gd name="connsiteY17" fmla="*/ 77964 h 139312"/>
                  <a:gd name="connsiteX18" fmla="*/ 88445 w 138034"/>
                  <a:gd name="connsiteY18" fmla="*/ 69401 h 139312"/>
                  <a:gd name="connsiteX19" fmla="*/ 60198 w 138034"/>
                  <a:gd name="connsiteY19" fmla="*/ 69401 h 139312"/>
                  <a:gd name="connsiteX20" fmla="*/ 60198 w 138034"/>
                  <a:gd name="connsiteY20" fmla="*/ 12525 h 139312"/>
                  <a:gd name="connsiteX21" fmla="*/ 85888 w 138034"/>
                  <a:gd name="connsiteY21" fmla="*/ 12525 h 139312"/>
                  <a:gd name="connsiteX22" fmla="*/ 88828 w 138034"/>
                  <a:gd name="connsiteY22" fmla="*/ 0 h 139312"/>
                  <a:gd name="connsiteX23" fmla="*/ 105188 w 138034"/>
                  <a:gd name="connsiteY23" fmla="*/ 1022 h 139312"/>
                  <a:gd name="connsiteX24" fmla="*/ 102376 w 138034"/>
                  <a:gd name="connsiteY24" fmla="*/ 12525 h 139312"/>
                  <a:gd name="connsiteX25" fmla="*/ 134200 w 138034"/>
                  <a:gd name="connsiteY25" fmla="*/ 12525 h 139312"/>
                  <a:gd name="connsiteX26" fmla="*/ 134200 w 138034"/>
                  <a:gd name="connsiteY26" fmla="*/ 69401 h 139312"/>
                  <a:gd name="connsiteX27" fmla="*/ 104548 w 138034"/>
                  <a:gd name="connsiteY27" fmla="*/ 69401 h 139312"/>
                  <a:gd name="connsiteX28" fmla="*/ 104548 w 138034"/>
                  <a:gd name="connsiteY28" fmla="*/ 77964 h 139312"/>
                  <a:gd name="connsiteX29" fmla="*/ 138034 w 138034"/>
                  <a:gd name="connsiteY29" fmla="*/ 77964 h 139312"/>
                  <a:gd name="connsiteX30" fmla="*/ 138034 w 138034"/>
                  <a:gd name="connsiteY30" fmla="*/ 109277 h 139312"/>
                  <a:gd name="connsiteX31" fmla="*/ 135734 w 138034"/>
                  <a:gd name="connsiteY31" fmla="*/ 127810 h 139312"/>
                  <a:gd name="connsiteX32" fmla="*/ 123592 w 138034"/>
                  <a:gd name="connsiteY32" fmla="*/ 131388 h 139312"/>
                  <a:gd name="connsiteX33" fmla="*/ 111322 w 138034"/>
                  <a:gd name="connsiteY33" fmla="*/ 130877 h 139312"/>
                  <a:gd name="connsiteX34" fmla="*/ 110300 w 138034"/>
                  <a:gd name="connsiteY34" fmla="*/ 116946 h 139312"/>
                  <a:gd name="connsiteX35" fmla="*/ 119502 w 138034"/>
                  <a:gd name="connsiteY35" fmla="*/ 117201 h 139312"/>
                  <a:gd name="connsiteX36" fmla="*/ 122825 w 138034"/>
                  <a:gd name="connsiteY36" fmla="*/ 116179 h 139312"/>
                  <a:gd name="connsiteX37" fmla="*/ 123336 w 138034"/>
                  <a:gd name="connsiteY37" fmla="*/ 109277 h 139312"/>
                  <a:gd name="connsiteX38" fmla="*/ 123336 w 138034"/>
                  <a:gd name="connsiteY38" fmla="*/ 91639 h 139312"/>
                  <a:gd name="connsiteX39" fmla="*/ 104804 w 138034"/>
                  <a:gd name="connsiteY39" fmla="*/ 91639 h 139312"/>
                  <a:gd name="connsiteX40" fmla="*/ 104804 w 138034"/>
                  <a:gd name="connsiteY40" fmla="*/ 139312 h 139312"/>
                  <a:gd name="connsiteX41" fmla="*/ 88700 w 138034"/>
                  <a:gd name="connsiteY41" fmla="*/ 139312 h 139312"/>
                  <a:gd name="connsiteX42" fmla="*/ 88700 w 138034"/>
                  <a:gd name="connsiteY42" fmla="*/ 91639 h 139312"/>
                  <a:gd name="connsiteX43" fmla="*/ 72852 w 138034"/>
                  <a:gd name="connsiteY43" fmla="*/ 91639 h 139312"/>
                  <a:gd name="connsiteX44" fmla="*/ 72852 w 138034"/>
                  <a:gd name="connsiteY44" fmla="*/ 132027 h 139312"/>
                  <a:gd name="connsiteX45" fmla="*/ 58026 w 138034"/>
                  <a:gd name="connsiteY45" fmla="*/ 132027 h 139312"/>
                  <a:gd name="connsiteX46" fmla="*/ 58026 w 138034"/>
                  <a:gd name="connsiteY46" fmla="*/ 82182 h 139312"/>
                  <a:gd name="connsiteX47" fmla="*/ 49590 w 138034"/>
                  <a:gd name="connsiteY47" fmla="*/ 83843 h 139312"/>
                  <a:gd name="connsiteX48" fmla="*/ 48312 w 138034"/>
                  <a:gd name="connsiteY48" fmla="*/ 77836 h 139312"/>
                  <a:gd name="connsiteX49" fmla="*/ 37448 w 138034"/>
                  <a:gd name="connsiteY49" fmla="*/ 78731 h 139312"/>
                  <a:gd name="connsiteX50" fmla="*/ 37448 w 138034"/>
                  <a:gd name="connsiteY50" fmla="*/ 139312 h 139312"/>
                  <a:gd name="connsiteX51" fmla="*/ 22239 w 138034"/>
                  <a:gd name="connsiteY51" fmla="*/ 139312 h 139312"/>
                  <a:gd name="connsiteX52" fmla="*/ 22239 w 138034"/>
                  <a:gd name="connsiteY52" fmla="*/ 79753 h 139312"/>
                  <a:gd name="connsiteX53" fmla="*/ 2300 w 138034"/>
                  <a:gd name="connsiteY53" fmla="*/ 81159 h 139312"/>
                  <a:gd name="connsiteX54" fmla="*/ 1917 w 138034"/>
                  <a:gd name="connsiteY54" fmla="*/ 67995 h 139312"/>
                  <a:gd name="connsiteX55" fmla="*/ 15337 w 138034"/>
                  <a:gd name="connsiteY55" fmla="*/ 67100 h 139312"/>
                  <a:gd name="connsiteX56" fmla="*/ 17254 w 138034"/>
                  <a:gd name="connsiteY56" fmla="*/ 64032 h 139312"/>
                  <a:gd name="connsiteX57" fmla="*/ 19171 w 138034"/>
                  <a:gd name="connsiteY57" fmla="*/ 60965 h 139312"/>
                  <a:gd name="connsiteX58" fmla="*/ 1023 w 138034"/>
                  <a:gd name="connsiteY58" fmla="*/ 31952 h 139312"/>
                  <a:gd name="connsiteX59" fmla="*/ 44989 w 138034"/>
                  <a:gd name="connsiteY59" fmla="*/ 64927 h 139312"/>
                  <a:gd name="connsiteX60" fmla="*/ 40771 w 138034"/>
                  <a:gd name="connsiteY60" fmla="*/ 49462 h 139312"/>
                  <a:gd name="connsiteX61" fmla="*/ 30930 w 138034"/>
                  <a:gd name="connsiteY61" fmla="*/ 65694 h 139312"/>
                  <a:gd name="connsiteX62" fmla="*/ 44861 w 138034"/>
                  <a:gd name="connsiteY62" fmla="*/ 64927 h 139312"/>
                  <a:gd name="connsiteX63" fmla="*/ 54830 w 138034"/>
                  <a:gd name="connsiteY63" fmla="*/ 124998 h 139312"/>
                  <a:gd name="connsiteX64" fmla="*/ 43328 w 138034"/>
                  <a:gd name="connsiteY64" fmla="*/ 125892 h 139312"/>
                  <a:gd name="connsiteX65" fmla="*/ 39621 w 138034"/>
                  <a:gd name="connsiteY65" fmla="*/ 87038 h 139312"/>
                  <a:gd name="connsiteX66" fmla="*/ 50741 w 138034"/>
                  <a:gd name="connsiteY66" fmla="*/ 85632 h 139312"/>
                  <a:gd name="connsiteX67" fmla="*/ 54703 w 138034"/>
                  <a:gd name="connsiteY67" fmla="*/ 124998 h 139312"/>
                  <a:gd name="connsiteX68" fmla="*/ 74641 w 138034"/>
                  <a:gd name="connsiteY68" fmla="*/ 35020 h 139312"/>
                  <a:gd name="connsiteX69" fmla="*/ 118480 w 138034"/>
                  <a:gd name="connsiteY69" fmla="*/ 35020 h 139312"/>
                  <a:gd name="connsiteX70" fmla="*/ 118480 w 138034"/>
                  <a:gd name="connsiteY70" fmla="*/ 25306 h 139312"/>
                  <a:gd name="connsiteX71" fmla="*/ 74641 w 138034"/>
                  <a:gd name="connsiteY71" fmla="*/ 25306 h 139312"/>
                  <a:gd name="connsiteX72" fmla="*/ 74641 w 138034"/>
                  <a:gd name="connsiteY72" fmla="*/ 35020 h 139312"/>
                  <a:gd name="connsiteX73" fmla="*/ 74641 w 138034"/>
                  <a:gd name="connsiteY73" fmla="*/ 46522 h 139312"/>
                  <a:gd name="connsiteX74" fmla="*/ 74641 w 138034"/>
                  <a:gd name="connsiteY74" fmla="*/ 57131 h 139312"/>
                  <a:gd name="connsiteX75" fmla="*/ 118480 w 138034"/>
                  <a:gd name="connsiteY75" fmla="*/ 57131 h 139312"/>
                  <a:gd name="connsiteX76" fmla="*/ 118480 w 138034"/>
                  <a:gd name="connsiteY76" fmla="*/ 46522 h 139312"/>
                  <a:gd name="connsiteX77" fmla="*/ 74641 w 138034"/>
                  <a:gd name="connsiteY77" fmla="*/ 46522 h 1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8034" h="139312">
                    <a:moveTo>
                      <a:pt x="5496" y="86399"/>
                    </a:moveTo>
                    <a:lnTo>
                      <a:pt x="17638" y="87549"/>
                    </a:lnTo>
                    <a:cubicBezTo>
                      <a:pt x="16743" y="102759"/>
                      <a:pt x="14954" y="117201"/>
                      <a:pt x="12142" y="130749"/>
                    </a:cubicBezTo>
                    <a:lnTo>
                      <a:pt x="0" y="128449"/>
                    </a:lnTo>
                    <a:cubicBezTo>
                      <a:pt x="2812" y="114006"/>
                      <a:pt x="4601" y="99947"/>
                      <a:pt x="5496" y="86272"/>
                    </a:cubicBezTo>
                    <a:close/>
                    <a:moveTo>
                      <a:pt x="511" y="31697"/>
                    </a:moveTo>
                    <a:lnTo>
                      <a:pt x="8435" y="18532"/>
                    </a:lnTo>
                    <a:cubicBezTo>
                      <a:pt x="9458" y="20193"/>
                      <a:pt x="11247" y="22878"/>
                      <a:pt x="13676" y="26584"/>
                    </a:cubicBezTo>
                    <a:cubicBezTo>
                      <a:pt x="18021" y="17765"/>
                      <a:pt x="21728" y="9458"/>
                      <a:pt x="24667" y="1534"/>
                    </a:cubicBezTo>
                    <a:lnTo>
                      <a:pt x="37193" y="7157"/>
                    </a:lnTo>
                    <a:cubicBezTo>
                      <a:pt x="32719" y="17765"/>
                      <a:pt x="27607" y="28629"/>
                      <a:pt x="21728" y="39749"/>
                    </a:cubicBezTo>
                    <a:cubicBezTo>
                      <a:pt x="23517" y="42688"/>
                      <a:pt x="25179" y="45372"/>
                      <a:pt x="26584" y="47929"/>
                    </a:cubicBezTo>
                    <a:cubicBezTo>
                      <a:pt x="32464" y="38087"/>
                      <a:pt x="37832" y="27990"/>
                      <a:pt x="42944" y="17893"/>
                    </a:cubicBezTo>
                    <a:lnTo>
                      <a:pt x="54575" y="24283"/>
                    </a:lnTo>
                    <a:cubicBezTo>
                      <a:pt x="50613" y="32208"/>
                      <a:pt x="46651" y="39493"/>
                      <a:pt x="42688" y="46522"/>
                    </a:cubicBezTo>
                    <a:lnTo>
                      <a:pt x="52530" y="44094"/>
                    </a:lnTo>
                    <a:cubicBezTo>
                      <a:pt x="55981" y="55725"/>
                      <a:pt x="58793" y="66972"/>
                      <a:pt x="60837" y="77964"/>
                    </a:cubicBezTo>
                    <a:lnTo>
                      <a:pt x="88445" y="77964"/>
                    </a:lnTo>
                    <a:lnTo>
                      <a:pt x="88445" y="69401"/>
                    </a:lnTo>
                    <a:lnTo>
                      <a:pt x="60198" y="69401"/>
                    </a:lnTo>
                    <a:lnTo>
                      <a:pt x="60198" y="12525"/>
                    </a:lnTo>
                    <a:lnTo>
                      <a:pt x="85888" y="12525"/>
                    </a:lnTo>
                    <a:cubicBezTo>
                      <a:pt x="87550" y="5751"/>
                      <a:pt x="88572" y="1534"/>
                      <a:pt x="88828" y="0"/>
                    </a:cubicBezTo>
                    <a:lnTo>
                      <a:pt x="105188" y="1022"/>
                    </a:lnTo>
                    <a:cubicBezTo>
                      <a:pt x="104932" y="3067"/>
                      <a:pt x="103909" y="6901"/>
                      <a:pt x="102376" y="12525"/>
                    </a:cubicBezTo>
                    <a:lnTo>
                      <a:pt x="134200" y="12525"/>
                    </a:lnTo>
                    <a:lnTo>
                      <a:pt x="134200" y="69401"/>
                    </a:lnTo>
                    <a:lnTo>
                      <a:pt x="104548" y="69401"/>
                    </a:lnTo>
                    <a:lnTo>
                      <a:pt x="104548" y="77964"/>
                    </a:lnTo>
                    <a:lnTo>
                      <a:pt x="138034" y="77964"/>
                    </a:lnTo>
                    <a:lnTo>
                      <a:pt x="138034" y="109277"/>
                    </a:lnTo>
                    <a:cubicBezTo>
                      <a:pt x="138034" y="119246"/>
                      <a:pt x="137268" y="125381"/>
                      <a:pt x="135734" y="127810"/>
                    </a:cubicBezTo>
                    <a:cubicBezTo>
                      <a:pt x="134200" y="130110"/>
                      <a:pt x="130110" y="131388"/>
                      <a:pt x="123592" y="131388"/>
                    </a:cubicBezTo>
                    <a:cubicBezTo>
                      <a:pt x="121164" y="131388"/>
                      <a:pt x="117074" y="131260"/>
                      <a:pt x="111322" y="130877"/>
                    </a:cubicBezTo>
                    <a:lnTo>
                      <a:pt x="110300" y="116946"/>
                    </a:lnTo>
                    <a:cubicBezTo>
                      <a:pt x="113367" y="117201"/>
                      <a:pt x="116435" y="117201"/>
                      <a:pt x="119502" y="117201"/>
                    </a:cubicBezTo>
                    <a:cubicBezTo>
                      <a:pt x="121419" y="117201"/>
                      <a:pt x="122442" y="116818"/>
                      <a:pt x="122825" y="116179"/>
                    </a:cubicBezTo>
                    <a:cubicBezTo>
                      <a:pt x="123081" y="115540"/>
                      <a:pt x="123336" y="113111"/>
                      <a:pt x="123336" y="109277"/>
                    </a:cubicBezTo>
                    <a:lnTo>
                      <a:pt x="123336" y="91639"/>
                    </a:lnTo>
                    <a:lnTo>
                      <a:pt x="104804" y="91639"/>
                    </a:lnTo>
                    <a:lnTo>
                      <a:pt x="104804" y="139312"/>
                    </a:lnTo>
                    <a:lnTo>
                      <a:pt x="88700" y="139312"/>
                    </a:lnTo>
                    <a:lnTo>
                      <a:pt x="88700" y="91639"/>
                    </a:lnTo>
                    <a:lnTo>
                      <a:pt x="72852" y="91639"/>
                    </a:lnTo>
                    <a:lnTo>
                      <a:pt x="72852" y="132027"/>
                    </a:lnTo>
                    <a:lnTo>
                      <a:pt x="58026" y="132027"/>
                    </a:lnTo>
                    <a:lnTo>
                      <a:pt x="58026" y="82182"/>
                    </a:lnTo>
                    <a:lnTo>
                      <a:pt x="49590" y="83843"/>
                    </a:lnTo>
                    <a:cubicBezTo>
                      <a:pt x="48951" y="81287"/>
                      <a:pt x="48568" y="79241"/>
                      <a:pt x="48312" y="77836"/>
                    </a:cubicBezTo>
                    <a:lnTo>
                      <a:pt x="37448" y="78731"/>
                    </a:lnTo>
                    <a:lnTo>
                      <a:pt x="37448" y="139312"/>
                    </a:lnTo>
                    <a:lnTo>
                      <a:pt x="22239" y="139312"/>
                    </a:lnTo>
                    <a:lnTo>
                      <a:pt x="22239" y="79753"/>
                    </a:lnTo>
                    <a:lnTo>
                      <a:pt x="2300" y="81159"/>
                    </a:lnTo>
                    <a:lnTo>
                      <a:pt x="1917" y="67995"/>
                    </a:lnTo>
                    <a:lnTo>
                      <a:pt x="15337" y="67100"/>
                    </a:lnTo>
                    <a:cubicBezTo>
                      <a:pt x="15337" y="67100"/>
                      <a:pt x="16487" y="65439"/>
                      <a:pt x="17254" y="64032"/>
                    </a:cubicBezTo>
                    <a:cubicBezTo>
                      <a:pt x="18021" y="62626"/>
                      <a:pt x="18660" y="61604"/>
                      <a:pt x="19171" y="60965"/>
                    </a:cubicBezTo>
                    <a:cubicBezTo>
                      <a:pt x="13548" y="51635"/>
                      <a:pt x="7541" y="42049"/>
                      <a:pt x="1023" y="31952"/>
                    </a:cubicBezTo>
                    <a:close/>
                    <a:moveTo>
                      <a:pt x="44989" y="64927"/>
                    </a:moveTo>
                    <a:cubicBezTo>
                      <a:pt x="43839" y="59943"/>
                      <a:pt x="42433" y="54830"/>
                      <a:pt x="40771" y="49462"/>
                    </a:cubicBezTo>
                    <a:cubicBezTo>
                      <a:pt x="38343" y="53807"/>
                      <a:pt x="35020" y="59176"/>
                      <a:pt x="30930" y="65694"/>
                    </a:cubicBezTo>
                    <a:lnTo>
                      <a:pt x="44861" y="64927"/>
                    </a:lnTo>
                    <a:close/>
                    <a:moveTo>
                      <a:pt x="54830" y="124998"/>
                    </a:moveTo>
                    <a:lnTo>
                      <a:pt x="43328" y="125892"/>
                    </a:lnTo>
                    <a:cubicBezTo>
                      <a:pt x="42561" y="113239"/>
                      <a:pt x="41283" y="100330"/>
                      <a:pt x="39621" y="87038"/>
                    </a:cubicBezTo>
                    <a:lnTo>
                      <a:pt x="50741" y="85632"/>
                    </a:lnTo>
                    <a:cubicBezTo>
                      <a:pt x="52658" y="99053"/>
                      <a:pt x="53936" y="112089"/>
                      <a:pt x="54703" y="124998"/>
                    </a:cubicBezTo>
                    <a:close/>
                    <a:moveTo>
                      <a:pt x="74641" y="35020"/>
                    </a:moveTo>
                    <a:lnTo>
                      <a:pt x="118480" y="35020"/>
                    </a:lnTo>
                    <a:lnTo>
                      <a:pt x="118480" y="25306"/>
                    </a:lnTo>
                    <a:lnTo>
                      <a:pt x="74641" y="25306"/>
                    </a:lnTo>
                    <a:lnTo>
                      <a:pt x="74641" y="35020"/>
                    </a:lnTo>
                    <a:close/>
                    <a:moveTo>
                      <a:pt x="74641" y="46522"/>
                    </a:moveTo>
                    <a:lnTo>
                      <a:pt x="74641" y="57131"/>
                    </a:lnTo>
                    <a:lnTo>
                      <a:pt x="118480" y="57131"/>
                    </a:lnTo>
                    <a:lnTo>
                      <a:pt x="118480" y="46522"/>
                    </a:lnTo>
                    <a:lnTo>
                      <a:pt x="74641" y="46522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7150BD70-6148-238F-5945-1C0F582E5D1D}"/>
                  </a:ext>
                </a:extLst>
              </p:cNvPr>
              <p:cNvSpPr/>
              <p:nvPr/>
            </p:nvSpPr>
            <p:spPr>
              <a:xfrm>
                <a:off x="8344550" y="4614931"/>
                <a:ext cx="144169" cy="138801"/>
              </a:xfrm>
              <a:custGeom>
                <a:avLst/>
                <a:gdLst>
                  <a:gd name="connsiteX0" fmla="*/ 134839 w 144169"/>
                  <a:gd name="connsiteY0" fmla="*/ 106337 h 138801"/>
                  <a:gd name="connsiteX1" fmla="*/ 134839 w 144169"/>
                  <a:gd name="connsiteY1" fmla="*/ 119630 h 138801"/>
                  <a:gd name="connsiteX2" fmla="*/ 100075 w 144169"/>
                  <a:gd name="connsiteY2" fmla="*/ 119630 h 138801"/>
                  <a:gd name="connsiteX3" fmla="*/ 100075 w 144169"/>
                  <a:gd name="connsiteY3" fmla="*/ 138801 h 138801"/>
                  <a:gd name="connsiteX4" fmla="*/ 84355 w 144169"/>
                  <a:gd name="connsiteY4" fmla="*/ 138801 h 138801"/>
                  <a:gd name="connsiteX5" fmla="*/ 84355 w 144169"/>
                  <a:gd name="connsiteY5" fmla="*/ 119630 h 138801"/>
                  <a:gd name="connsiteX6" fmla="*/ 44222 w 144169"/>
                  <a:gd name="connsiteY6" fmla="*/ 119630 h 138801"/>
                  <a:gd name="connsiteX7" fmla="*/ 44222 w 144169"/>
                  <a:gd name="connsiteY7" fmla="*/ 106337 h 138801"/>
                  <a:gd name="connsiteX8" fmla="*/ 84355 w 144169"/>
                  <a:gd name="connsiteY8" fmla="*/ 106337 h 138801"/>
                  <a:gd name="connsiteX9" fmla="*/ 84355 w 144169"/>
                  <a:gd name="connsiteY9" fmla="*/ 94196 h 138801"/>
                  <a:gd name="connsiteX10" fmla="*/ 61732 w 144169"/>
                  <a:gd name="connsiteY10" fmla="*/ 94196 h 138801"/>
                  <a:gd name="connsiteX11" fmla="*/ 61732 w 144169"/>
                  <a:gd name="connsiteY11" fmla="*/ 88060 h 138801"/>
                  <a:gd name="connsiteX12" fmla="*/ 40643 w 144169"/>
                  <a:gd name="connsiteY12" fmla="*/ 105954 h 138801"/>
                  <a:gd name="connsiteX13" fmla="*/ 34253 w 144169"/>
                  <a:gd name="connsiteY13" fmla="*/ 91767 h 138801"/>
                  <a:gd name="connsiteX14" fmla="*/ 60838 w 144169"/>
                  <a:gd name="connsiteY14" fmla="*/ 65950 h 138801"/>
                  <a:gd name="connsiteX15" fmla="*/ 43711 w 144169"/>
                  <a:gd name="connsiteY15" fmla="*/ 65950 h 138801"/>
                  <a:gd name="connsiteX16" fmla="*/ 45500 w 144169"/>
                  <a:gd name="connsiteY16" fmla="*/ 70423 h 138801"/>
                  <a:gd name="connsiteX17" fmla="*/ 47929 w 144169"/>
                  <a:gd name="connsiteY17" fmla="*/ 76430 h 138801"/>
                  <a:gd name="connsiteX18" fmla="*/ 37832 w 144169"/>
                  <a:gd name="connsiteY18" fmla="*/ 86144 h 138801"/>
                  <a:gd name="connsiteX19" fmla="*/ 32336 w 144169"/>
                  <a:gd name="connsiteY19" fmla="*/ 71189 h 138801"/>
                  <a:gd name="connsiteX20" fmla="*/ 32336 w 144169"/>
                  <a:gd name="connsiteY20" fmla="*/ 138290 h 138801"/>
                  <a:gd name="connsiteX21" fmla="*/ 17893 w 144169"/>
                  <a:gd name="connsiteY21" fmla="*/ 138290 h 138801"/>
                  <a:gd name="connsiteX22" fmla="*/ 17893 w 144169"/>
                  <a:gd name="connsiteY22" fmla="*/ 84737 h 138801"/>
                  <a:gd name="connsiteX23" fmla="*/ 8947 w 144169"/>
                  <a:gd name="connsiteY23" fmla="*/ 107871 h 138801"/>
                  <a:gd name="connsiteX24" fmla="*/ 0 w 144169"/>
                  <a:gd name="connsiteY24" fmla="*/ 92917 h 138801"/>
                  <a:gd name="connsiteX25" fmla="*/ 17638 w 144169"/>
                  <a:gd name="connsiteY25" fmla="*/ 40771 h 138801"/>
                  <a:gd name="connsiteX26" fmla="*/ 2173 w 144169"/>
                  <a:gd name="connsiteY26" fmla="*/ 40771 h 138801"/>
                  <a:gd name="connsiteX27" fmla="*/ 2173 w 144169"/>
                  <a:gd name="connsiteY27" fmla="*/ 27223 h 138801"/>
                  <a:gd name="connsiteX28" fmla="*/ 17765 w 144169"/>
                  <a:gd name="connsiteY28" fmla="*/ 27223 h 138801"/>
                  <a:gd name="connsiteX29" fmla="*/ 17765 w 144169"/>
                  <a:gd name="connsiteY29" fmla="*/ 2300 h 138801"/>
                  <a:gd name="connsiteX30" fmla="*/ 32208 w 144169"/>
                  <a:gd name="connsiteY30" fmla="*/ 2300 h 138801"/>
                  <a:gd name="connsiteX31" fmla="*/ 32208 w 144169"/>
                  <a:gd name="connsiteY31" fmla="*/ 27223 h 138801"/>
                  <a:gd name="connsiteX32" fmla="*/ 44095 w 144169"/>
                  <a:gd name="connsiteY32" fmla="*/ 27223 h 138801"/>
                  <a:gd name="connsiteX33" fmla="*/ 44095 w 144169"/>
                  <a:gd name="connsiteY33" fmla="*/ 40771 h 138801"/>
                  <a:gd name="connsiteX34" fmla="*/ 32975 w 144169"/>
                  <a:gd name="connsiteY34" fmla="*/ 40771 h 138801"/>
                  <a:gd name="connsiteX35" fmla="*/ 37065 w 144169"/>
                  <a:gd name="connsiteY35" fmla="*/ 50356 h 138801"/>
                  <a:gd name="connsiteX36" fmla="*/ 41538 w 144169"/>
                  <a:gd name="connsiteY36" fmla="*/ 61221 h 138801"/>
                  <a:gd name="connsiteX37" fmla="*/ 41538 w 144169"/>
                  <a:gd name="connsiteY37" fmla="*/ 53680 h 138801"/>
                  <a:gd name="connsiteX38" fmla="*/ 68122 w 144169"/>
                  <a:gd name="connsiteY38" fmla="*/ 53680 h 138801"/>
                  <a:gd name="connsiteX39" fmla="*/ 72596 w 144169"/>
                  <a:gd name="connsiteY39" fmla="*/ 44350 h 138801"/>
                  <a:gd name="connsiteX40" fmla="*/ 47929 w 144169"/>
                  <a:gd name="connsiteY40" fmla="*/ 44350 h 138801"/>
                  <a:gd name="connsiteX41" fmla="*/ 47929 w 144169"/>
                  <a:gd name="connsiteY41" fmla="*/ 32591 h 138801"/>
                  <a:gd name="connsiteX42" fmla="*/ 76941 w 144169"/>
                  <a:gd name="connsiteY42" fmla="*/ 32591 h 138801"/>
                  <a:gd name="connsiteX43" fmla="*/ 79498 w 144169"/>
                  <a:gd name="connsiteY43" fmla="*/ 23517 h 138801"/>
                  <a:gd name="connsiteX44" fmla="*/ 43839 w 144169"/>
                  <a:gd name="connsiteY44" fmla="*/ 23517 h 138801"/>
                  <a:gd name="connsiteX45" fmla="*/ 43839 w 144169"/>
                  <a:gd name="connsiteY45" fmla="*/ 10608 h 138801"/>
                  <a:gd name="connsiteX46" fmla="*/ 82054 w 144169"/>
                  <a:gd name="connsiteY46" fmla="*/ 10608 h 138801"/>
                  <a:gd name="connsiteX47" fmla="*/ 83204 w 144169"/>
                  <a:gd name="connsiteY47" fmla="*/ 0 h 138801"/>
                  <a:gd name="connsiteX48" fmla="*/ 99053 w 144169"/>
                  <a:gd name="connsiteY48" fmla="*/ 511 h 138801"/>
                  <a:gd name="connsiteX49" fmla="*/ 97902 w 144169"/>
                  <a:gd name="connsiteY49" fmla="*/ 10608 h 138801"/>
                  <a:gd name="connsiteX50" fmla="*/ 139696 w 144169"/>
                  <a:gd name="connsiteY50" fmla="*/ 10608 h 138801"/>
                  <a:gd name="connsiteX51" fmla="*/ 139696 w 144169"/>
                  <a:gd name="connsiteY51" fmla="*/ 23517 h 138801"/>
                  <a:gd name="connsiteX52" fmla="*/ 95474 w 144169"/>
                  <a:gd name="connsiteY52" fmla="*/ 23517 h 138801"/>
                  <a:gd name="connsiteX53" fmla="*/ 93046 w 144169"/>
                  <a:gd name="connsiteY53" fmla="*/ 32591 h 138801"/>
                  <a:gd name="connsiteX54" fmla="*/ 135734 w 144169"/>
                  <a:gd name="connsiteY54" fmla="*/ 32591 h 138801"/>
                  <a:gd name="connsiteX55" fmla="*/ 135734 w 144169"/>
                  <a:gd name="connsiteY55" fmla="*/ 44350 h 138801"/>
                  <a:gd name="connsiteX56" fmla="*/ 110172 w 144169"/>
                  <a:gd name="connsiteY56" fmla="*/ 44350 h 138801"/>
                  <a:gd name="connsiteX57" fmla="*/ 113879 w 144169"/>
                  <a:gd name="connsiteY57" fmla="*/ 53680 h 138801"/>
                  <a:gd name="connsiteX58" fmla="*/ 143403 w 144169"/>
                  <a:gd name="connsiteY58" fmla="*/ 53680 h 138801"/>
                  <a:gd name="connsiteX59" fmla="*/ 143403 w 144169"/>
                  <a:gd name="connsiteY59" fmla="*/ 66077 h 138801"/>
                  <a:gd name="connsiteX60" fmla="*/ 120269 w 144169"/>
                  <a:gd name="connsiteY60" fmla="*/ 66077 h 138801"/>
                  <a:gd name="connsiteX61" fmla="*/ 144170 w 144169"/>
                  <a:gd name="connsiteY61" fmla="*/ 91895 h 138801"/>
                  <a:gd name="connsiteX62" fmla="*/ 138418 w 144169"/>
                  <a:gd name="connsiteY62" fmla="*/ 106082 h 138801"/>
                  <a:gd name="connsiteX63" fmla="*/ 119374 w 144169"/>
                  <a:gd name="connsiteY63" fmla="*/ 88188 h 138801"/>
                  <a:gd name="connsiteX64" fmla="*/ 119374 w 144169"/>
                  <a:gd name="connsiteY64" fmla="*/ 94323 h 138801"/>
                  <a:gd name="connsiteX65" fmla="*/ 100075 w 144169"/>
                  <a:gd name="connsiteY65" fmla="*/ 94323 h 138801"/>
                  <a:gd name="connsiteX66" fmla="*/ 100075 w 144169"/>
                  <a:gd name="connsiteY66" fmla="*/ 106465 h 138801"/>
                  <a:gd name="connsiteX67" fmla="*/ 134839 w 144169"/>
                  <a:gd name="connsiteY67" fmla="*/ 106465 h 138801"/>
                  <a:gd name="connsiteX68" fmla="*/ 114518 w 144169"/>
                  <a:gd name="connsiteY68" fmla="*/ 81926 h 138801"/>
                  <a:gd name="connsiteX69" fmla="*/ 104676 w 144169"/>
                  <a:gd name="connsiteY69" fmla="*/ 65950 h 138801"/>
                  <a:gd name="connsiteX70" fmla="*/ 78220 w 144169"/>
                  <a:gd name="connsiteY70" fmla="*/ 65950 h 138801"/>
                  <a:gd name="connsiteX71" fmla="*/ 67228 w 144169"/>
                  <a:gd name="connsiteY71" fmla="*/ 81926 h 138801"/>
                  <a:gd name="connsiteX72" fmla="*/ 84355 w 144169"/>
                  <a:gd name="connsiteY72" fmla="*/ 81926 h 138801"/>
                  <a:gd name="connsiteX73" fmla="*/ 84355 w 144169"/>
                  <a:gd name="connsiteY73" fmla="*/ 69784 h 138801"/>
                  <a:gd name="connsiteX74" fmla="*/ 100075 w 144169"/>
                  <a:gd name="connsiteY74" fmla="*/ 69784 h 138801"/>
                  <a:gd name="connsiteX75" fmla="*/ 100075 w 144169"/>
                  <a:gd name="connsiteY75" fmla="*/ 81926 h 138801"/>
                  <a:gd name="connsiteX76" fmla="*/ 114518 w 144169"/>
                  <a:gd name="connsiteY76" fmla="*/ 81926 h 138801"/>
                  <a:gd name="connsiteX77" fmla="*/ 84993 w 144169"/>
                  <a:gd name="connsiteY77" fmla="*/ 53424 h 138801"/>
                  <a:gd name="connsiteX78" fmla="*/ 98925 w 144169"/>
                  <a:gd name="connsiteY78" fmla="*/ 53424 h 138801"/>
                  <a:gd name="connsiteX79" fmla="*/ 95474 w 144169"/>
                  <a:gd name="connsiteY79" fmla="*/ 44094 h 138801"/>
                  <a:gd name="connsiteX80" fmla="*/ 88956 w 144169"/>
                  <a:gd name="connsiteY80" fmla="*/ 44094 h 138801"/>
                  <a:gd name="connsiteX81" fmla="*/ 84993 w 144169"/>
                  <a:gd name="connsiteY81" fmla="*/ 53424 h 13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44169" h="138801">
                    <a:moveTo>
                      <a:pt x="134839" y="106337"/>
                    </a:moveTo>
                    <a:lnTo>
                      <a:pt x="134839" y="119630"/>
                    </a:lnTo>
                    <a:lnTo>
                      <a:pt x="100075" y="119630"/>
                    </a:lnTo>
                    <a:lnTo>
                      <a:pt x="100075" y="138801"/>
                    </a:lnTo>
                    <a:lnTo>
                      <a:pt x="84355" y="138801"/>
                    </a:lnTo>
                    <a:lnTo>
                      <a:pt x="84355" y="119630"/>
                    </a:lnTo>
                    <a:lnTo>
                      <a:pt x="44222" y="119630"/>
                    </a:lnTo>
                    <a:lnTo>
                      <a:pt x="44222" y="106337"/>
                    </a:lnTo>
                    <a:lnTo>
                      <a:pt x="84355" y="106337"/>
                    </a:lnTo>
                    <a:lnTo>
                      <a:pt x="84355" y="94196"/>
                    </a:lnTo>
                    <a:lnTo>
                      <a:pt x="61732" y="94196"/>
                    </a:lnTo>
                    <a:lnTo>
                      <a:pt x="61732" y="88060"/>
                    </a:lnTo>
                    <a:cubicBezTo>
                      <a:pt x="54958" y="95346"/>
                      <a:pt x="47929" y="101225"/>
                      <a:pt x="40643" y="105954"/>
                    </a:cubicBezTo>
                    <a:lnTo>
                      <a:pt x="34253" y="91767"/>
                    </a:lnTo>
                    <a:cubicBezTo>
                      <a:pt x="44606" y="85504"/>
                      <a:pt x="53424" y="76941"/>
                      <a:pt x="60838" y="65950"/>
                    </a:cubicBezTo>
                    <a:lnTo>
                      <a:pt x="43711" y="65950"/>
                    </a:lnTo>
                    <a:cubicBezTo>
                      <a:pt x="43711" y="65950"/>
                      <a:pt x="44478" y="67867"/>
                      <a:pt x="45500" y="70423"/>
                    </a:cubicBezTo>
                    <a:cubicBezTo>
                      <a:pt x="46523" y="72979"/>
                      <a:pt x="47290" y="75024"/>
                      <a:pt x="47929" y="76430"/>
                    </a:cubicBezTo>
                    <a:lnTo>
                      <a:pt x="37832" y="86144"/>
                    </a:lnTo>
                    <a:cubicBezTo>
                      <a:pt x="36553" y="82565"/>
                      <a:pt x="34764" y="77580"/>
                      <a:pt x="32336" y="71189"/>
                    </a:cubicBezTo>
                    <a:lnTo>
                      <a:pt x="32336" y="138290"/>
                    </a:lnTo>
                    <a:lnTo>
                      <a:pt x="17893" y="138290"/>
                    </a:lnTo>
                    <a:lnTo>
                      <a:pt x="17893" y="84737"/>
                    </a:lnTo>
                    <a:cubicBezTo>
                      <a:pt x="15465" y="93045"/>
                      <a:pt x="12526" y="100713"/>
                      <a:pt x="8947" y="107871"/>
                    </a:cubicBezTo>
                    <a:lnTo>
                      <a:pt x="0" y="92917"/>
                    </a:lnTo>
                    <a:cubicBezTo>
                      <a:pt x="8691" y="75791"/>
                      <a:pt x="14570" y="58408"/>
                      <a:pt x="17638" y="40771"/>
                    </a:cubicBezTo>
                    <a:lnTo>
                      <a:pt x="2173" y="40771"/>
                    </a:lnTo>
                    <a:lnTo>
                      <a:pt x="2173" y="27223"/>
                    </a:lnTo>
                    <a:lnTo>
                      <a:pt x="17765" y="27223"/>
                    </a:lnTo>
                    <a:lnTo>
                      <a:pt x="17765" y="2300"/>
                    </a:lnTo>
                    <a:lnTo>
                      <a:pt x="32208" y="2300"/>
                    </a:lnTo>
                    <a:lnTo>
                      <a:pt x="32208" y="27223"/>
                    </a:lnTo>
                    <a:lnTo>
                      <a:pt x="44095" y="27223"/>
                    </a:lnTo>
                    <a:lnTo>
                      <a:pt x="44095" y="40771"/>
                    </a:lnTo>
                    <a:lnTo>
                      <a:pt x="32975" y="40771"/>
                    </a:lnTo>
                    <a:cubicBezTo>
                      <a:pt x="33742" y="42560"/>
                      <a:pt x="35148" y="45755"/>
                      <a:pt x="37065" y="50356"/>
                    </a:cubicBezTo>
                    <a:cubicBezTo>
                      <a:pt x="38982" y="54958"/>
                      <a:pt x="40516" y="58536"/>
                      <a:pt x="41538" y="61221"/>
                    </a:cubicBezTo>
                    <a:lnTo>
                      <a:pt x="41538" y="53680"/>
                    </a:lnTo>
                    <a:lnTo>
                      <a:pt x="68122" y="53680"/>
                    </a:lnTo>
                    <a:cubicBezTo>
                      <a:pt x="69912" y="50356"/>
                      <a:pt x="71446" y="47289"/>
                      <a:pt x="72596" y="44350"/>
                    </a:cubicBezTo>
                    <a:lnTo>
                      <a:pt x="47929" y="44350"/>
                    </a:lnTo>
                    <a:lnTo>
                      <a:pt x="47929" y="32591"/>
                    </a:lnTo>
                    <a:lnTo>
                      <a:pt x="76941" y="32591"/>
                    </a:lnTo>
                    <a:cubicBezTo>
                      <a:pt x="78092" y="28501"/>
                      <a:pt x="78986" y="25562"/>
                      <a:pt x="79498" y="23517"/>
                    </a:cubicBezTo>
                    <a:lnTo>
                      <a:pt x="43839" y="23517"/>
                    </a:lnTo>
                    <a:lnTo>
                      <a:pt x="43839" y="10608"/>
                    </a:lnTo>
                    <a:lnTo>
                      <a:pt x="82054" y="10608"/>
                    </a:lnTo>
                    <a:cubicBezTo>
                      <a:pt x="82438" y="8179"/>
                      <a:pt x="82821" y="4729"/>
                      <a:pt x="83204" y="0"/>
                    </a:cubicBezTo>
                    <a:lnTo>
                      <a:pt x="99053" y="511"/>
                    </a:lnTo>
                    <a:cubicBezTo>
                      <a:pt x="98797" y="2811"/>
                      <a:pt x="98414" y="6263"/>
                      <a:pt x="97902" y="10608"/>
                    </a:cubicBezTo>
                    <a:lnTo>
                      <a:pt x="139696" y="10608"/>
                    </a:lnTo>
                    <a:lnTo>
                      <a:pt x="139696" y="23517"/>
                    </a:lnTo>
                    <a:lnTo>
                      <a:pt x="95474" y="23517"/>
                    </a:lnTo>
                    <a:cubicBezTo>
                      <a:pt x="94451" y="27607"/>
                      <a:pt x="93684" y="30546"/>
                      <a:pt x="93046" y="32591"/>
                    </a:cubicBezTo>
                    <a:lnTo>
                      <a:pt x="135734" y="32591"/>
                    </a:lnTo>
                    <a:lnTo>
                      <a:pt x="135734" y="44350"/>
                    </a:lnTo>
                    <a:lnTo>
                      <a:pt x="110172" y="44350"/>
                    </a:lnTo>
                    <a:cubicBezTo>
                      <a:pt x="111322" y="47801"/>
                      <a:pt x="112600" y="50868"/>
                      <a:pt x="113879" y="53680"/>
                    </a:cubicBezTo>
                    <a:lnTo>
                      <a:pt x="143403" y="53680"/>
                    </a:lnTo>
                    <a:lnTo>
                      <a:pt x="143403" y="66077"/>
                    </a:lnTo>
                    <a:lnTo>
                      <a:pt x="120269" y="66077"/>
                    </a:lnTo>
                    <a:cubicBezTo>
                      <a:pt x="126787" y="76813"/>
                      <a:pt x="134839" y="85504"/>
                      <a:pt x="144170" y="91895"/>
                    </a:cubicBezTo>
                    <a:lnTo>
                      <a:pt x="138418" y="106082"/>
                    </a:lnTo>
                    <a:cubicBezTo>
                      <a:pt x="132027" y="101608"/>
                      <a:pt x="125637" y="95729"/>
                      <a:pt x="119374" y="88188"/>
                    </a:cubicBezTo>
                    <a:lnTo>
                      <a:pt x="119374" y="94323"/>
                    </a:lnTo>
                    <a:lnTo>
                      <a:pt x="100075" y="94323"/>
                    </a:lnTo>
                    <a:lnTo>
                      <a:pt x="100075" y="106465"/>
                    </a:lnTo>
                    <a:lnTo>
                      <a:pt x="134839" y="106465"/>
                    </a:lnTo>
                    <a:close/>
                    <a:moveTo>
                      <a:pt x="114518" y="81926"/>
                    </a:moveTo>
                    <a:cubicBezTo>
                      <a:pt x="111195" y="77325"/>
                      <a:pt x="107872" y="71956"/>
                      <a:pt x="104676" y="65950"/>
                    </a:cubicBezTo>
                    <a:lnTo>
                      <a:pt x="78220" y="65950"/>
                    </a:lnTo>
                    <a:cubicBezTo>
                      <a:pt x="74257" y="72468"/>
                      <a:pt x="70551" y="77836"/>
                      <a:pt x="67228" y="81926"/>
                    </a:cubicBezTo>
                    <a:lnTo>
                      <a:pt x="84355" y="81926"/>
                    </a:lnTo>
                    <a:lnTo>
                      <a:pt x="84355" y="69784"/>
                    </a:lnTo>
                    <a:lnTo>
                      <a:pt x="100075" y="69784"/>
                    </a:lnTo>
                    <a:lnTo>
                      <a:pt x="100075" y="81926"/>
                    </a:lnTo>
                    <a:lnTo>
                      <a:pt x="114518" y="81926"/>
                    </a:lnTo>
                    <a:close/>
                    <a:moveTo>
                      <a:pt x="84993" y="53424"/>
                    </a:moveTo>
                    <a:lnTo>
                      <a:pt x="98925" y="53424"/>
                    </a:lnTo>
                    <a:cubicBezTo>
                      <a:pt x="97519" y="49845"/>
                      <a:pt x="96369" y="46778"/>
                      <a:pt x="95474" y="44094"/>
                    </a:cubicBezTo>
                    <a:lnTo>
                      <a:pt x="88956" y="44094"/>
                    </a:lnTo>
                    <a:cubicBezTo>
                      <a:pt x="86527" y="49717"/>
                      <a:pt x="85249" y="52913"/>
                      <a:pt x="84993" y="5342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57000AF5-78A2-A26D-E00A-83AF9E63A9C3}"/>
                  </a:ext>
                </a:extLst>
              </p:cNvPr>
              <p:cNvSpPr/>
              <p:nvPr/>
            </p:nvSpPr>
            <p:spPr>
              <a:xfrm>
                <a:off x="8501628" y="4630395"/>
                <a:ext cx="133433" cy="117968"/>
              </a:xfrm>
              <a:custGeom>
                <a:avLst/>
                <a:gdLst>
                  <a:gd name="connsiteX0" fmla="*/ 30674 w 133433"/>
                  <a:gd name="connsiteY0" fmla="*/ 67867 h 117968"/>
                  <a:gd name="connsiteX1" fmla="*/ 40260 w 133433"/>
                  <a:gd name="connsiteY1" fmla="*/ 37960 h 117968"/>
                  <a:gd name="connsiteX2" fmla="*/ 68250 w 133433"/>
                  <a:gd name="connsiteY2" fmla="*/ 16104 h 117968"/>
                  <a:gd name="connsiteX3" fmla="*/ 68250 w 133433"/>
                  <a:gd name="connsiteY3" fmla="*/ 15848 h 117968"/>
                  <a:gd name="connsiteX4" fmla="*/ 0 w 133433"/>
                  <a:gd name="connsiteY4" fmla="*/ 17382 h 117968"/>
                  <a:gd name="connsiteX5" fmla="*/ 0 w 133433"/>
                  <a:gd name="connsiteY5" fmla="*/ 3067 h 117968"/>
                  <a:gd name="connsiteX6" fmla="*/ 121036 w 133433"/>
                  <a:gd name="connsiteY6" fmla="*/ 0 h 117968"/>
                  <a:gd name="connsiteX7" fmla="*/ 121803 w 133433"/>
                  <a:gd name="connsiteY7" fmla="*/ 14315 h 117968"/>
                  <a:gd name="connsiteX8" fmla="*/ 65822 w 133433"/>
                  <a:gd name="connsiteY8" fmla="*/ 31952 h 117968"/>
                  <a:gd name="connsiteX9" fmla="*/ 47162 w 133433"/>
                  <a:gd name="connsiteY9" fmla="*/ 66461 h 117968"/>
                  <a:gd name="connsiteX10" fmla="*/ 57898 w 133433"/>
                  <a:gd name="connsiteY10" fmla="*/ 93429 h 117968"/>
                  <a:gd name="connsiteX11" fmla="*/ 86527 w 133433"/>
                  <a:gd name="connsiteY11" fmla="*/ 103143 h 117968"/>
                  <a:gd name="connsiteX12" fmla="*/ 104932 w 133433"/>
                  <a:gd name="connsiteY12" fmla="*/ 101481 h 117968"/>
                  <a:gd name="connsiteX13" fmla="*/ 106721 w 133433"/>
                  <a:gd name="connsiteY13" fmla="*/ 116052 h 117968"/>
                  <a:gd name="connsiteX14" fmla="*/ 85760 w 133433"/>
                  <a:gd name="connsiteY14" fmla="*/ 117968 h 117968"/>
                  <a:gd name="connsiteX15" fmla="*/ 45372 w 133433"/>
                  <a:gd name="connsiteY15" fmla="*/ 104548 h 117968"/>
                  <a:gd name="connsiteX16" fmla="*/ 30418 w 133433"/>
                  <a:gd name="connsiteY16" fmla="*/ 67995 h 117968"/>
                  <a:gd name="connsiteX17" fmla="*/ 85632 w 133433"/>
                  <a:gd name="connsiteY17" fmla="*/ 39366 h 117968"/>
                  <a:gd name="connsiteX18" fmla="*/ 97647 w 133433"/>
                  <a:gd name="connsiteY18" fmla="*/ 32975 h 117968"/>
                  <a:gd name="connsiteX19" fmla="*/ 110811 w 133433"/>
                  <a:gd name="connsiteY19" fmla="*/ 57642 h 117968"/>
                  <a:gd name="connsiteX20" fmla="*/ 98797 w 133433"/>
                  <a:gd name="connsiteY20" fmla="*/ 63522 h 117968"/>
                  <a:gd name="connsiteX21" fmla="*/ 85632 w 133433"/>
                  <a:gd name="connsiteY21" fmla="*/ 39366 h 117968"/>
                  <a:gd name="connsiteX22" fmla="*/ 107616 w 133433"/>
                  <a:gd name="connsiteY22" fmla="*/ 33870 h 117968"/>
                  <a:gd name="connsiteX23" fmla="*/ 119885 w 133433"/>
                  <a:gd name="connsiteY23" fmla="*/ 27351 h 117968"/>
                  <a:gd name="connsiteX24" fmla="*/ 133434 w 133433"/>
                  <a:gd name="connsiteY24" fmla="*/ 52403 h 117968"/>
                  <a:gd name="connsiteX25" fmla="*/ 121163 w 133433"/>
                  <a:gd name="connsiteY25" fmla="*/ 58409 h 117968"/>
                  <a:gd name="connsiteX26" fmla="*/ 107616 w 133433"/>
                  <a:gd name="connsiteY26" fmla="*/ 33742 h 1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3433" h="117968">
                    <a:moveTo>
                      <a:pt x="30674" y="67867"/>
                    </a:moveTo>
                    <a:cubicBezTo>
                      <a:pt x="30674" y="56748"/>
                      <a:pt x="33870" y="46779"/>
                      <a:pt x="40260" y="37960"/>
                    </a:cubicBezTo>
                    <a:cubicBezTo>
                      <a:pt x="46651" y="29141"/>
                      <a:pt x="55980" y="21728"/>
                      <a:pt x="68250" y="16104"/>
                    </a:cubicBezTo>
                    <a:lnTo>
                      <a:pt x="68250" y="15848"/>
                    </a:lnTo>
                    <a:cubicBezTo>
                      <a:pt x="45500" y="16871"/>
                      <a:pt x="22750" y="17382"/>
                      <a:pt x="0" y="17382"/>
                    </a:cubicBezTo>
                    <a:lnTo>
                      <a:pt x="0" y="3067"/>
                    </a:lnTo>
                    <a:cubicBezTo>
                      <a:pt x="39621" y="3067"/>
                      <a:pt x="80009" y="2045"/>
                      <a:pt x="121036" y="0"/>
                    </a:cubicBezTo>
                    <a:lnTo>
                      <a:pt x="121803" y="14315"/>
                    </a:lnTo>
                    <a:cubicBezTo>
                      <a:pt x="96880" y="16871"/>
                      <a:pt x="78347" y="22751"/>
                      <a:pt x="65822" y="31952"/>
                    </a:cubicBezTo>
                    <a:cubicBezTo>
                      <a:pt x="53296" y="41155"/>
                      <a:pt x="47162" y="52658"/>
                      <a:pt x="47162" y="66461"/>
                    </a:cubicBezTo>
                    <a:cubicBezTo>
                      <a:pt x="47162" y="77964"/>
                      <a:pt x="50741" y="86911"/>
                      <a:pt x="57898" y="93429"/>
                    </a:cubicBezTo>
                    <a:cubicBezTo>
                      <a:pt x="65055" y="99819"/>
                      <a:pt x="74641" y="103143"/>
                      <a:pt x="86527" y="103143"/>
                    </a:cubicBezTo>
                    <a:cubicBezTo>
                      <a:pt x="92023" y="103143"/>
                      <a:pt x="98158" y="102632"/>
                      <a:pt x="104932" y="101481"/>
                    </a:cubicBezTo>
                    <a:lnTo>
                      <a:pt x="106721" y="116052"/>
                    </a:lnTo>
                    <a:cubicBezTo>
                      <a:pt x="99308" y="117329"/>
                      <a:pt x="92279" y="117968"/>
                      <a:pt x="85760" y="117968"/>
                    </a:cubicBezTo>
                    <a:cubicBezTo>
                      <a:pt x="68761" y="117968"/>
                      <a:pt x="55341" y="113495"/>
                      <a:pt x="45372" y="104548"/>
                    </a:cubicBezTo>
                    <a:cubicBezTo>
                      <a:pt x="35403" y="95602"/>
                      <a:pt x="30418" y="83460"/>
                      <a:pt x="30418" y="67995"/>
                    </a:cubicBezTo>
                    <a:close/>
                    <a:moveTo>
                      <a:pt x="85632" y="39366"/>
                    </a:moveTo>
                    <a:lnTo>
                      <a:pt x="97647" y="32975"/>
                    </a:lnTo>
                    <a:cubicBezTo>
                      <a:pt x="103526" y="43711"/>
                      <a:pt x="107999" y="51891"/>
                      <a:pt x="110811" y="57642"/>
                    </a:cubicBezTo>
                    <a:lnTo>
                      <a:pt x="98797" y="63522"/>
                    </a:lnTo>
                    <a:cubicBezTo>
                      <a:pt x="94196" y="54703"/>
                      <a:pt x="89850" y="46651"/>
                      <a:pt x="85632" y="39366"/>
                    </a:cubicBezTo>
                    <a:close/>
                    <a:moveTo>
                      <a:pt x="107616" y="33870"/>
                    </a:moveTo>
                    <a:lnTo>
                      <a:pt x="119885" y="27351"/>
                    </a:lnTo>
                    <a:cubicBezTo>
                      <a:pt x="124998" y="36426"/>
                      <a:pt x="129471" y="44861"/>
                      <a:pt x="133434" y="52403"/>
                    </a:cubicBezTo>
                    <a:lnTo>
                      <a:pt x="121163" y="58409"/>
                    </a:lnTo>
                    <a:cubicBezTo>
                      <a:pt x="116946" y="50357"/>
                      <a:pt x="112473" y="42177"/>
                      <a:pt x="107616" y="3374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97CC5AF2-EBE1-C314-5F57-768D096554DF}"/>
                  </a:ext>
                </a:extLst>
              </p:cNvPr>
              <p:cNvSpPr/>
              <p:nvPr/>
            </p:nvSpPr>
            <p:spPr>
              <a:xfrm>
                <a:off x="8650143" y="4617231"/>
                <a:ext cx="133433" cy="129087"/>
              </a:xfrm>
              <a:custGeom>
                <a:avLst/>
                <a:gdLst>
                  <a:gd name="connsiteX0" fmla="*/ 34508 w 133433"/>
                  <a:gd name="connsiteY0" fmla="*/ 29396 h 129087"/>
                  <a:gd name="connsiteX1" fmla="*/ 66717 w 133433"/>
                  <a:gd name="connsiteY1" fmla="*/ 22494 h 129087"/>
                  <a:gd name="connsiteX2" fmla="*/ 76813 w 133433"/>
                  <a:gd name="connsiteY2" fmla="*/ 23134 h 129087"/>
                  <a:gd name="connsiteX3" fmla="*/ 83843 w 133433"/>
                  <a:gd name="connsiteY3" fmla="*/ 0 h 129087"/>
                  <a:gd name="connsiteX4" fmla="*/ 97902 w 133433"/>
                  <a:gd name="connsiteY4" fmla="*/ 2684 h 129087"/>
                  <a:gd name="connsiteX5" fmla="*/ 90745 w 133433"/>
                  <a:gd name="connsiteY5" fmla="*/ 26457 h 129087"/>
                  <a:gd name="connsiteX6" fmla="*/ 116690 w 133433"/>
                  <a:gd name="connsiteY6" fmla="*/ 45372 h 129087"/>
                  <a:gd name="connsiteX7" fmla="*/ 126148 w 133433"/>
                  <a:gd name="connsiteY7" fmla="*/ 76174 h 129087"/>
                  <a:gd name="connsiteX8" fmla="*/ 122825 w 133433"/>
                  <a:gd name="connsiteY8" fmla="*/ 100330 h 129087"/>
                  <a:gd name="connsiteX9" fmla="*/ 133434 w 133433"/>
                  <a:gd name="connsiteY9" fmla="*/ 113495 h 129087"/>
                  <a:gd name="connsiteX10" fmla="*/ 123336 w 133433"/>
                  <a:gd name="connsiteY10" fmla="*/ 121547 h 129087"/>
                  <a:gd name="connsiteX11" fmla="*/ 117074 w 133433"/>
                  <a:gd name="connsiteY11" fmla="*/ 113495 h 129087"/>
                  <a:gd name="connsiteX12" fmla="*/ 92023 w 133433"/>
                  <a:gd name="connsiteY12" fmla="*/ 129088 h 129087"/>
                  <a:gd name="connsiteX13" fmla="*/ 74513 w 133433"/>
                  <a:gd name="connsiteY13" fmla="*/ 122697 h 129087"/>
                  <a:gd name="connsiteX14" fmla="*/ 67484 w 133433"/>
                  <a:gd name="connsiteY14" fmla="*/ 106338 h 129087"/>
                  <a:gd name="connsiteX15" fmla="*/ 74385 w 133433"/>
                  <a:gd name="connsiteY15" fmla="*/ 89978 h 129087"/>
                  <a:gd name="connsiteX16" fmla="*/ 92790 w 133433"/>
                  <a:gd name="connsiteY16" fmla="*/ 83715 h 129087"/>
                  <a:gd name="connsiteX17" fmla="*/ 110811 w 133433"/>
                  <a:gd name="connsiteY17" fmla="*/ 89211 h 129087"/>
                  <a:gd name="connsiteX18" fmla="*/ 111450 w 133433"/>
                  <a:gd name="connsiteY18" fmla="*/ 76174 h 129087"/>
                  <a:gd name="connsiteX19" fmla="*/ 104676 w 133433"/>
                  <a:gd name="connsiteY19" fmla="*/ 54446 h 129087"/>
                  <a:gd name="connsiteX20" fmla="*/ 86144 w 133433"/>
                  <a:gd name="connsiteY20" fmla="*/ 40388 h 129087"/>
                  <a:gd name="connsiteX21" fmla="*/ 55214 w 133433"/>
                  <a:gd name="connsiteY21" fmla="*/ 102759 h 129087"/>
                  <a:gd name="connsiteX22" fmla="*/ 25945 w 133433"/>
                  <a:gd name="connsiteY22" fmla="*/ 123848 h 129087"/>
                  <a:gd name="connsiteX23" fmla="*/ 7413 w 133433"/>
                  <a:gd name="connsiteY23" fmla="*/ 113495 h 129087"/>
                  <a:gd name="connsiteX24" fmla="*/ 0 w 133433"/>
                  <a:gd name="connsiteY24" fmla="*/ 84610 h 129087"/>
                  <a:gd name="connsiteX25" fmla="*/ 6007 w 133433"/>
                  <a:gd name="connsiteY25" fmla="*/ 58025 h 129087"/>
                  <a:gd name="connsiteX26" fmla="*/ 22622 w 133433"/>
                  <a:gd name="connsiteY26" fmla="*/ 37320 h 129087"/>
                  <a:gd name="connsiteX27" fmla="*/ 15593 w 133433"/>
                  <a:gd name="connsiteY27" fmla="*/ 8435 h 129087"/>
                  <a:gd name="connsiteX28" fmla="*/ 29013 w 133433"/>
                  <a:gd name="connsiteY28" fmla="*/ 5368 h 129087"/>
                  <a:gd name="connsiteX29" fmla="*/ 34636 w 133433"/>
                  <a:gd name="connsiteY29" fmla="*/ 29524 h 129087"/>
                  <a:gd name="connsiteX30" fmla="*/ 40899 w 133433"/>
                  <a:gd name="connsiteY30" fmla="*/ 97519 h 129087"/>
                  <a:gd name="connsiteX31" fmla="*/ 26584 w 133433"/>
                  <a:gd name="connsiteY31" fmla="*/ 52402 h 129087"/>
                  <a:gd name="connsiteX32" fmla="*/ 13931 w 133433"/>
                  <a:gd name="connsiteY32" fmla="*/ 84354 h 129087"/>
                  <a:gd name="connsiteX33" fmla="*/ 17510 w 133433"/>
                  <a:gd name="connsiteY33" fmla="*/ 101992 h 129087"/>
                  <a:gd name="connsiteX34" fmla="*/ 25817 w 133433"/>
                  <a:gd name="connsiteY34" fmla="*/ 108510 h 129087"/>
                  <a:gd name="connsiteX35" fmla="*/ 40771 w 133433"/>
                  <a:gd name="connsiteY35" fmla="*/ 97519 h 129087"/>
                  <a:gd name="connsiteX36" fmla="*/ 50357 w 133433"/>
                  <a:gd name="connsiteY36" fmla="*/ 83971 h 129087"/>
                  <a:gd name="connsiteX37" fmla="*/ 72085 w 133433"/>
                  <a:gd name="connsiteY37" fmla="*/ 37064 h 129087"/>
                  <a:gd name="connsiteX38" fmla="*/ 66717 w 133433"/>
                  <a:gd name="connsiteY38" fmla="*/ 36809 h 129087"/>
                  <a:gd name="connsiteX39" fmla="*/ 38215 w 133433"/>
                  <a:gd name="connsiteY39" fmla="*/ 43583 h 129087"/>
                  <a:gd name="connsiteX40" fmla="*/ 50357 w 133433"/>
                  <a:gd name="connsiteY40" fmla="*/ 83971 h 129087"/>
                  <a:gd name="connsiteX41" fmla="*/ 107488 w 133433"/>
                  <a:gd name="connsiteY41" fmla="*/ 103270 h 129087"/>
                  <a:gd name="connsiteX42" fmla="*/ 91895 w 133433"/>
                  <a:gd name="connsiteY42" fmla="*/ 96496 h 129087"/>
                  <a:gd name="connsiteX43" fmla="*/ 83843 w 133433"/>
                  <a:gd name="connsiteY43" fmla="*/ 99308 h 129087"/>
                  <a:gd name="connsiteX44" fmla="*/ 80776 w 133433"/>
                  <a:gd name="connsiteY44" fmla="*/ 106338 h 129087"/>
                  <a:gd name="connsiteX45" fmla="*/ 83843 w 133433"/>
                  <a:gd name="connsiteY45" fmla="*/ 113367 h 129087"/>
                  <a:gd name="connsiteX46" fmla="*/ 91895 w 133433"/>
                  <a:gd name="connsiteY46" fmla="*/ 116179 h 129087"/>
                  <a:gd name="connsiteX47" fmla="*/ 107488 w 133433"/>
                  <a:gd name="connsiteY47" fmla="*/ 103398 h 12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33433" h="129087">
                    <a:moveTo>
                      <a:pt x="34508" y="29396"/>
                    </a:moveTo>
                    <a:cubicBezTo>
                      <a:pt x="44094" y="24795"/>
                      <a:pt x="54831" y="22494"/>
                      <a:pt x="66717" y="22494"/>
                    </a:cubicBezTo>
                    <a:cubicBezTo>
                      <a:pt x="70551" y="22494"/>
                      <a:pt x="74002" y="22750"/>
                      <a:pt x="76813" y="23134"/>
                    </a:cubicBezTo>
                    <a:cubicBezTo>
                      <a:pt x="79498" y="14954"/>
                      <a:pt x="81798" y="7285"/>
                      <a:pt x="83843" y="0"/>
                    </a:cubicBezTo>
                    <a:lnTo>
                      <a:pt x="97902" y="2684"/>
                    </a:lnTo>
                    <a:cubicBezTo>
                      <a:pt x="95602" y="10736"/>
                      <a:pt x="93301" y="18660"/>
                      <a:pt x="90745" y="26457"/>
                    </a:cubicBezTo>
                    <a:cubicBezTo>
                      <a:pt x="101737" y="30291"/>
                      <a:pt x="110428" y="36553"/>
                      <a:pt x="116690" y="45372"/>
                    </a:cubicBezTo>
                    <a:cubicBezTo>
                      <a:pt x="122953" y="54191"/>
                      <a:pt x="126148" y="64416"/>
                      <a:pt x="126148" y="76174"/>
                    </a:cubicBezTo>
                    <a:cubicBezTo>
                      <a:pt x="126148" y="84993"/>
                      <a:pt x="124998" y="93173"/>
                      <a:pt x="122825" y="100330"/>
                    </a:cubicBezTo>
                    <a:cubicBezTo>
                      <a:pt x="125509" y="103270"/>
                      <a:pt x="128960" y="107616"/>
                      <a:pt x="133434" y="113495"/>
                    </a:cubicBezTo>
                    <a:lnTo>
                      <a:pt x="123336" y="121547"/>
                    </a:lnTo>
                    <a:cubicBezTo>
                      <a:pt x="122058" y="119886"/>
                      <a:pt x="120013" y="117201"/>
                      <a:pt x="117074" y="113495"/>
                    </a:cubicBezTo>
                    <a:cubicBezTo>
                      <a:pt x="110555" y="123848"/>
                      <a:pt x="102120" y="129088"/>
                      <a:pt x="92023" y="129088"/>
                    </a:cubicBezTo>
                    <a:cubicBezTo>
                      <a:pt x="84993" y="129088"/>
                      <a:pt x="79114" y="126915"/>
                      <a:pt x="74513" y="122697"/>
                    </a:cubicBezTo>
                    <a:cubicBezTo>
                      <a:pt x="69912" y="118479"/>
                      <a:pt x="67484" y="112983"/>
                      <a:pt x="67484" y="106338"/>
                    </a:cubicBezTo>
                    <a:cubicBezTo>
                      <a:pt x="67484" y="99692"/>
                      <a:pt x="69784" y="94068"/>
                      <a:pt x="74385" y="89978"/>
                    </a:cubicBezTo>
                    <a:cubicBezTo>
                      <a:pt x="78986" y="85888"/>
                      <a:pt x="85121" y="83715"/>
                      <a:pt x="92790" y="83715"/>
                    </a:cubicBezTo>
                    <a:cubicBezTo>
                      <a:pt x="99308" y="83715"/>
                      <a:pt x="105315" y="85505"/>
                      <a:pt x="110811" y="89211"/>
                    </a:cubicBezTo>
                    <a:cubicBezTo>
                      <a:pt x="111194" y="85888"/>
                      <a:pt x="111450" y="81543"/>
                      <a:pt x="111450" y="76174"/>
                    </a:cubicBezTo>
                    <a:cubicBezTo>
                      <a:pt x="111450" y="67995"/>
                      <a:pt x="109150" y="60710"/>
                      <a:pt x="104676" y="54446"/>
                    </a:cubicBezTo>
                    <a:cubicBezTo>
                      <a:pt x="100203" y="48184"/>
                      <a:pt x="94068" y="43455"/>
                      <a:pt x="86144" y="40388"/>
                    </a:cubicBezTo>
                    <a:cubicBezTo>
                      <a:pt x="76302" y="67867"/>
                      <a:pt x="65950" y="88700"/>
                      <a:pt x="55214" y="102759"/>
                    </a:cubicBezTo>
                    <a:cubicBezTo>
                      <a:pt x="44478" y="116818"/>
                      <a:pt x="34764" y="123848"/>
                      <a:pt x="25945" y="123848"/>
                    </a:cubicBezTo>
                    <a:cubicBezTo>
                      <a:pt x="18532" y="123848"/>
                      <a:pt x="12270" y="120397"/>
                      <a:pt x="7413" y="113495"/>
                    </a:cubicBezTo>
                    <a:cubicBezTo>
                      <a:pt x="2428" y="106593"/>
                      <a:pt x="0" y="97007"/>
                      <a:pt x="0" y="84610"/>
                    </a:cubicBezTo>
                    <a:cubicBezTo>
                      <a:pt x="0" y="75024"/>
                      <a:pt x="2045" y="66205"/>
                      <a:pt x="6007" y="58025"/>
                    </a:cubicBezTo>
                    <a:cubicBezTo>
                      <a:pt x="9969" y="49845"/>
                      <a:pt x="15465" y="42944"/>
                      <a:pt x="22622" y="37320"/>
                    </a:cubicBezTo>
                    <a:cubicBezTo>
                      <a:pt x="19810" y="26457"/>
                      <a:pt x="17382" y="16871"/>
                      <a:pt x="15593" y="8435"/>
                    </a:cubicBezTo>
                    <a:lnTo>
                      <a:pt x="29013" y="5368"/>
                    </a:lnTo>
                    <a:cubicBezTo>
                      <a:pt x="31313" y="15592"/>
                      <a:pt x="33231" y="23772"/>
                      <a:pt x="34636" y="29524"/>
                    </a:cubicBezTo>
                    <a:close/>
                    <a:moveTo>
                      <a:pt x="40899" y="97519"/>
                    </a:moveTo>
                    <a:cubicBezTo>
                      <a:pt x="36042" y="83715"/>
                      <a:pt x="31313" y="68762"/>
                      <a:pt x="26584" y="52402"/>
                    </a:cubicBezTo>
                    <a:cubicBezTo>
                      <a:pt x="18149" y="61221"/>
                      <a:pt x="13931" y="71829"/>
                      <a:pt x="13931" y="84354"/>
                    </a:cubicBezTo>
                    <a:cubicBezTo>
                      <a:pt x="13931" y="91767"/>
                      <a:pt x="15081" y="97646"/>
                      <a:pt x="17510" y="101992"/>
                    </a:cubicBezTo>
                    <a:cubicBezTo>
                      <a:pt x="19938" y="106338"/>
                      <a:pt x="22750" y="108510"/>
                      <a:pt x="25817" y="108510"/>
                    </a:cubicBezTo>
                    <a:cubicBezTo>
                      <a:pt x="29780" y="108510"/>
                      <a:pt x="34764" y="104803"/>
                      <a:pt x="40771" y="97519"/>
                    </a:cubicBezTo>
                    <a:close/>
                    <a:moveTo>
                      <a:pt x="50357" y="83971"/>
                    </a:moveTo>
                    <a:cubicBezTo>
                      <a:pt x="58281" y="70806"/>
                      <a:pt x="65567" y="55214"/>
                      <a:pt x="72085" y="37064"/>
                    </a:cubicBezTo>
                    <a:cubicBezTo>
                      <a:pt x="69656" y="36809"/>
                      <a:pt x="67867" y="36809"/>
                      <a:pt x="66717" y="36809"/>
                    </a:cubicBezTo>
                    <a:cubicBezTo>
                      <a:pt x="55981" y="36809"/>
                      <a:pt x="46523" y="39110"/>
                      <a:pt x="38215" y="43583"/>
                    </a:cubicBezTo>
                    <a:cubicBezTo>
                      <a:pt x="41922" y="57003"/>
                      <a:pt x="46012" y="70423"/>
                      <a:pt x="50357" y="83971"/>
                    </a:cubicBezTo>
                    <a:close/>
                    <a:moveTo>
                      <a:pt x="107488" y="103270"/>
                    </a:moveTo>
                    <a:cubicBezTo>
                      <a:pt x="102375" y="98669"/>
                      <a:pt x="97263" y="96496"/>
                      <a:pt x="91895" y="96496"/>
                    </a:cubicBezTo>
                    <a:cubicBezTo>
                      <a:pt x="88572" y="96496"/>
                      <a:pt x="85760" y="97391"/>
                      <a:pt x="83843" y="99308"/>
                    </a:cubicBezTo>
                    <a:cubicBezTo>
                      <a:pt x="81798" y="101225"/>
                      <a:pt x="80776" y="103526"/>
                      <a:pt x="80776" y="106338"/>
                    </a:cubicBezTo>
                    <a:cubicBezTo>
                      <a:pt x="80776" y="109149"/>
                      <a:pt x="81798" y="111450"/>
                      <a:pt x="83843" y="113367"/>
                    </a:cubicBezTo>
                    <a:cubicBezTo>
                      <a:pt x="85888" y="115284"/>
                      <a:pt x="88572" y="116179"/>
                      <a:pt x="91895" y="116179"/>
                    </a:cubicBezTo>
                    <a:cubicBezTo>
                      <a:pt x="99180" y="116179"/>
                      <a:pt x="104293" y="111961"/>
                      <a:pt x="107488" y="10339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ECD18A77-2814-519D-7531-78BB5534D9C5}"/>
                  </a:ext>
                </a:extLst>
              </p:cNvPr>
              <p:cNvSpPr/>
              <p:nvPr/>
            </p:nvSpPr>
            <p:spPr>
              <a:xfrm>
                <a:off x="8805304" y="4616080"/>
                <a:ext cx="120269" cy="137395"/>
              </a:xfrm>
              <a:custGeom>
                <a:avLst/>
                <a:gdLst>
                  <a:gd name="connsiteX0" fmla="*/ 76047 w 120269"/>
                  <a:gd name="connsiteY0" fmla="*/ 256 h 137395"/>
                  <a:gd name="connsiteX1" fmla="*/ 85121 w 120269"/>
                  <a:gd name="connsiteY1" fmla="*/ 12909 h 137395"/>
                  <a:gd name="connsiteX2" fmla="*/ 31442 w 120269"/>
                  <a:gd name="connsiteY2" fmla="*/ 52786 h 137395"/>
                  <a:gd name="connsiteX3" fmla="*/ 20194 w 120269"/>
                  <a:gd name="connsiteY3" fmla="*/ 60966 h 137395"/>
                  <a:gd name="connsiteX4" fmla="*/ 17766 w 120269"/>
                  <a:gd name="connsiteY4" fmla="*/ 65694 h 137395"/>
                  <a:gd name="connsiteX5" fmla="*/ 19811 w 120269"/>
                  <a:gd name="connsiteY5" fmla="*/ 69912 h 137395"/>
                  <a:gd name="connsiteX6" fmla="*/ 30163 w 120269"/>
                  <a:gd name="connsiteY6" fmla="*/ 77837 h 137395"/>
                  <a:gd name="connsiteX7" fmla="*/ 89595 w 120269"/>
                  <a:gd name="connsiteY7" fmla="*/ 125509 h 137395"/>
                  <a:gd name="connsiteX8" fmla="*/ 79754 w 120269"/>
                  <a:gd name="connsiteY8" fmla="*/ 137396 h 137395"/>
                  <a:gd name="connsiteX9" fmla="*/ 20961 w 120269"/>
                  <a:gd name="connsiteY9" fmla="*/ 90362 h 137395"/>
                  <a:gd name="connsiteX10" fmla="*/ 3451 w 120269"/>
                  <a:gd name="connsiteY10" fmla="*/ 76303 h 137395"/>
                  <a:gd name="connsiteX11" fmla="*/ 0 w 120269"/>
                  <a:gd name="connsiteY11" fmla="*/ 65694 h 137395"/>
                  <a:gd name="connsiteX12" fmla="*/ 3707 w 120269"/>
                  <a:gd name="connsiteY12" fmla="*/ 54447 h 137395"/>
                  <a:gd name="connsiteX13" fmla="*/ 21856 w 120269"/>
                  <a:gd name="connsiteY13" fmla="*/ 40516 h 137395"/>
                  <a:gd name="connsiteX14" fmla="*/ 76047 w 120269"/>
                  <a:gd name="connsiteY14" fmla="*/ 0 h 137395"/>
                  <a:gd name="connsiteX15" fmla="*/ 69145 w 120269"/>
                  <a:gd name="connsiteY15" fmla="*/ 44989 h 137395"/>
                  <a:gd name="connsiteX16" fmla="*/ 82310 w 120269"/>
                  <a:gd name="connsiteY16" fmla="*/ 38215 h 137395"/>
                  <a:gd name="connsiteX17" fmla="*/ 96880 w 120269"/>
                  <a:gd name="connsiteY17" fmla="*/ 65183 h 137395"/>
                  <a:gd name="connsiteX18" fmla="*/ 83716 w 120269"/>
                  <a:gd name="connsiteY18" fmla="*/ 71701 h 137395"/>
                  <a:gd name="connsiteX19" fmla="*/ 69145 w 120269"/>
                  <a:gd name="connsiteY19" fmla="*/ 45117 h 137395"/>
                  <a:gd name="connsiteX20" fmla="*/ 92023 w 120269"/>
                  <a:gd name="connsiteY20" fmla="*/ 38854 h 137395"/>
                  <a:gd name="connsiteX21" fmla="*/ 105443 w 120269"/>
                  <a:gd name="connsiteY21" fmla="*/ 31952 h 137395"/>
                  <a:gd name="connsiteX22" fmla="*/ 120269 w 120269"/>
                  <a:gd name="connsiteY22" fmla="*/ 59176 h 137395"/>
                  <a:gd name="connsiteX23" fmla="*/ 106849 w 120269"/>
                  <a:gd name="connsiteY23" fmla="*/ 65822 h 137395"/>
                  <a:gd name="connsiteX24" fmla="*/ 92023 w 120269"/>
                  <a:gd name="connsiteY24" fmla="*/ 38854 h 13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269" h="137395">
                    <a:moveTo>
                      <a:pt x="76047" y="256"/>
                    </a:moveTo>
                    <a:lnTo>
                      <a:pt x="85121" y="12909"/>
                    </a:lnTo>
                    <a:cubicBezTo>
                      <a:pt x="65950" y="28374"/>
                      <a:pt x="48185" y="41794"/>
                      <a:pt x="31442" y="52786"/>
                    </a:cubicBezTo>
                    <a:cubicBezTo>
                      <a:pt x="25562" y="56748"/>
                      <a:pt x="21856" y="59432"/>
                      <a:pt x="20194" y="60966"/>
                    </a:cubicBezTo>
                    <a:cubicBezTo>
                      <a:pt x="18533" y="62499"/>
                      <a:pt x="17766" y="64161"/>
                      <a:pt x="17766" y="65694"/>
                    </a:cubicBezTo>
                    <a:cubicBezTo>
                      <a:pt x="17766" y="67228"/>
                      <a:pt x="18405" y="68634"/>
                      <a:pt x="19811" y="69912"/>
                    </a:cubicBezTo>
                    <a:cubicBezTo>
                      <a:pt x="21216" y="71190"/>
                      <a:pt x="24540" y="73874"/>
                      <a:pt x="30163" y="77837"/>
                    </a:cubicBezTo>
                    <a:cubicBezTo>
                      <a:pt x="47290" y="89851"/>
                      <a:pt x="67100" y="105699"/>
                      <a:pt x="89595" y="125509"/>
                    </a:cubicBezTo>
                    <a:lnTo>
                      <a:pt x="79754" y="137396"/>
                    </a:lnTo>
                    <a:cubicBezTo>
                      <a:pt x="59304" y="119502"/>
                      <a:pt x="39749" y="103782"/>
                      <a:pt x="20961" y="90362"/>
                    </a:cubicBezTo>
                    <a:cubicBezTo>
                      <a:pt x="11503" y="83587"/>
                      <a:pt x="5752" y="78986"/>
                      <a:pt x="3451" y="76303"/>
                    </a:cubicBezTo>
                    <a:cubicBezTo>
                      <a:pt x="1150" y="73619"/>
                      <a:pt x="0" y="70167"/>
                      <a:pt x="0" y="65694"/>
                    </a:cubicBezTo>
                    <a:cubicBezTo>
                      <a:pt x="0" y="60966"/>
                      <a:pt x="1278" y="57259"/>
                      <a:pt x="3707" y="54447"/>
                    </a:cubicBezTo>
                    <a:cubicBezTo>
                      <a:pt x="6135" y="51763"/>
                      <a:pt x="12270" y="47034"/>
                      <a:pt x="21856" y="40516"/>
                    </a:cubicBezTo>
                    <a:cubicBezTo>
                      <a:pt x="39877" y="28374"/>
                      <a:pt x="57898" y="14826"/>
                      <a:pt x="76047" y="0"/>
                    </a:cubicBezTo>
                    <a:close/>
                    <a:moveTo>
                      <a:pt x="69145" y="44989"/>
                    </a:moveTo>
                    <a:lnTo>
                      <a:pt x="82310" y="38215"/>
                    </a:lnTo>
                    <a:cubicBezTo>
                      <a:pt x="87805" y="47929"/>
                      <a:pt x="92662" y="57003"/>
                      <a:pt x="96880" y="65183"/>
                    </a:cubicBezTo>
                    <a:lnTo>
                      <a:pt x="83716" y="71701"/>
                    </a:lnTo>
                    <a:cubicBezTo>
                      <a:pt x="79626" y="63649"/>
                      <a:pt x="74769" y="54703"/>
                      <a:pt x="69145" y="45117"/>
                    </a:cubicBezTo>
                    <a:close/>
                    <a:moveTo>
                      <a:pt x="92023" y="38854"/>
                    </a:moveTo>
                    <a:lnTo>
                      <a:pt x="105443" y="31952"/>
                    </a:lnTo>
                    <a:cubicBezTo>
                      <a:pt x="110811" y="40899"/>
                      <a:pt x="115796" y="49974"/>
                      <a:pt x="120269" y="59176"/>
                    </a:cubicBezTo>
                    <a:lnTo>
                      <a:pt x="106849" y="65822"/>
                    </a:lnTo>
                    <a:cubicBezTo>
                      <a:pt x="102248" y="57003"/>
                      <a:pt x="97391" y="47929"/>
                      <a:pt x="92023" y="3885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3AED66C2-92E0-DCD5-30F7-0D7802494E51}"/>
                  </a:ext>
                </a:extLst>
              </p:cNvPr>
              <p:cNvSpPr/>
              <p:nvPr/>
            </p:nvSpPr>
            <p:spPr>
              <a:xfrm>
                <a:off x="8955097" y="4622088"/>
                <a:ext cx="111578" cy="124230"/>
              </a:xfrm>
              <a:custGeom>
                <a:avLst/>
                <a:gdLst>
                  <a:gd name="connsiteX0" fmla="*/ 0 w 111578"/>
                  <a:gd name="connsiteY0" fmla="*/ 47801 h 124230"/>
                  <a:gd name="connsiteX1" fmla="*/ 66973 w 111578"/>
                  <a:gd name="connsiteY1" fmla="*/ 37959 h 124230"/>
                  <a:gd name="connsiteX2" fmla="*/ 100842 w 111578"/>
                  <a:gd name="connsiteY2" fmla="*/ 46778 h 124230"/>
                  <a:gd name="connsiteX3" fmla="*/ 111578 w 111578"/>
                  <a:gd name="connsiteY3" fmla="*/ 69784 h 124230"/>
                  <a:gd name="connsiteX4" fmla="*/ 90490 w 111578"/>
                  <a:gd name="connsiteY4" fmla="*/ 106721 h 124230"/>
                  <a:gd name="connsiteX5" fmla="*/ 29907 w 111578"/>
                  <a:gd name="connsiteY5" fmla="*/ 124231 h 124230"/>
                  <a:gd name="connsiteX6" fmla="*/ 26201 w 111578"/>
                  <a:gd name="connsiteY6" fmla="*/ 109916 h 124230"/>
                  <a:gd name="connsiteX7" fmla="*/ 78603 w 111578"/>
                  <a:gd name="connsiteY7" fmla="*/ 95857 h 124230"/>
                  <a:gd name="connsiteX8" fmla="*/ 95985 w 111578"/>
                  <a:gd name="connsiteY8" fmla="*/ 70551 h 124230"/>
                  <a:gd name="connsiteX9" fmla="*/ 66333 w 111578"/>
                  <a:gd name="connsiteY9" fmla="*/ 52402 h 124230"/>
                  <a:gd name="connsiteX10" fmla="*/ 3323 w 111578"/>
                  <a:gd name="connsiteY10" fmla="*/ 61732 h 124230"/>
                  <a:gd name="connsiteX11" fmla="*/ 0 w 111578"/>
                  <a:gd name="connsiteY11" fmla="*/ 47801 h 124230"/>
                  <a:gd name="connsiteX12" fmla="*/ 22623 w 111578"/>
                  <a:gd name="connsiteY12" fmla="*/ 127 h 124230"/>
                  <a:gd name="connsiteX13" fmla="*/ 90106 w 111578"/>
                  <a:gd name="connsiteY13" fmla="*/ 5368 h 124230"/>
                  <a:gd name="connsiteX14" fmla="*/ 90106 w 111578"/>
                  <a:gd name="connsiteY14" fmla="*/ 19682 h 124230"/>
                  <a:gd name="connsiteX15" fmla="*/ 20833 w 111578"/>
                  <a:gd name="connsiteY15" fmla="*/ 13931 h 124230"/>
                  <a:gd name="connsiteX16" fmla="*/ 22623 w 111578"/>
                  <a:gd name="connsiteY16" fmla="*/ 0 h 1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578" h="124230">
                    <a:moveTo>
                      <a:pt x="0" y="47801"/>
                    </a:moveTo>
                    <a:cubicBezTo>
                      <a:pt x="26073" y="41282"/>
                      <a:pt x="48440" y="37959"/>
                      <a:pt x="66973" y="37959"/>
                    </a:cubicBezTo>
                    <a:cubicBezTo>
                      <a:pt x="82438" y="37959"/>
                      <a:pt x="93685" y="40899"/>
                      <a:pt x="100842" y="46778"/>
                    </a:cubicBezTo>
                    <a:cubicBezTo>
                      <a:pt x="107999" y="52658"/>
                      <a:pt x="111578" y="60326"/>
                      <a:pt x="111578" y="69784"/>
                    </a:cubicBezTo>
                    <a:cubicBezTo>
                      <a:pt x="111578" y="84865"/>
                      <a:pt x="104549" y="97135"/>
                      <a:pt x="90490" y="106721"/>
                    </a:cubicBezTo>
                    <a:cubicBezTo>
                      <a:pt x="76430" y="116307"/>
                      <a:pt x="56236" y="122186"/>
                      <a:pt x="29907" y="124231"/>
                    </a:cubicBezTo>
                    <a:lnTo>
                      <a:pt x="26201" y="109916"/>
                    </a:lnTo>
                    <a:cubicBezTo>
                      <a:pt x="49590" y="107616"/>
                      <a:pt x="67100" y="102887"/>
                      <a:pt x="78603" y="95857"/>
                    </a:cubicBezTo>
                    <a:cubicBezTo>
                      <a:pt x="90106" y="88827"/>
                      <a:pt x="95985" y="80392"/>
                      <a:pt x="95985" y="70551"/>
                    </a:cubicBezTo>
                    <a:cubicBezTo>
                      <a:pt x="95985" y="58408"/>
                      <a:pt x="86144" y="52402"/>
                      <a:pt x="66333" y="52402"/>
                    </a:cubicBezTo>
                    <a:cubicBezTo>
                      <a:pt x="50868" y="52402"/>
                      <a:pt x="29907" y="55469"/>
                      <a:pt x="3323" y="61732"/>
                    </a:cubicBezTo>
                    <a:lnTo>
                      <a:pt x="0" y="47801"/>
                    </a:lnTo>
                    <a:close/>
                    <a:moveTo>
                      <a:pt x="22623" y="127"/>
                    </a:moveTo>
                    <a:cubicBezTo>
                      <a:pt x="46395" y="3706"/>
                      <a:pt x="68890" y="5368"/>
                      <a:pt x="90106" y="5368"/>
                    </a:cubicBezTo>
                    <a:lnTo>
                      <a:pt x="90106" y="19682"/>
                    </a:lnTo>
                    <a:cubicBezTo>
                      <a:pt x="69145" y="19682"/>
                      <a:pt x="46140" y="17765"/>
                      <a:pt x="20833" y="13931"/>
                    </a:cubicBezTo>
                    <a:lnTo>
                      <a:pt x="22623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1BEA76B1-2BFF-3045-39A7-5C6CAA8FCA0B}"/>
                  </a:ext>
                </a:extLst>
              </p:cNvPr>
              <p:cNvSpPr/>
              <p:nvPr/>
            </p:nvSpPr>
            <p:spPr>
              <a:xfrm>
                <a:off x="9094921" y="4612374"/>
                <a:ext cx="134456" cy="136756"/>
              </a:xfrm>
              <a:custGeom>
                <a:avLst/>
                <a:gdLst>
                  <a:gd name="connsiteX0" fmla="*/ 4473 w 134456"/>
                  <a:gd name="connsiteY0" fmla="*/ 38598 h 136756"/>
                  <a:gd name="connsiteX1" fmla="*/ 4473 w 134456"/>
                  <a:gd name="connsiteY1" fmla="*/ 25050 h 136756"/>
                  <a:gd name="connsiteX2" fmla="*/ 28502 w 134456"/>
                  <a:gd name="connsiteY2" fmla="*/ 25050 h 136756"/>
                  <a:gd name="connsiteX3" fmla="*/ 31952 w 134456"/>
                  <a:gd name="connsiteY3" fmla="*/ 6007 h 136756"/>
                  <a:gd name="connsiteX4" fmla="*/ 46778 w 134456"/>
                  <a:gd name="connsiteY4" fmla="*/ 7412 h 136756"/>
                  <a:gd name="connsiteX5" fmla="*/ 45756 w 134456"/>
                  <a:gd name="connsiteY5" fmla="*/ 12909 h 136756"/>
                  <a:gd name="connsiteX6" fmla="*/ 44606 w 134456"/>
                  <a:gd name="connsiteY6" fmla="*/ 19427 h 136756"/>
                  <a:gd name="connsiteX7" fmla="*/ 43583 w 134456"/>
                  <a:gd name="connsiteY7" fmla="*/ 25050 h 136756"/>
                  <a:gd name="connsiteX8" fmla="*/ 93557 w 134456"/>
                  <a:gd name="connsiteY8" fmla="*/ 25050 h 136756"/>
                  <a:gd name="connsiteX9" fmla="*/ 93557 w 134456"/>
                  <a:gd name="connsiteY9" fmla="*/ 38598 h 136756"/>
                  <a:gd name="connsiteX10" fmla="*/ 41155 w 134456"/>
                  <a:gd name="connsiteY10" fmla="*/ 38598 h 136756"/>
                  <a:gd name="connsiteX11" fmla="*/ 14826 w 134456"/>
                  <a:gd name="connsiteY11" fmla="*/ 136757 h 136756"/>
                  <a:gd name="connsiteX12" fmla="*/ 0 w 134456"/>
                  <a:gd name="connsiteY12" fmla="*/ 133306 h 136756"/>
                  <a:gd name="connsiteX13" fmla="*/ 25818 w 134456"/>
                  <a:gd name="connsiteY13" fmla="*/ 38598 h 136756"/>
                  <a:gd name="connsiteX14" fmla="*/ 4473 w 134456"/>
                  <a:gd name="connsiteY14" fmla="*/ 38598 h 136756"/>
                  <a:gd name="connsiteX15" fmla="*/ 63905 w 134456"/>
                  <a:gd name="connsiteY15" fmla="*/ 83971 h 136756"/>
                  <a:gd name="connsiteX16" fmla="*/ 73619 w 134456"/>
                  <a:gd name="connsiteY16" fmla="*/ 93045 h 136756"/>
                  <a:gd name="connsiteX17" fmla="*/ 65311 w 134456"/>
                  <a:gd name="connsiteY17" fmla="*/ 100714 h 136756"/>
                  <a:gd name="connsiteX18" fmla="*/ 63138 w 134456"/>
                  <a:gd name="connsiteY18" fmla="*/ 106210 h 136756"/>
                  <a:gd name="connsiteX19" fmla="*/ 71062 w 134456"/>
                  <a:gd name="connsiteY19" fmla="*/ 116307 h 136756"/>
                  <a:gd name="connsiteX20" fmla="*/ 92151 w 134456"/>
                  <a:gd name="connsiteY20" fmla="*/ 120269 h 136756"/>
                  <a:gd name="connsiteX21" fmla="*/ 121675 w 134456"/>
                  <a:gd name="connsiteY21" fmla="*/ 117201 h 136756"/>
                  <a:gd name="connsiteX22" fmla="*/ 123464 w 134456"/>
                  <a:gd name="connsiteY22" fmla="*/ 130749 h 136756"/>
                  <a:gd name="connsiteX23" fmla="*/ 92151 w 134456"/>
                  <a:gd name="connsiteY23" fmla="*/ 133817 h 136756"/>
                  <a:gd name="connsiteX24" fmla="*/ 60326 w 134456"/>
                  <a:gd name="connsiteY24" fmla="*/ 126531 h 136756"/>
                  <a:gd name="connsiteX25" fmla="*/ 48312 w 134456"/>
                  <a:gd name="connsiteY25" fmla="*/ 107744 h 136756"/>
                  <a:gd name="connsiteX26" fmla="*/ 63905 w 134456"/>
                  <a:gd name="connsiteY26" fmla="*/ 83971 h 136756"/>
                  <a:gd name="connsiteX27" fmla="*/ 120397 w 134456"/>
                  <a:gd name="connsiteY27" fmla="*/ 67355 h 136756"/>
                  <a:gd name="connsiteX28" fmla="*/ 60710 w 134456"/>
                  <a:gd name="connsiteY28" fmla="*/ 71190 h 136756"/>
                  <a:gd name="connsiteX29" fmla="*/ 59815 w 134456"/>
                  <a:gd name="connsiteY29" fmla="*/ 57642 h 136756"/>
                  <a:gd name="connsiteX30" fmla="*/ 120397 w 134456"/>
                  <a:gd name="connsiteY30" fmla="*/ 53807 h 136756"/>
                  <a:gd name="connsiteX31" fmla="*/ 120397 w 134456"/>
                  <a:gd name="connsiteY31" fmla="*/ 67355 h 136756"/>
                  <a:gd name="connsiteX32" fmla="*/ 89978 w 134456"/>
                  <a:gd name="connsiteY32" fmla="*/ 8052 h 136756"/>
                  <a:gd name="connsiteX33" fmla="*/ 100970 w 134456"/>
                  <a:gd name="connsiteY33" fmla="*/ 2300 h 136756"/>
                  <a:gd name="connsiteX34" fmla="*/ 112856 w 134456"/>
                  <a:gd name="connsiteY34" fmla="*/ 24667 h 136756"/>
                  <a:gd name="connsiteX35" fmla="*/ 101864 w 134456"/>
                  <a:gd name="connsiteY35" fmla="*/ 30291 h 136756"/>
                  <a:gd name="connsiteX36" fmla="*/ 89978 w 134456"/>
                  <a:gd name="connsiteY36" fmla="*/ 8052 h 136756"/>
                  <a:gd name="connsiteX37" fmla="*/ 111067 w 134456"/>
                  <a:gd name="connsiteY37" fmla="*/ 5752 h 136756"/>
                  <a:gd name="connsiteX38" fmla="*/ 122314 w 134456"/>
                  <a:gd name="connsiteY38" fmla="*/ 0 h 136756"/>
                  <a:gd name="connsiteX39" fmla="*/ 134456 w 134456"/>
                  <a:gd name="connsiteY39" fmla="*/ 22878 h 136756"/>
                  <a:gd name="connsiteX40" fmla="*/ 123209 w 134456"/>
                  <a:gd name="connsiteY40" fmla="*/ 28501 h 136756"/>
                  <a:gd name="connsiteX41" fmla="*/ 111067 w 134456"/>
                  <a:gd name="connsiteY41" fmla="*/ 5879 h 13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4456" h="136756">
                    <a:moveTo>
                      <a:pt x="4473" y="38598"/>
                    </a:moveTo>
                    <a:lnTo>
                      <a:pt x="4473" y="25050"/>
                    </a:lnTo>
                    <a:lnTo>
                      <a:pt x="28502" y="25050"/>
                    </a:lnTo>
                    <a:cubicBezTo>
                      <a:pt x="30035" y="16615"/>
                      <a:pt x="31186" y="10225"/>
                      <a:pt x="31952" y="6007"/>
                    </a:cubicBezTo>
                    <a:lnTo>
                      <a:pt x="46778" y="7412"/>
                    </a:lnTo>
                    <a:cubicBezTo>
                      <a:pt x="46523" y="9074"/>
                      <a:pt x="46140" y="10991"/>
                      <a:pt x="45756" y="12909"/>
                    </a:cubicBezTo>
                    <a:cubicBezTo>
                      <a:pt x="45373" y="14826"/>
                      <a:pt x="44989" y="17126"/>
                      <a:pt x="44606" y="19427"/>
                    </a:cubicBezTo>
                    <a:cubicBezTo>
                      <a:pt x="44222" y="21855"/>
                      <a:pt x="43839" y="23645"/>
                      <a:pt x="43583" y="25050"/>
                    </a:cubicBezTo>
                    <a:lnTo>
                      <a:pt x="93557" y="25050"/>
                    </a:lnTo>
                    <a:lnTo>
                      <a:pt x="93557" y="38598"/>
                    </a:lnTo>
                    <a:lnTo>
                      <a:pt x="41155" y="38598"/>
                    </a:lnTo>
                    <a:cubicBezTo>
                      <a:pt x="34381" y="72596"/>
                      <a:pt x="25690" y="105315"/>
                      <a:pt x="14826" y="136757"/>
                    </a:cubicBezTo>
                    <a:lnTo>
                      <a:pt x="0" y="133306"/>
                    </a:lnTo>
                    <a:cubicBezTo>
                      <a:pt x="10353" y="103015"/>
                      <a:pt x="19044" y="71445"/>
                      <a:pt x="25818" y="38598"/>
                    </a:cubicBezTo>
                    <a:lnTo>
                      <a:pt x="4473" y="38598"/>
                    </a:lnTo>
                    <a:close/>
                    <a:moveTo>
                      <a:pt x="63905" y="83971"/>
                    </a:moveTo>
                    <a:lnTo>
                      <a:pt x="73619" y="93045"/>
                    </a:lnTo>
                    <a:cubicBezTo>
                      <a:pt x="69529" y="96240"/>
                      <a:pt x="66845" y="98797"/>
                      <a:pt x="65311" y="100714"/>
                    </a:cubicBezTo>
                    <a:cubicBezTo>
                      <a:pt x="63905" y="102631"/>
                      <a:pt x="63138" y="104420"/>
                      <a:pt x="63138" y="106210"/>
                    </a:cubicBezTo>
                    <a:cubicBezTo>
                      <a:pt x="63138" y="110300"/>
                      <a:pt x="65822" y="113750"/>
                      <a:pt x="71062" y="116307"/>
                    </a:cubicBezTo>
                    <a:cubicBezTo>
                      <a:pt x="76302" y="118863"/>
                      <a:pt x="83332" y="120269"/>
                      <a:pt x="92151" y="120269"/>
                    </a:cubicBezTo>
                    <a:cubicBezTo>
                      <a:pt x="100970" y="120269"/>
                      <a:pt x="111195" y="119246"/>
                      <a:pt x="121675" y="117201"/>
                    </a:cubicBezTo>
                    <a:lnTo>
                      <a:pt x="123464" y="130749"/>
                    </a:lnTo>
                    <a:cubicBezTo>
                      <a:pt x="112984" y="132794"/>
                      <a:pt x="102504" y="133817"/>
                      <a:pt x="92151" y="133817"/>
                    </a:cubicBezTo>
                    <a:cubicBezTo>
                      <a:pt x="78859" y="133817"/>
                      <a:pt x="68250" y="131388"/>
                      <a:pt x="60326" y="126531"/>
                    </a:cubicBezTo>
                    <a:cubicBezTo>
                      <a:pt x="52402" y="121674"/>
                      <a:pt x="48312" y="115412"/>
                      <a:pt x="48312" y="107744"/>
                    </a:cubicBezTo>
                    <a:cubicBezTo>
                      <a:pt x="48312" y="100075"/>
                      <a:pt x="53552" y="92023"/>
                      <a:pt x="63905" y="83971"/>
                    </a:cubicBezTo>
                    <a:close/>
                    <a:moveTo>
                      <a:pt x="120397" y="67355"/>
                    </a:moveTo>
                    <a:cubicBezTo>
                      <a:pt x="99947" y="67355"/>
                      <a:pt x="80137" y="68634"/>
                      <a:pt x="60710" y="71190"/>
                    </a:cubicBezTo>
                    <a:lnTo>
                      <a:pt x="59815" y="57642"/>
                    </a:lnTo>
                    <a:cubicBezTo>
                      <a:pt x="79498" y="55086"/>
                      <a:pt x="99692" y="53807"/>
                      <a:pt x="120397" y="53807"/>
                    </a:cubicBezTo>
                    <a:lnTo>
                      <a:pt x="120397" y="67355"/>
                    </a:lnTo>
                    <a:close/>
                    <a:moveTo>
                      <a:pt x="89978" y="8052"/>
                    </a:moveTo>
                    <a:lnTo>
                      <a:pt x="100970" y="2300"/>
                    </a:lnTo>
                    <a:cubicBezTo>
                      <a:pt x="105188" y="9586"/>
                      <a:pt x="109150" y="16998"/>
                      <a:pt x="112856" y="24667"/>
                    </a:cubicBezTo>
                    <a:lnTo>
                      <a:pt x="101864" y="30291"/>
                    </a:lnTo>
                    <a:cubicBezTo>
                      <a:pt x="98286" y="23261"/>
                      <a:pt x="94324" y="15848"/>
                      <a:pt x="89978" y="8052"/>
                    </a:cubicBezTo>
                    <a:close/>
                    <a:moveTo>
                      <a:pt x="111067" y="5752"/>
                    </a:moveTo>
                    <a:lnTo>
                      <a:pt x="122314" y="0"/>
                    </a:lnTo>
                    <a:cubicBezTo>
                      <a:pt x="126915" y="8179"/>
                      <a:pt x="131005" y="15720"/>
                      <a:pt x="134456" y="22878"/>
                    </a:cubicBezTo>
                    <a:lnTo>
                      <a:pt x="123209" y="28501"/>
                    </a:lnTo>
                    <a:cubicBezTo>
                      <a:pt x="120269" y="22750"/>
                      <a:pt x="116179" y="15209"/>
                      <a:pt x="111067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3A905AA0-9BBF-EF4B-19A7-BF428C642154}"/>
                  </a:ext>
                </a:extLst>
              </p:cNvPr>
              <p:cNvSpPr/>
              <p:nvPr/>
            </p:nvSpPr>
            <p:spPr>
              <a:xfrm>
                <a:off x="9249444" y="4621448"/>
                <a:ext cx="124742" cy="125637"/>
              </a:xfrm>
              <a:custGeom>
                <a:avLst/>
                <a:gdLst>
                  <a:gd name="connsiteX0" fmla="*/ 22750 w 124742"/>
                  <a:gd name="connsiteY0" fmla="*/ 3195 h 125637"/>
                  <a:gd name="connsiteX1" fmla="*/ 15593 w 124742"/>
                  <a:gd name="connsiteY1" fmla="*/ 63522 h 125637"/>
                  <a:gd name="connsiteX2" fmla="*/ 22750 w 124742"/>
                  <a:gd name="connsiteY2" fmla="*/ 123848 h 125637"/>
                  <a:gd name="connsiteX3" fmla="*/ 7413 w 124742"/>
                  <a:gd name="connsiteY3" fmla="*/ 125637 h 125637"/>
                  <a:gd name="connsiteX4" fmla="*/ 0 w 124742"/>
                  <a:gd name="connsiteY4" fmla="*/ 63522 h 125637"/>
                  <a:gd name="connsiteX5" fmla="*/ 7413 w 124742"/>
                  <a:gd name="connsiteY5" fmla="*/ 1407 h 125637"/>
                  <a:gd name="connsiteX6" fmla="*/ 22750 w 124742"/>
                  <a:gd name="connsiteY6" fmla="*/ 3195 h 125637"/>
                  <a:gd name="connsiteX7" fmla="*/ 39366 w 124742"/>
                  <a:gd name="connsiteY7" fmla="*/ 28757 h 125637"/>
                  <a:gd name="connsiteX8" fmla="*/ 86911 w 124742"/>
                  <a:gd name="connsiteY8" fmla="*/ 28757 h 125637"/>
                  <a:gd name="connsiteX9" fmla="*/ 86911 w 124742"/>
                  <a:gd name="connsiteY9" fmla="*/ 0 h 125637"/>
                  <a:gd name="connsiteX10" fmla="*/ 101737 w 124742"/>
                  <a:gd name="connsiteY10" fmla="*/ 0 h 125637"/>
                  <a:gd name="connsiteX11" fmla="*/ 101737 w 124742"/>
                  <a:gd name="connsiteY11" fmla="*/ 28757 h 125637"/>
                  <a:gd name="connsiteX12" fmla="*/ 124743 w 124742"/>
                  <a:gd name="connsiteY12" fmla="*/ 28757 h 125637"/>
                  <a:gd name="connsiteX13" fmla="*/ 124743 w 124742"/>
                  <a:gd name="connsiteY13" fmla="*/ 42305 h 125637"/>
                  <a:gd name="connsiteX14" fmla="*/ 101737 w 124742"/>
                  <a:gd name="connsiteY14" fmla="*/ 42305 h 125637"/>
                  <a:gd name="connsiteX15" fmla="*/ 101737 w 124742"/>
                  <a:gd name="connsiteY15" fmla="*/ 62755 h 125637"/>
                  <a:gd name="connsiteX16" fmla="*/ 98158 w 124742"/>
                  <a:gd name="connsiteY16" fmla="*/ 95985 h 125637"/>
                  <a:gd name="connsiteX17" fmla="*/ 85761 w 124742"/>
                  <a:gd name="connsiteY17" fmla="*/ 114262 h 125637"/>
                  <a:gd name="connsiteX18" fmla="*/ 59559 w 124742"/>
                  <a:gd name="connsiteY18" fmla="*/ 125509 h 125637"/>
                  <a:gd name="connsiteX19" fmla="*/ 54831 w 124742"/>
                  <a:gd name="connsiteY19" fmla="*/ 111834 h 125637"/>
                  <a:gd name="connsiteX20" fmla="*/ 66845 w 124742"/>
                  <a:gd name="connsiteY20" fmla="*/ 108127 h 125637"/>
                  <a:gd name="connsiteX21" fmla="*/ 75280 w 124742"/>
                  <a:gd name="connsiteY21" fmla="*/ 103782 h 125637"/>
                  <a:gd name="connsiteX22" fmla="*/ 81159 w 124742"/>
                  <a:gd name="connsiteY22" fmla="*/ 98158 h 125637"/>
                  <a:gd name="connsiteX23" fmla="*/ 84610 w 124742"/>
                  <a:gd name="connsiteY23" fmla="*/ 90107 h 125637"/>
                  <a:gd name="connsiteX24" fmla="*/ 86528 w 124742"/>
                  <a:gd name="connsiteY24" fmla="*/ 78731 h 125637"/>
                  <a:gd name="connsiteX25" fmla="*/ 86911 w 124742"/>
                  <a:gd name="connsiteY25" fmla="*/ 62883 h 125637"/>
                  <a:gd name="connsiteX26" fmla="*/ 86911 w 124742"/>
                  <a:gd name="connsiteY26" fmla="*/ 42433 h 125637"/>
                  <a:gd name="connsiteX27" fmla="*/ 39366 w 124742"/>
                  <a:gd name="connsiteY27" fmla="*/ 42433 h 125637"/>
                  <a:gd name="connsiteX28" fmla="*/ 39366 w 124742"/>
                  <a:gd name="connsiteY28" fmla="*/ 28885 h 1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4742" h="125637">
                    <a:moveTo>
                      <a:pt x="22750" y="3195"/>
                    </a:moveTo>
                    <a:cubicBezTo>
                      <a:pt x="18021" y="21856"/>
                      <a:pt x="15593" y="41922"/>
                      <a:pt x="15593" y="63522"/>
                    </a:cubicBezTo>
                    <a:cubicBezTo>
                      <a:pt x="15593" y="85122"/>
                      <a:pt x="18021" y="105188"/>
                      <a:pt x="22750" y="123848"/>
                    </a:cubicBezTo>
                    <a:lnTo>
                      <a:pt x="7413" y="125637"/>
                    </a:lnTo>
                    <a:cubicBezTo>
                      <a:pt x="2428" y="106466"/>
                      <a:pt x="0" y="85761"/>
                      <a:pt x="0" y="63522"/>
                    </a:cubicBezTo>
                    <a:cubicBezTo>
                      <a:pt x="0" y="41283"/>
                      <a:pt x="2428" y="20578"/>
                      <a:pt x="7413" y="1407"/>
                    </a:cubicBezTo>
                    <a:lnTo>
                      <a:pt x="22750" y="3195"/>
                    </a:lnTo>
                    <a:close/>
                    <a:moveTo>
                      <a:pt x="39366" y="28757"/>
                    </a:moveTo>
                    <a:lnTo>
                      <a:pt x="86911" y="28757"/>
                    </a:lnTo>
                    <a:lnTo>
                      <a:pt x="86911" y="0"/>
                    </a:lnTo>
                    <a:lnTo>
                      <a:pt x="101737" y="0"/>
                    </a:lnTo>
                    <a:lnTo>
                      <a:pt x="101737" y="28757"/>
                    </a:lnTo>
                    <a:lnTo>
                      <a:pt x="124743" y="28757"/>
                    </a:lnTo>
                    <a:lnTo>
                      <a:pt x="124743" y="42305"/>
                    </a:lnTo>
                    <a:lnTo>
                      <a:pt x="101737" y="42305"/>
                    </a:lnTo>
                    <a:lnTo>
                      <a:pt x="101737" y="62755"/>
                    </a:lnTo>
                    <a:cubicBezTo>
                      <a:pt x="101737" y="77070"/>
                      <a:pt x="100586" y="88189"/>
                      <a:pt x="98158" y="95985"/>
                    </a:cubicBezTo>
                    <a:cubicBezTo>
                      <a:pt x="95730" y="103909"/>
                      <a:pt x="91640" y="109917"/>
                      <a:pt x="85761" y="114262"/>
                    </a:cubicBezTo>
                    <a:cubicBezTo>
                      <a:pt x="79881" y="118608"/>
                      <a:pt x="71190" y="122314"/>
                      <a:pt x="59559" y="125509"/>
                    </a:cubicBezTo>
                    <a:lnTo>
                      <a:pt x="54831" y="111834"/>
                    </a:lnTo>
                    <a:cubicBezTo>
                      <a:pt x="59943" y="110428"/>
                      <a:pt x="63905" y="109150"/>
                      <a:pt x="66845" y="108127"/>
                    </a:cubicBezTo>
                    <a:cubicBezTo>
                      <a:pt x="69784" y="107105"/>
                      <a:pt x="72596" y="105571"/>
                      <a:pt x="75280" y="103782"/>
                    </a:cubicBezTo>
                    <a:cubicBezTo>
                      <a:pt x="77964" y="101993"/>
                      <a:pt x="79881" y="100075"/>
                      <a:pt x="81159" y="98158"/>
                    </a:cubicBezTo>
                    <a:cubicBezTo>
                      <a:pt x="82438" y="96241"/>
                      <a:pt x="83588" y="93557"/>
                      <a:pt x="84610" y="90107"/>
                    </a:cubicBezTo>
                    <a:cubicBezTo>
                      <a:pt x="85633" y="86655"/>
                      <a:pt x="86272" y="82949"/>
                      <a:pt x="86528" y="78731"/>
                    </a:cubicBezTo>
                    <a:cubicBezTo>
                      <a:pt x="86783" y="74641"/>
                      <a:pt x="86911" y="69274"/>
                      <a:pt x="86911" y="62883"/>
                    </a:cubicBezTo>
                    <a:lnTo>
                      <a:pt x="86911" y="42433"/>
                    </a:lnTo>
                    <a:lnTo>
                      <a:pt x="39366" y="42433"/>
                    </a:lnTo>
                    <a:lnTo>
                      <a:pt x="39366" y="2888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40D01EF2-C0BE-1F11-3ADF-8CFC0840EC24}"/>
                  </a:ext>
                </a:extLst>
              </p:cNvPr>
              <p:cNvSpPr/>
              <p:nvPr/>
            </p:nvSpPr>
            <p:spPr>
              <a:xfrm>
                <a:off x="9447038" y="4629117"/>
                <a:ext cx="19299" cy="110299"/>
              </a:xfrm>
              <a:custGeom>
                <a:avLst/>
                <a:gdLst>
                  <a:gd name="connsiteX0" fmla="*/ 0 w 19299"/>
                  <a:gd name="connsiteY0" fmla="*/ 0 h 110299"/>
                  <a:gd name="connsiteX1" fmla="*/ 19299 w 19299"/>
                  <a:gd name="connsiteY1" fmla="*/ 0 h 110299"/>
                  <a:gd name="connsiteX2" fmla="*/ 17126 w 19299"/>
                  <a:gd name="connsiteY2" fmla="*/ 78603 h 110299"/>
                  <a:gd name="connsiteX3" fmla="*/ 2300 w 19299"/>
                  <a:gd name="connsiteY3" fmla="*/ 78603 h 110299"/>
                  <a:gd name="connsiteX4" fmla="*/ 128 w 19299"/>
                  <a:gd name="connsiteY4" fmla="*/ 0 h 110299"/>
                  <a:gd name="connsiteX5" fmla="*/ 767 w 19299"/>
                  <a:gd name="connsiteY5" fmla="*/ 110300 h 110299"/>
                  <a:gd name="connsiteX6" fmla="*/ 767 w 19299"/>
                  <a:gd name="connsiteY6" fmla="*/ 90617 h 110299"/>
                  <a:gd name="connsiteX7" fmla="*/ 18660 w 19299"/>
                  <a:gd name="connsiteY7" fmla="*/ 90617 h 110299"/>
                  <a:gd name="connsiteX8" fmla="*/ 18660 w 19299"/>
                  <a:gd name="connsiteY8" fmla="*/ 110300 h 110299"/>
                  <a:gd name="connsiteX9" fmla="*/ 767 w 19299"/>
                  <a:gd name="connsiteY9" fmla="*/ 110300 h 11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9" h="110299">
                    <a:moveTo>
                      <a:pt x="0" y="0"/>
                    </a:moveTo>
                    <a:lnTo>
                      <a:pt x="19299" y="0"/>
                    </a:lnTo>
                    <a:lnTo>
                      <a:pt x="17126" y="78603"/>
                    </a:lnTo>
                    <a:lnTo>
                      <a:pt x="2300" y="78603"/>
                    </a:lnTo>
                    <a:lnTo>
                      <a:pt x="128" y="0"/>
                    </a:lnTo>
                    <a:close/>
                    <a:moveTo>
                      <a:pt x="767" y="110300"/>
                    </a:moveTo>
                    <a:lnTo>
                      <a:pt x="767" y="90617"/>
                    </a:lnTo>
                    <a:lnTo>
                      <a:pt x="18660" y="90617"/>
                    </a:lnTo>
                    <a:lnTo>
                      <a:pt x="18660" y="110300"/>
                    </a:lnTo>
                    <a:lnTo>
                      <a:pt x="767" y="11030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6953AB9B-2E0E-1792-1E90-E75C83DDE0FD}"/>
                </a:ext>
              </a:extLst>
            </p:cNvPr>
            <p:cNvSpPr/>
            <p:nvPr/>
          </p:nvSpPr>
          <p:spPr>
            <a:xfrm>
              <a:off x="9677479" y="4812780"/>
              <a:ext cx="26839" cy="32463"/>
            </a:xfrm>
            <a:custGeom>
              <a:avLst/>
              <a:gdLst>
                <a:gd name="connsiteX0" fmla="*/ 25434 w 26839"/>
                <a:gd name="connsiteY0" fmla="*/ 14443 h 32463"/>
                <a:gd name="connsiteX1" fmla="*/ 15976 w 26839"/>
                <a:gd name="connsiteY1" fmla="*/ 25050 h 32463"/>
                <a:gd name="connsiteX2" fmla="*/ 5240 w 26839"/>
                <a:gd name="connsiteY2" fmla="*/ 32463 h 32463"/>
                <a:gd name="connsiteX3" fmla="*/ 1150 w 26839"/>
                <a:gd name="connsiteY3" fmla="*/ 22239 h 32463"/>
                <a:gd name="connsiteX4" fmla="*/ 0 w 26839"/>
                <a:gd name="connsiteY4" fmla="*/ 11119 h 32463"/>
                <a:gd name="connsiteX5" fmla="*/ 1789 w 26839"/>
                <a:gd name="connsiteY5" fmla="*/ 0 h 32463"/>
                <a:gd name="connsiteX6" fmla="*/ 14698 w 26839"/>
                <a:gd name="connsiteY6" fmla="*/ 4601 h 32463"/>
                <a:gd name="connsiteX7" fmla="*/ 26840 w 26839"/>
                <a:gd name="connsiteY7" fmla="*/ 10736 h 32463"/>
                <a:gd name="connsiteX8" fmla="*/ 25434 w 26839"/>
                <a:gd name="connsiteY8" fmla="*/ 14443 h 3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" h="32463">
                  <a:moveTo>
                    <a:pt x="25434" y="14443"/>
                  </a:moveTo>
                  <a:lnTo>
                    <a:pt x="15976" y="25050"/>
                  </a:lnTo>
                  <a:lnTo>
                    <a:pt x="5240" y="32463"/>
                  </a:lnTo>
                  <a:lnTo>
                    <a:pt x="1150" y="22239"/>
                  </a:lnTo>
                  <a:lnTo>
                    <a:pt x="0" y="11119"/>
                  </a:lnTo>
                  <a:lnTo>
                    <a:pt x="1789" y="0"/>
                  </a:lnTo>
                  <a:lnTo>
                    <a:pt x="14698" y="4601"/>
                  </a:lnTo>
                  <a:lnTo>
                    <a:pt x="26840" y="10736"/>
                  </a:lnTo>
                  <a:lnTo>
                    <a:pt x="25434" y="1444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5162CD09-D9EA-E87C-0CEF-42BBBAB6FBEB}"/>
                </a:ext>
              </a:extLst>
            </p:cNvPr>
            <p:cNvSpPr/>
            <p:nvPr/>
          </p:nvSpPr>
          <p:spPr>
            <a:xfrm>
              <a:off x="9659585" y="4795398"/>
              <a:ext cx="1534" cy="766"/>
            </a:xfrm>
            <a:custGeom>
              <a:avLst/>
              <a:gdLst>
                <a:gd name="connsiteX0" fmla="*/ 128 w 1534"/>
                <a:gd name="connsiteY0" fmla="*/ 767 h 766"/>
                <a:gd name="connsiteX1" fmla="*/ 128 w 1534"/>
                <a:gd name="connsiteY1" fmla="*/ 511 h 766"/>
                <a:gd name="connsiteX2" fmla="*/ 1534 w 1534"/>
                <a:gd name="connsiteY2" fmla="*/ 0 h 766"/>
                <a:gd name="connsiteX3" fmla="*/ 1278 w 1534"/>
                <a:gd name="connsiteY3" fmla="*/ 255 h 766"/>
                <a:gd name="connsiteX4" fmla="*/ 0 w 1534"/>
                <a:gd name="connsiteY4" fmla="*/ 639 h 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" h="766">
                  <a:moveTo>
                    <a:pt x="128" y="767"/>
                  </a:moveTo>
                  <a:cubicBezTo>
                    <a:pt x="128" y="767"/>
                    <a:pt x="128" y="639"/>
                    <a:pt x="128" y="511"/>
                  </a:cubicBezTo>
                  <a:cubicBezTo>
                    <a:pt x="639" y="383"/>
                    <a:pt x="1023" y="127"/>
                    <a:pt x="1534" y="0"/>
                  </a:cubicBezTo>
                  <a:cubicBezTo>
                    <a:pt x="1534" y="0"/>
                    <a:pt x="1406" y="255"/>
                    <a:pt x="1278" y="255"/>
                  </a:cubicBezTo>
                  <a:cubicBezTo>
                    <a:pt x="895" y="383"/>
                    <a:pt x="383" y="511"/>
                    <a:pt x="0" y="639"/>
                  </a:cubicBezTo>
                  <a:close/>
                </a:path>
              </a:pathLst>
            </a:custGeom>
            <a:solidFill>
              <a:srgbClr val="A0C9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01" name="グラフィックス 5">
              <a:extLst>
                <a:ext uri="{FF2B5EF4-FFF2-40B4-BE49-F238E27FC236}">
                  <a16:creationId xmlns:a16="http://schemas.microsoft.com/office/drawing/2014/main" id="{707FFC6A-99B1-A23E-F8DD-F6A5526B9358}"/>
                </a:ext>
              </a:extLst>
            </p:cNvPr>
            <p:cNvGrpSpPr/>
            <p:nvPr/>
          </p:nvGrpSpPr>
          <p:grpSpPr>
            <a:xfrm>
              <a:off x="9630039" y="4682414"/>
              <a:ext cx="539635" cy="430080"/>
              <a:chOff x="9630039" y="4682414"/>
              <a:chExt cx="539635" cy="430080"/>
            </a:xfrm>
          </p:grpSpPr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BAD03FFA-B213-513D-7717-60DEB90EEB9B}"/>
                  </a:ext>
                </a:extLst>
              </p:cNvPr>
              <p:cNvSpPr/>
              <p:nvPr/>
            </p:nvSpPr>
            <p:spPr>
              <a:xfrm>
                <a:off x="9630039" y="4834366"/>
                <a:ext cx="312006" cy="72737"/>
              </a:xfrm>
              <a:custGeom>
                <a:avLst/>
                <a:gdLst>
                  <a:gd name="connsiteX0" fmla="*/ 300375 w 312006"/>
                  <a:gd name="connsiteY0" fmla="*/ 14 h 72737"/>
                  <a:gd name="connsiteX1" fmla="*/ 278 w 312006"/>
                  <a:gd name="connsiteY1" fmla="*/ 72737 h 72737"/>
                  <a:gd name="connsiteX2" fmla="*/ 312006 w 312006"/>
                  <a:gd name="connsiteY2" fmla="*/ 28259 h 72737"/>
                  <a:gd name="connsiteX3" fmla="*/ 300248 w 312006"/>
                  <a:gd name="connsiteY3" fmla="*/ 14 h 7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06" h="72737">
                    <a:moveTo>
                      <a:pt x="300375" y="14"/>
                    </a:moveTo>
                    <a:cubicBezTo>
                      <a:pt x="300375" y="14"/>
                      <a:pt x="-10586" y="-2799"/>
                      <a:pt x="278" y="72737"/>
                    </a:cubicBezTo>
                    <a:cubicBezTo>
                      <a:pt x="278" y="72737"/>
                      <a:pt x="282738" y="72226"/>
                      <a:pt x="312006" y="28259"/>
                    </a:cubicBezTo>
                    <a:lnTo>
                      <a:pt x="300248" y="14"/>
                    </a:lnTo>
                    <a:close/>
                  </a:path>
                </a:pathLst>
              </a:custGeom>
              <a:solidFill>
                <a:srgbClr val="D06D8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C4DB6A16-0407-B146-09EA-DA9FB0158668}"/>
                  </a:ext>
                </a:extLst>
              </p:cNvPr>
              <p:cNvSpPr/>
              <p:nvPr/>
            </p:nvSpPr>
            <p:spPr>
              <a:xfrm>
                <a:off x="9862675" y="4848184"/>
                <a:ext cx="26967" cy="30801"/>
              </a:xfrm>
              <a:custGeom>
                <a:avLst/>
                <a:gdLst>
                  <a:gd name="connsiteX0" fmla="*/ 26457 w 26967"/>
                  <a:gd name="connsiteY0" fmla="*/ 8563 h 30801"/>
                  <a:gd name="connsiteX1" fmla="*/ 19683 w 26967"/>
                  <a:gd name="connsiteY1" fmla="*/ 21088 h 30801"/>
                  <a:gd name="connsiteX2" fmla="*/ 10864 w 26967"/>
                  <a:gd name="connsiteY2" fmla="*/ 30802 h 30801"/>
                  <a:gd name="connsiteX3" fmla="*/ 4601 w 26967"/>
                  <a:gd name="connsiteY3" fmla="*/ 21855 h 30801"/>
                  <a:gd name="connsiteX4" fmla="*/ 1278 w 26967"/>
                  <a:gd name="connsiteY4" fmla="*/ 11119 h 30801"/>
                  <a:gd name="connsiteX5" fmla="*/ 0 w 26967"/>
                  <a:gd name="connsiteY5" fmla="*/ 0 h 30801"/>
                  <a:gd name="connsiteX6" fmla="*/ 13676 w 26967"/>
                  <a:gd name="connsiteY6" fmla="*/ 1406 h 30801"/>
                  <a:gd name="connsiteX7" fmla="*/ 26968 w 26967"/>
                  <a:gd name="connsiteY7" fmla="*/ 4601 h 30801"/>
                  <a:gd name="connsiteX8" fmla="*/ 26457 w 26967"/>
                  <a:gd name="connsiteY8" fmla="*/ 8563 h 3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967" h="30801">
                    <a:moveTo>
                      <a:pt x="26457" y="8563"/>
                    </a:moveTo>
                    <a:lnTo>
                      <a:pt x="19683" y="21088"/>
                    </a:lnTo>
                    <a:lnTo>
                      <a:pt x="10864" y="30802"/>
                    </a:lnTo>
                    <a:lnTo>
                      <a:pt x="4601" y="21855"/>
                    </a:lnTo>
                    <a:lnTo>
                      <a:pt x="1278" y="11119"/>
                    </a:lnTo>
                    <a:lnTo>
                      <a:pt x="0" y="0"/>
                    </a:lnTo>
                    <a:lnTo>
                      <a:pt x="13676" y="1406"/>
                    </a:lnTo>
                    <a:lnTo>
                      <a:pt x="26968" y="4601"/>
                    </a:lnTo>
                    <a:lnTo>
                      <a:pt x="26457" y="856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E590E74A-456C-6E76-7D43-E93205A972F1}"/>
                  </a:ext>
                </a:extLst>
              </p:cNvPr>
              <p:cNvSpPr/>
              <p:nvPr/>
            </p:nvSpPr>
            <p:spPr>
              <a:xfrm>
                <a:off x="9811679" y="4845882"/>
                <a:ext cx="26839" cy="30802"/>
              </a:xfrm>
              <a:custGeom>
                <a:avLst/>
                <a:gdLst>
                  <a:gd name="connsiteX0" fmla="*/ 26329 w 26839"/>
                  <a:gd name="connsiteY0" fmla="*/ 8436 h 30802"/>
                  <a:gd name="connsiteX1" fmla="*/ 19682 w 26839"/>
                  <a:gd name="connsiteY1" fmla="*/ 20961 h 30802"/>
                  <a:gd name="connsiteX2" fmla="*/ 10736 w 26839"/>
                  <a:gd name="connsiteY2" fmla="*/ 30803 h 30802"/>
                  <a:gd name="connsiteX3" fmla="*/ 4473 w 26839"/>
                  <a:gd name="connsiteY3" fmla="*/ 21728 h 30802"/>
                  <a:gd name="connsiteX4" fmla="*/ 1150 w 26839"/>
                  <a:gd name="connsiteY4" fmla="*/ 10992 h 30802"/>
                  <a:gd name="connsiteX5" fmla="*/ 0 w 26839"/>
                  <a:gd name="connsiteY5" fmla="*/ 0 h 30802"/>
                  <a:gd name="connsiteX6" fmla="*/ 13675 w 26839"/>
                  <a:gd name="connsiteY6" fmla="*/ 1023 h 30802"/>
                  <a:gd name="connsiteX7" fmla="*/ 26840 w 26839"/>
                  <a:gd name="connsiteY7" fmla="*/ 4346 h 30802"/>
                  <a:gd name="connsiteX8" fmla="*/ 26329 w 26839"/>
                  <a:gd name="connsiteY8" fmla="*/ 8436 h 3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39" h="30802">
                    <a:moveTo>
                      <a:pt x="26329" y="8436"/>
                    </a:moveTo>
                    <a:lnTo>
                      <a:pt x="19682" y="20961"/>
                    </a:lnTo>
                    <a:lnTo>
                      <a:pt x="10736" y="30803"/>
                    </a:lnTo>
                    <a:lnTo>
                      <a:pt x="4473" y="21728"/>
                    </a:lnTo>
                    <a:lnTo>
                      <a:pt x="1150" y="10992"/>
                    </a:lnTo>
                    <a:lnTo>
                      <a:pt x="0" y="0"/>
                    </a:lnTo>
                    <a:lnTo>
                      <a:pt x="13675" y="1023"/>
                    </a:lnTo>
                    <a:lnTo>
                      <a:pt x="26840" y="4346"/>
                    </a:lnTo>
                    <a:lnTo>
                      <a:pt x="26329" y="843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2FE3DCFF-8FDF-08DE-49EE-5B21AD2DDAA9}"/>
                  </a:ext>
                </a:extLst>
              </p:cNvPr>
              <p:cNvSpPr/>
              <p:nvPr/>
            </p:nvSpPr>
            <p:spPr>
              <a:xfrm>
                <a:off x="9763751" y="4842048"/>
                <a:ext cx="26839" cy="30546"/>
              </a:xfrm>
              <a:custGeom>
                <a:avLst/>
                <a:gdLst>
                  <a:gd name="connsiteX0" fmla="*/ 26201 w 26839"/>
                  <a:gd name="connsiteY0" fmla="*/ 8180 h 30546"/>
                  <a:gd name="connsiteX1" fmla="*/ 19938 w 26839"/>
                  <a:gd name="connsiteY1" fmla="*/ 21089 h 30546"/>
                  <a:gd name="connsiteX2" fmla="*/ 10864 w 26839"/>
                  <a:gd name="connsiteY2" fmla="*/ 30547 h 30546"/>
                  <a:gd name="connsiteX3" fmla="*/ 4345 w 26839"/>
                  <a:gd name="connsiteY3" fmla="*/ 21728 h 30546"/>
                  <a:gd name="connsiteX4" fmla="*/ 894 w 26839"/>
                  <a:gd name="connsiteY4" fmla="*/ 10991 h 30546"/>
                  <a:gd name="connsiteX5" fmla="*/ 0 w 26839"/>
                  <a:gd name="connsiteY5" fmla="*/ 0 h 30546"/>
                  <a:gd name="connsiteX6" fmla="*/ 13675 w 26839"/>
                  <a:gd name="connsiteY6" fmla="*/ 1023 h 30546"/>
                  <a:gd name="connsiteX7" fmla="*/ 26840 w 26839"/>
                  <a:gd name="connsiteY7" fmla="*/ 4474 h 30546"/>
                  <a:gd name="connsiteX8" fmla="*/ 26201 w 26839"/>
                  <a:gd name="connsiteY8" fmla="*/ 8180 h 30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39" h="30546">
                    <a:moveTo>
                      <a:pt x="26201" y="8180"/>
                    </a:moveTo>
                    <a:lnTo>
                      <a:pt x="19938" y="21089"/>
                    </a:lnTo>
                    <a:lnTo>
                      <a:pt x="10864" y="30547"/>
                    </a:lnTo>
                    <a:lnTo>
                      <a:pt x="4345" y="21728"/>
                    </a:lnTo>
                    <a:lnTo>
                      <a:pt x="894" y="10991"/>
                    </a:lnTo>
                    <a:lnTo>
                      <a:pt x="0" y="0"/>
                    </a:lnTo>
                    <a:lnTo>
                      <a:pt x="13675" y="1023"/>
                    </a:lnTo>
                    <a:lnTo>
                      <a:pt x="26840" y="4474"/>
                    </a:lnTo>
                    <a:lnTo>
                      <a:pt x="26201" y="818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5937B5A5-88CB-AE5B-7824-6EDB1B2D9C77}"/>
                  </a:ext>
                </a:extLst>
              </p:cNvPr>
              <p:cNvSpPr/>
              <p:nvPr/>
            </p:nvSpPr>
            <p:spPr>
              <a:xfrm>
                <a:off x="9719656" y="4830290"/>
                <a:ext cx="26840" cy="30929"/>
              </a:xfrm>
              <a:custGeom>
                <a:avLst/>
                <a:gdLst>
                  <a:gd name="connsiteX0" fmla="*/ 26329 w 26840"/>
                  <a:gd name="connsiteY0" fmla="*/ 8435 h 30929"/>
                  <a:gd name="connsiteX1" fmla="*/ 19683 w 26840"/>
                  <a:gd name="connsiteY1" fmla="*/ 21089 h 30929"/>
                  <a:gd name="connsiteX2" fmla="*/ 10736 w 26840"/>
                  <a:gd name="connsiteY2" fmla="*/ 30930 h 30929"/>
                  <a:gd name="connsiteX3" fmla="*/ 4345 w 26840"/>
                  <a:gd name="connsiteY3" fmla="*/ 21856 h 30929"/>
                  <a:gd name="connsiteX4" fmla="*/ 895 w 26840"/>
                  <a:gd name="connsiteY4" fmla="*/ 11119 h 30929"/>
                  <a:gd name="connsiteX5" fmla="*/ 0 w 26840"/>
                  <a:gd name="connsiteY5" fmla="*/ 0 h 30929"/>
                  <a:gd name="connsiteX6" fmla="*/ 13676 w 26840"/>
                  <a:gd name="connsiteY6" fmla="*/ 1278 h 30929"/>
                  <a:gd name="connsiteX7" fmla="*/ 26840 w 26840"/>
                  <a:gd name="connsiteY7" fmla="*/ 4473 h 30929"/>
                  <a:gd name="connsiteX8" fmla="*/ 26329 w 26840"/>
                  <a:gd name="connsiteY8" fmla="*/ 8435 h 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40" h="30929">
                    <a:moveTo>
                      <a:pt x="26329" y="8435"/>
                    </a:moveTo>
                    <a:lnTo>
                      <a:pt x="19683" y="21089"/>
                    </a:lnTo>
                    <a:lnTo>
                      <a:pt x="10736" y="30930"/>
                    </a:lnTo>
                    <a:lnTo>
                      <a:pt x="4345" y="21856"/>
                    </a:lnTo>
                    <a:lnTo>
                      <a:pt x="895" y="11119"/>
                    </a:lnTo>
                    <a:lnTo>
                      <a:pt x="0" y="0"/>
                    </a:lnTo>
                    <a:lnTo>
                      <a:pt x="13676" y="1278"/>
                    </a:lnTo>
                    <a:lnTo>
                      <a:pt x="26840" y="4473"/>
                    </a:lnTo>
                    <a:lnTo>
                      <a:pt x="26329" y="843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6AE2FA1C-1F98-A4EB-46FA-3CE56626F5E1}"/>
                  </a:ext>
                </a:extLst>
              </p:cNvPr>
              <p:cNvSpPr/>
              <p:nvPr/>
            </p:nvSpPr>
            <p:spPr>
              <a:xfrm>
                <a:off x="9649744" y="4682414"/>
                <a:ext cx="519930" cy="430080"/>
              </a:xfrm>
              <a:custGeom>
                <a:avLst/>
                <a:gdLst>
                  <a:gd name="connsiteX0" fmla="*/ 240282 w 519930"/>
                  <a:gd name="connsiteY0" fmla="*/ 429314 h 430080"/>
                  <a:gd name="connsiteX1" fmla="*/ 252297 w 519930"/>
                  <a:gd name="connsiteY1" fmla="*/ 429825 h 430080"/>
                  <a:gd name="connsiteX2" fmla="*/ 264439 w 519930"/>
                  <a:gd name="connsiteY2" fmla="*/ 429058 h 430080"/>
                  <a:gd name="connsiteX3" fmla="*/ 276581 w 519930"/>
                  <a:gd name="connsiteY3" fmla="*/ 429186 h 430080"/>
                  <a:gd name="connsiteX4" fmla="*/ 288722 w 519930"/>
                  <a:gd name="connsiteY4" fmla="*/ 429186 h 430080"/>
                  <a:gd name="connsiteX5" fmla="*/ 300865 w 519930"/>
                  <a:gd name="connsiteY5" fmla="*/ 429186 h 430080"/>
                  <a:gd name="connsiteX6" fmla="*/ 313006 w 519930"/>
                  <a:gd name="connsiteY6" fmla="*/ 429314 h 430080"/>
                  <a:gd name="connsiteX7" fmla="*/ 325148 w 519930"/>
                  <a:gd name="connsiteY7" fmla="*/ 429314 h 430080"/>
                  <a:gd name="connsiteX8" fmla="*/ 337290 w 519930"/>
                  <a:gd name="connsiteY8" fmla="*/ 429697 h 430080"/>
                  <a:gd name="connsiteX9" fmla="*/ 349432 w 519930"/>
                  <a:gd name="connsiteY9" fmla="*/ 429825 h 430080"/>
                  <a:gd name="connsiteX10" fmla="*/ 361574 w 519930"/>
                  <a:gd name="connsiteY10" fmla="*/ 429058 h 430080"/>
                  <a:gd name="connsiteX11" fmla="*/ 373716 w 519930"/>
                  <a:gd name="connsiteY11" fmla="*/ 429569 h 430080"/>
                  <a:gd name="connsiteX12" fmla="*/ 385858 w 519930"/>
                  <a:gd name="connsiteY12" fmla="*/ 429186 h 430080"/>
                  <a:gd name="connsiteX13" fmla="*/ 398000 w 519930"/>
                  <a:gd name="connsiteY13" fmla="*/ 429314 h 430080"/>
                  <a:gd name="connsiteX14" fmla="*/ 410142 w 519930"/>
                  <a:gd name="connsiteY14" fmla="*/ 429953 h 430080"/>
                  <a:gd name="connsiteX15" fmla="*/ 422284 w 519930"/>
                  <a:gd name="connsiteY15" fmla="*/ 429825 h 430080"/>
                  <a:gd name="connsiteX16" fmla="*/ 434426 w 519930"/>
                  <a:gd name="connsiteY16" fmla="*/ 429569 h 430080"/>
                  <a:gd name="connsiteX17" fmla="*/ 446568 w 519930"/>
                  <a:gd name="connsiteY17" fmla="*/ 429441 h 430080"/>
                  <a:gd name="connsiteX18" fmla="*/ 458837 w 519930"/>
                  <a:gd name="connsiteY18" fmla="*/ 430080 h 430080"/>
                  <a:gd name="connsiteX19" fmla="*/ 470979 w 519930"/>
                  <a:gd name="connsiteY19" fmla="*/ 429825 h 430080"/>
                  <a:gd name="connsiteX20" fmla="*/ 483121 w 519930"/>
                  <a:gd name="connsiteY20" fmla="*/ 429186 h 430080"/>
                  <a:gd name="connsiteX21" fmla="*/ 495391 w 519930"/>
                  <a:gd name="connsiteY21" fmla="*/ 429825 h 430080"/>
                  <a:gd name="connsiteX22" fmla="*/ 507661 w 519930"/>
                  <a:gd name="connsiteY22" fmla="*/ 429314 h 430080"/>
                  <a:gd name="connsiteX23" fmla="*/ 519930 w 519930"/>
                  <a:gd name="connsiteY23" fmla="*/ 429569 h 430080"/>
                  <a:gd name="connsiteX24" fmla="*/ 519803 w 519930"/>
                  <a:gd name="connsiteY24" fmla="*/ 417299 h 430080"/>
                  <a:gd name="connsiteX25" fmla="*/ 518269 w 519930"/>
                  <a:gd name="connsiteY25" fmla="*/ 405157 h 430080"/>
                  <a:gd name="connsiteX26" fmla="*/ 518269 w 519930"/>
                  <a:gd name="connsiteY26" fmla="*/ 392887 h 430080"/>
                  <a:gd name="connsiteX27" fmla="*/ 517374 w 519930"/>
                  <a:gd name="connsiteY27" fmla="*/ 380618 h 430080"/>
                  <a:gd name="connsiteX28" fmla="*/ 516735 w 519930"/>
                  <a:gd name="connsiteY28" fmla="*/ 368348 h 430080"/>
                  <a:gd name="connsiteX29" fmla="*/ 515968 w 519930"/>
                  <a:gd name="connsiteY29" fmla="*/ 356206 h 430080"/>
                  <a:gd name="connsiteX30" fmla="*/ 515201 w 519930"/>
                  <a:gd name="connsiteY30" fmla="*/ 343936 h 430080"/>
                  <a:gd name="connsiteX31" fmla="*/ 515457 w 519930"/>
                  <a:gd name="connsiteY31" fmla="*/ 331667 h 430080"/>
                  <a:gd name="connsiteX32" fmla="*/ 514946 w 519930"/>
                  <a:gd name="connsiteY32" fmla="*/ 319269 h 430080"/>
                  <a:gd name="connsiteX33" fmla="*/ 513796 w 519930"/>
                  <a:gd name="connsiteY33" fmla="*/ 307000 h 430080"/>
                  <a:gd name="connsiteX34" fmla="*/ 512901 w 519930"/>
                  <a:gd name="connsiteY34" fmla="*/ 294985 h 430080"/>
                  <a:gd name="connsiteX35" fmla="*/ 511239 w 519930"/>
                  <a:gd name="connsiteY35" fmla="*/ 282971 h 430080"/>
                  <a:gd name="connsiteX36" fmla="*/ 507661 w 519930"/>
                  <a:gd name="connsiteY36" fmla="*/ 271340 h 430080"/>
                  <a:gd name="connsiteX37" fmla="*/ 504210 w 519930"/>
                  <a:gd name="connsiteY37" fmla="*/ 259710 h 430080"/>
                  <a:gd name="connsiteX38" fmla="*/ 499865 w 519930"/>
                  <a:gd name="connsiteY38" fmla="*/ 248462 h 430080"/>
                  <a:gd name="connsiteX39" fmla="*/ 494113 w 519930"/>
                  <a:gd name="connsiteY39" fmla="*/ 237726 h 430080"/>
                  <a:gd name="connsiteX40" fmla="*/ 489128 w 519930"/>
                  <a:gd name="connsiteY40" fmla="*/ 226735 h 430080"/>
                  <a:gd name="connsiteX41" fmla="*/ 482610 w 519930"/>
                  <a:gd name="connsiteY41" fmla="*/ 216510 h 430080"/>
                  <a:gd name="connsiteX42" fmla="*/ 476220 w 519930"/>
                  <a:gd name="connsiteY42" fmla="*/ 206157 h 430080"/>
                  <a:gd name="connsiteX43" fmla="*/ 468679 w 519930"/>
                  <a:gd name="connsiteY43" fmla="*/ 196700 h 430080"/>
                  <a:gd name="connsiteX44" fmla="*/ 461394 w 519930"/>
                  <a:gd name="connsiteY44" fmla="*/ 186986 h 430080"/>
                  <a:gd name="connsiteX45" fmla="*/ 453342 w 519930"/>
                  <a:gd name="connsiteY45" fmla="*/ 178039 h 430080"/>
                  <a:gd name="connsiteX46" fmla="*/ 444651 w 519930"/>
                  <a:gd name="connsiteY46" fmla="*/ 169604 h 430080"/>
                  <a:gd name="connsiteX47" fmla="*/ 436343 w 519930"/>
                  <a:gd name="connsiteY47" fmla="*/ 160657 h 430080"/>
                  <a:gd name="connsiteX48" fmla="*/ 427268 w 519930"/>
                  <a:gd name="connsiteY48" fmla="*/ 152605 h 430080"/>
                  <a:gd name="connsiteX49" fmla="*/ 418449 w 519930"/>
                  <a:gd name="connsiteY49" fmla="*/ 145064 h 430080"/>
                  <a:gd name="connsiteX50" fmla="*/ 425096 w 519930"/>
                  <a:gd name="connsiteY50" fmla="*/ 134967 h 430080"/>
                  <a:gd name="connsiteX51" fmla="*/ 431870 w 519930"/>
                  <a:gd name="connsiteY51" fmla="*/ 124615 h 430080"/>
                  <a:gd name="connsiteX52" fmla="*/ 438132 w 519930"/>
                  <a:gd name="connsiteY52" fmla="*/ 113878 h 430080"/>
                  <a:gd name="connsiteX53" fmla="*/ 442094 w 519930"/>
                  <a:gd name="connsiteY53" fmla="*/ 102120 h 430080"/>
                  <a:gd name="connsiteX54" fmla="*/ 444651 w 519930"/>
                  <a:gd name="connsiteY54" fmla="*/ 89978 h 430080"/>
                  <a:gd name="connsiteX55" fmla="*/ 445034 w 519930"/>
                  <a:gd name="connsiteY55" fmla="*/ 77581 h 430080"/>
                  <a:gd name="connsiteX56" fmla="*/ 442094 w 519930"/>
                  <a:gd name="connsiteY56" fmla="*/ 65439 h 430080"/>
                  <a:gd name="connsiteX57" fmla="*/ 434170 w 519930"/>
                  <a:gd name="connsiteY57" fmla="*/ 56109 h 430080"/>
                  <a:gd name="connsiteX58" fmla="*/ 422923 w 519930"/>
                  <a:gd name="connsiteY58" fmla="*/ 51380 h 430080"/>
                  <a:gd name="connsiteX59" fmla="*/ 410909 w 519930"/>
                  <a:gd name="connsiteY59" fmla="*/ 53041 h 430080"/>
                  <a:gd name="connsiteX60" fmla="*/ 397872 w 519930"/>
                  <a:gd name="connsiteY60" fmla="*/ 60966 h 430080"/>
                  <a:gd name="connsiteX61" fmla="*/ 387264 w 519930"/>
                  <a:gd name="connsiteY61" fmla="*/ 71829 h 430080"/>
                  <a:gd name="connsiteX62" fmla="*/ 388925 w 519930"/>
                  <a:gd name="connsiteY62" fmla="*/ 60710 h 430080"/>
                  <a:gd name="connsiteX63" fmla="*/ 388414 w 519930"/>
                  <a:gd name="connsiteY63" fmla="*/ 49206 h 430080"/>
                  <a:gd name="connsiteX64" fmla="*/ 381768 w 519930"/>
                  <a:gd name="connsiteY64" fmla="*/ 40132 h 430080"/>
                  <a:gd name="connsiteX65" fmla="*/ 370777 w 519930"/>
                  <a:gd name="connsiteY65" fmla="*/ 33486 h 430080"/>
                  <a:gd name="connsiteX66" fmla="*/ 358123 w 519930"/>
                  <a:gd name="connsiteY66" fmla="*/ 32208 h 430080"/>
                  <a:gd name="connsiteX67" fmla="*/ 346493 w 519930"/>
                  <a:gd name="connsiteY67" fmla="*/ 37448 h 430080"/>
                  <a:gd name="connsiteX68" fmla="*/ 337162 w 519930"/>
                  <a:gd name="connsiteY68" fmla="*/ 46395 h 430080"/>
                  <a:gd name="connsiteX69" fmla="*/ 330389 w 519930"/>
                  <a:gd name="connsiteY69" fmla="*/ 57386 h 430080"/>
                  <a:gd name="connsiteX70" fmla="*/ 324765 w 519930"/>
                  <a:gd name="connsiteY70" fmla="*/ 69018 h 430080"/>
                  <a:gd name="connsiteX71" fmla="*/ 319908 w 519930"/>
                  <a:gd name="connsiteY71" fmla="*/ 81159 h 430080"/>
                  <a:gd name="connsiteX72" fmla="*/ 316713 w 519930"/>
                  <a:gd name="connsiteY72" fmla="*/ 93813 h 430080"/>
                  <a:gd name="connsiteX73" fmla="*/ 316841 w 519930"/>
                  <a:gd name="connsiteY73" fmla="*/ 106594 h 430080"/>
                  <a:gd name="connsiteX74" fmla="*/ 312623 w 519930"/>
                  <a:gd name="connsiteY74" fmla="*/ 95729 h 430080"/>
                  <a:gd name="connsiteX75" fmla="*/ 305210 w 519930"/>
                  <a:gd name="connsiteY75" fmla="*/ 86783 h 430080"/>
                  <a:gd name="connsiteX76" fmla="*/ 295880 w 519930"/>
                  <a:gd name="connsiteY76" fmla="*/ 80265 h 430080"/>
                  <a:gd name="connsiteX77" fmla="*/ 285016 w 519930"/>
                  <a:gd name="connsiteY77" fmla="*/ 76430 h 430080"/>
                  <a:gd name="connsiteX78" fmla="*/ 273641 w 519930"/>
                  <a:gd name="connsiteY78" fmla="*/ 77581 h 430080"/>
                  <a:gd name="connsiteX79" fmla="*/ 264311 w 519930"/>
                  <a:gd name="connsiteY79" fmla="*/ 83715 h 430080"/>
                  <a:gd name="connsiteX80" fmla="*/ 257281 w 519930"/>
                  <a:gd name="connsiteY80" fmla="*/ 91256 h 430080"/>
                  <a:gd name="connsiteX81" fmla="*/ 250635 w 519930"/>
                  <a:gd name="connsiteY81" fmla="*/ 99053 h 430080"/>
                  <a:gd name="connsiteX82" fmla="*/ 245139 w 519930"/>
                  <a:gd name="connsiteY82" fmla="*/ 87166 h 430080"/>
                  <a:gd name="connsiteX83" fmla="*/ 237215 w 519930"/>
                  <a:gd name="connsiteY83" fmla="*/ 76942 h 430080"/>
                  <a:gd name="connsiteX84" fmla="*/ 226096 w 519930"/>
                  <a:gd name="connsiteY84" fmla="*/ 70551 h 430080"/>
                  <a:gd name="connsiteX85" fmla="*/ 213315 w 519930"/>
                  <a:gd name="connsiteY85" fmla="*/ 68762 h 430080"/>
                  <a:gd name="connsiteX86" fmla="*/ 200789 w 519930"/>
                  <a:gd name="connsiteY86" fmla="*/ 71829 h 430080"/>
                  <a:gd name="connsiteX87" fmla="*/ 190053 w 519930"/>
                  <a:gd name="connsiteY87" fmla="*/ 78603 h 430080"/>
                  <a:gd name="connsiteX88" fmla="*/ 186475 w 519930"/>
                  <a:gd name="connsiteY88" fmla="*/ 85761 h 430080"/>
                  <a:gd name="connsiteX89" fmla="*/ 182385 w 519930"/>
                  <a:gd name="connsiteY89" fmla="*/ 74641 h 430080"/>
                  <a:gd name="connsiteX90" fmla="*/ 176250 w 519930"/>
                  <a:gd name="connsiteY90" fmla="*/ 64416 h 430080"/>
                  <a:gd name="connsiteX91" fmla="*/ 165514 w 519930"/>
                  <a:gd name="connsiteY91" fmla="*/ 59943 h 430080"/>
                  <a:gd name="connsiteX92" fmla="*/ 154139 w 519930"/>
                  <a:gd name="connsiteY92" fmla="*/ 63138 h 430080"/>
                  <a:gd name="connsiteX93" fmla="*/ 144681 w 519930"/>
                  <a:gd name="connsiteY93" fmla="*/ 70295 h 430080"/>
                  <a:gd name="connsiteX94" fmla="*/ 136884 w 519930"/>
                  <a:gd name="connsiteY94" fmla="*/ 79625 h 430080"/>
                  <a:gd name="connsiteX95" fmla="*/ 136629 w 519930"/>
                  <a:gd name="connsiteY95" fmla="*/ 66972 h 430080"/>
                  <a:gd name="connsiteX96" fmla="*/ 136245 w 519930"/>
                  <a:gd name="connsiteY96" fmla="*/ 54703 h 430080"/>
                  <a:gd name="connsiteX97" fmla="*/ 134456 w 519930"/>
                  <a:gd name="connsiteY97" fmla="*/ 42689 h 430080"/>
                  <a:gd name="connsiteX98" fmla="*/ 132028 w 519930"/>
                  <a:gd name="connsiteY98" fmla="*/ 30675 h 430080"/>
                  <a:gd name="connsiteX99" fmla="*/ 128321 w 519930"/>
                  <a:gd name="connsiteY99" fmla="*/ 19044 h 430080"/>
                  <a:gd name="connsiteX100" fmla="*/ 121419 w 519930"/>
                  <a:gd name="connsiteY100" fmla="*/ 8819 h 430080"/>
                  <a:gd name="connsiteX101" fmla="*/ 111195 w 519930"/>
                  <a:gd name="connsiteY101" fmla="*/ 2173 h 430080"/>
                  <a:gd name="connsiteX102" fmla="*/ 99181 w 519930"/>
                  <a:gd name="connsiteY102" fmla="*/ 2812 h 430080"/>
                  <a:gd name="connsiteX103" fmla="*/ 88700 w 519930"/>
                  <a:gd name="connsiteY103" fmla="*/ 8180 h 430080"/>
                  <a:gd name="connsiteX104" fmla="*/ 80393 w 519930"/>
                  <a:gd name="connsiteY104" fmla="*/ 16999 h 430080"/>
                  <a:gd name="connsiteX105" fmla="*/ 75024 w 519930"/>
                  <a:gd name="connsiteY105" fmla="*/ 28374 h 430080"/>
                  <a:gd name="connsiteX106" fmla="*/ 71829 w 519930"/>
                  <a:gd name="connsiteY106" fmla="*/ 40388 h 430080"/>
                  <a:gd name="connsiteX107" fmla="*/ 69529 w 519930"/>
                  <a:gd name="connsiteY107" fmla="*/ 52275 h 430080"/>
                  <a:gd name="connsiteX108" fmla="*/ 69145 w 519930"/>
                  <a:gd name="connsiteY108" fmla="*/ 40643 h 430080"/>
                  <a:gd name="connsiteX109" fmla="*/ 66845 w 519930"/>
                  <a:gd name="connsiteY109" fmla="*/ 29013 h 430080"/>
                  <a:gd name="connsiteX110" fmla="*/ 63138 w 519930"/>
                  <a:gd name="connsiteY110" fmla="*/ 17894 h 430080"/>
                  <a:gd name="connsiteX111" fmla="*/ 58153 w 519930"/>
                  <a:gd name="connsiteY111" fmla="*/ 7285 h 430080"/>
                  <a:gd name="connsiteX112" fmla="*/ 48696 w 519930"/>
                  <a:gd name="connsiteY112" fmla="*/ 256 h 430080"/>
                  <a:gd name="connsiteX113" fmla="*/ 37321 w 519930"/>
                  <a:gd name="connsiteY113" fmla="*/ 0 h 430080"/>
                  <a:gd name="connsiteX114" fmla="*/ 26968 w 519930"/>
                  <a:gd name="connsiteY114" fmla="*/ 4985 h 430080"/>
                  <a:gd name="connsiteX115" fmla="*/ 19044 w 519930"/>
                  <a:gd name="connsiteY115" fmla="*/ 13804 h 430080"/>
                  <a:gd name="connsiteX116" fmla="*/ 14187 w 519930"/>
                  <a:gd name="connsiteY116" fmla="*/ 24284 h 430080"/>
                  <a:gd name="connsiteX117" fmla="*/ 9841 w 519930"/>
                  <a:gd name="connsiteY117" fmla="*/ 35020 h 430080"/>
                  <a:gd name="connsiteX118" fmla="*/ 7029 w 519930"/>
                  <a:gd name="connsiteY118" fmla="*/ 46395 h 430080"/>
                  <a:gd name="connsiteX119" fmla="*/ 4985 w 519930"/>
                  <a:gd name="connsiteY119" fmla="*/ 57898 h 430080"/>
                  <a:gd name="connsiteX120" fmla="*/ 2428 w 519930"/>
                  <a:gd name="connsiteY120" fmla="*/ 69273 h 430080"/>
                  <a:gd name="connsiteX121" fmla="*/ 1406 w 519930"/>
                  <a:gd name="connsiteY121" fmla="*/ 80904 h 430080"/>
                  <a:gd name="connsiteX122" fmla="*/ 0 w 519930"/>
                  <a:gd name="connsiteY122" fmla="*/ 92406 h 430080"/>
                  <a:gd name="connsiteX123" fmla="*/ 4985 w 519930"/>
                  <a:gd name="connsiteY123" fmla="*/ 106594 h 430080"/>
                  <a:gd name="connsiteX124" fmla="*/ 15081 w 519930"/>
                  <a:gd name="connsiteY124" fmla="*/ 118096 h 430080"/>
                  <a:gd name="connsiteX125" fmla="*/ 23261 w 519930"/>
                  <a:gd name="connsiteY125" fmla="*/ 127554 h 430080"/>
                  <a:gd name="connsiteX126" fmla="*/ 32847 w 519930"/>
                  <a:gd name="connsiteY126" fmla="*/ 135606 h 430080"/>
                  <a:gd name="connsiteX127" fmla="*/ 42816 w 519930"/>
                  <a:gd name="connsiteY127" fmla="*/ 143147 h 430080"/>
                  <a:gd name="connsiteX128" fmla="*/ 53169 w 519930"/>
                  <a:gd name="connsiteY128" fmla="*/ 150305 h 430080"/>
                  <a:gd name="connsiteX129" fmla="*/ 64288 w 519930"/>
                  <a:gd name="connsiteY129" fmla="*/ 155928 h 430080"/>
                  <a:gd name="connsiteX130" fmla="*/ 75791 w 519930"/>
                  <a:gd name="connsiteY130" fmla="*/ 160913 h 430080"/>
                  <a:gd name="connsiteX131" fmla="*/ 87422 w 519930"/>
                  <a:gd name="connsiteY131" fmla="*/ 165514 h 430080"/>
                  <a:gd name="connsiteX132" fmla="*/ 99436 w 519930"/>
                  <a:gd name="connsiteY132" fmla="*/ 169092 h 430080"/>
                  <a:gd name="connsiteX133" fmla="*/ 111706 w 519930"/>
                  <a:gd name="connsiteY133" fmla="*/ 171393 h 430080"/>
                  <a:gd name="connsiteX134" fmla="*/ 123720 w 519930"/>
                  <a:gd name="connsiteY134" fmla="*/ 174716 h 430080"/>
                  <a:gd name="connsiteX135" fmla="*/ 136117 w 519930"/>
                  <a:gd name="connsiteY135" fmla="*/ 175994 h 430080"/>
                  <a:gd name="connsiteX136" fmla="*/ 148643 w 519930"/>
                  <a:gd name="connsiteY136" fmla="*/ 177400 h 430080"/>
                  <a:gd name="connsiteX137" fmla="*/ 160913 w 519930"/>
                  <a:gd name="connsiteY137" fmla="*/ 179445 h 430080"/>
                  <a:gd name="connsiteX138" fmla="*/ 173438 w 519930"/>
                  <a:gd name="connsiteY138" fmla="*/ 179956 h 430080"/>
                  <a:gd name="connsiteX139" fmla="*/ 185836 w 519930"/>
                  <a:gd name="connsiteY139" fmla="*/ 180723 h 430080"/>
                  <a:gd name="connsiteX140" fmla="*/ 198489 w 519930"/>
                  <a:gd name="connsiteY140" fmla="*/ 181490 h 430080"/>
                  <a:gd name="connsiteX141" fmla="*/ 211014 w 519930"/>
                  <a:gd name="connsiteY141" fmla="*/ 181873 h 430080"/>
                  <a:gd name="connsiteX142" fmla="*/ 223412 w 519930"/>
                  <a:gd name="connsiteY142" fmla="*/ 182513 h 430080"/>
                  <a:gd name="connsiteX143" fmla="*/ 235937 w 519930"/>
                  <a:gd name="connsiteY143" fmla="*/ 181873 h 430080"/>
                  <a:gd name="connsiteX144" fmla="*/ 248334 w 519930"/>
                  <a:gd name="connsiteY144" fmla="*/ 182513 h 430080"/>
                  <a:gd name="connsiteX145" fmla="*/ 260732 w 519930"/>
                  <a:gd name="connsiteY145" fmla="*/ 183280 h 430080"/>
                  <a:gd name="connsiteX146" fmla="*/ 273130 w 519930"/>
                  <a:gd name="connsiteY146" fmla="*/ 184302 h 430080"/>
                  <a:gd name="connsiteX147" fmla="*/ 274408 w 519930"/>
                  <a:gd name="connsiteY147" fmla="*/ 193504 h 430080"/>
                  <a:gd name="connsiteX148" fmla="*/ 262010 w 519930"/>
                  <a:gd name="connsiteY148" fmla="*/ 196061 h 430080"/>
                  <a:gd name="connsiteX149" fmla="*/ 249485 w 519930"/>
                  <a:gd name="connsiteY149" fmla="*/ 198489 h 430080"/>
                  <a:gd name="connsiteX150" fmla="*/ 236960 w 519930"/>
                  <a:gd name="connsiteY150" fmla="*/ 199895 h 430080"/>
                  <a:gd name="connsiteX151" fmla="*/ 224434 w 519930"/>
                  <a:gd name="connsiteY151" fmla="*/ 201811 h 430080"/>
                  <a:gd name="connsiteX152" fmla="*/ 211781 w 519930"/>
                  <a:gd name="connsiteY152" fmla="*/ 202962 h 430080"/>
                  <a:gd name="connsiteX153" fmla="*/ 199256 w 519930"/>
                  <a:gd name="connsiteY153" fmla="*/ 204880 h 430080"/>
                  <a:gd name="connsiteX154" fmla="*/ 186602 w 519930"/>
                  <a:gd name="connsiteY154" fmla="*/ 205901 h 430080"/>
                  <a:gd name="connsiteX155" fmla="*/ 173821 w 519930"/>
                  <a:gd name="connsiteY155" fmla="*/ 206413 h 430080"/>
                  <a:gd name="connsiteX156" fmla="*/ 161168 w 519930"/>
                  <a:gd name="connsiteY156" fmla="*/ 207563 h 430080"/>
                  <a:gd name="connsiteX157" fmla="*/ 148515 w 519930"/>
                  <a:gd name="connsiteY157" fmla="*/ 209097 h 430080"/>
                  <a:gd name="connsiteX158" fmla="*/ 135862 w 519930"/>
                  <a:gd name="connsiteY158" fmla="*/ 209608 h 430080"/>
                  <a:gd name="connsiteX159" fmla="*/ 123336 w 519930"/>
                  <a:gd name="connsiteY159" fmla="*/ 210758 h 430080"/>
                  <a:gd name="connsiteX160" fmla="*/ 110811 w 519930"/>
                  <a:gd name="connsiteY160" fmla="*/ 212548 h 430080"/>
                  <a:gd name="connsiteX161" fmla="*/ 98158 w 519930"/>
                  <a:gd name="connsiteY161" fmla="*/ 213059 h 430080"/>
                  <a:gd name="connsiteX162" fmla="*/ 85505 w 519930"/>
                  <a:gd name="connsiteY162" fmla="*/ 214848 h 430080"/>
                  <a:gd name="connsiteX163" fmla="*/ 73235 w 519930"/>
                  <a:gd name="connsiteY163" fmla="*/ 217405 h 430080"/>
                  <a:gd name="connsiteX164" fmla="*/ 61093 w 519930"/>
                  <a:gd name="connsiteY164" fmla="*/ 220856 h 430080"/>
                  <a:gd name="connsiteX165" fmla="*/ 50485 w 519930"/>
                  <a:gd name="connsiteY165" fmla="*/ 223923 h 430080"/>
                  <a:gd name="connsiteX166" fmla="*/ 43200 w 519930"/>
                  <a:gd name="connsiteY166" fmla="*/ 231975 h 430080"/>
                  <a:gd name="connsiteX167" fmla="*/ 38471 w 519930"/>
                  <a:gd name="connsiteY167" fmla="*/ 243478 h 430080"/>
                  <a:gd name="connsiteX168" fmla="*/ 35403 w 519930"/>
                  <a:gd name="connsiteY168" fmla="*/ 255492 h 430080"/>
                  <a:gd name="connsiteX169" fmla="*/ 35403 w 519930"/>
                  <a:gd name="connsiteY169" fmla="*/ 267762 h 430080"/>
                  <a:gd name="connsiteX170" fmla="*/ 40771 w 519930"/>
                  <a:gd name="connsiteY170" fmla="*/ 278753 h 430080"/>
                  <a:gd name="connsiteX171" fmla="*/ 51379 w 519930"/>
                  <a:gd name="connsiteY171" fmla="*/ 285016 h 430080"/>
                  <a:gd name="connsiteX172" fmla="*/ 62755 w 519930"/>
                  <a:gd name="connsiteY172" fmla="*/ 289490 h 430080"/>
                  <a:gd name="connsiteX173" fmla="*/ 75024 w 519930"/>
                  <a:gd name="connsiteY173" fmla="*/ 291662 h 430080"/>
                  <a:gd name="connsiteX174" fmla="*/ 87678 w 519930"/>
                  <a:gd name="connsiteY174" fmla="*/ 292812 h 430080"/>
                  <a:gd name="connsiteX175" fmla="*/ 100331 w 519930"/>
                  <a:gd name="connsiteY175" fmla="*/ 293963 h 430080"/>
                  <a:gd name="connsiteX176" fmla="*/ 113112 w 519930"/>
                  <a:gd name="connsiteY176" fmla="*/ 293963 h 430080"/>
                  <a:gd name="connsiteX177" fmla="*/ 125765 w 519930"/>
                  <a:gd name="connsiteY177" fmla="*/ 293068 h 430080"/>
                  <a:gd name="connsiteX178" fmla="*/ 138546 w 519930"/>
                  <a:gd name="connsiteY178" fmla="*/ 292301 h 430080"/>
                  <a:gd name="connsiteX179" fmla="*/ 151199 w 519930"/>
                  <a:gd name="connsiteY179" fmla="*/ 291662 h 430080"/>
                  <a:gd name="connsiteX180" fmla="*/ 163980 w 519930"/>
                  <a:gd name="connsiteY180" fmla="*/ 291406 h 430080"/>
                  <a:gd name="connsiteX181" fmla="*/ 176633 w 519930"/>
                  <a:gd name="connsiteY181" fmla="*/ 290129 h 430080"/>
                  <a:gd name="connsiteX182" fmla="*/ 189286 w 519930"/>
                  <a:gd name="connsiteY182" fmla="*/ 288595 h 430080"/>
                  <a:gd name="connsiteX183" fmla="*/ 202067 w 519930"/>
                  <a:gd name="connsiteY183" fmla="*/ 287956 h 430080"/>
                  <a:gd name="connsiteX184" fmla="*/ 214848 w 519930"/>
                  <a:gd name="connsiteY184" fmla="*/ 286933 h 430080"/>
                  <a:gd name="connsiteX185" fmla="*/ 227501 w 519930"/>
                  <a:gd name="connsiteY185" fmla="*/ 285528 h 430080"/>
                  <a:gd name="connsiteX186" fmla="*/ 240282 w 519930"/>
                  <a:gd name="connsiteY186" fmla="*/ 285144 h 430080"/>
                  <a:gd name="connsiteX187" fmla="*/ 253063 w 519930"/>
                  <a:gd name="connsiteY187" fmla="*/ 284249 h 430080"/>
                  <a:gd name="connsiteX188" fmla="*/ 265717 w 519930"/>
                  <a:gd name="connsiteY188" fmla="*/ 282843 h 430080"/>
                  <a:gd name="connsiteX189" fmla="*/ 278498 w 519930"/>
                  <a:gd name="connsiteY189" fmla="*/ 282971 h 430080"/>
                  <a:gd name="connsiteX190" fmla="*/ 291023 w 519930"/>
                  <a:gd name="connsiteY190" fmla="*/ 283866 h 430080"/>
                  <a:gd name="connsiteX191" fmla="*/ 282460 w 519930"/>
                  <a:gd name="connsiteY191" fmla="*/ 292429 h 430080"/>
                  <a:gd name="connsiteX192" fmla="*/ 274663 w 519930"/>
                  <a:gd name="connsiteY192" fmla="*/ 301759 h 430080"/>
                  <a:gd name="connsiteX193" fmla="*/ 268273 w 519930"/>
                  <a:gd name="connsiteY193" fmla="*/ 311984 h 430080"/>
                  <a:gd name="connsiteX194" fmla="*/ 262649 w 519930"/>
                  <a:gd name="connsiteY194" fmla="*/ 322848 h 430080"/>
                  <a:gd name="connsiteX195" fmla="*/ 258559 w 519930"/>
                  <a:gd name="connsiteY195" fmla="*/ 334223 h 430080"/>
                  <a:gd name="connsiteX196" fmla="*/ 254086 w 519930"/>
                  <a:gd name="connsiteY196" fmla="*/ 345598 h 430080"/>
                  <a:gd name="connsiteX197" fmla="*/ 250124 w 519930"/>
                  <a:gd name="connsiteY197" fmla="*/ 356973 h 430080"/>
                  <a:gd name="connsiteX198" fmla="*/ 247312 w 519930"/>
                  <a:gd name="connsiteY198" fmla="*/ 368859 h 430080"/>
                  <a:gd name="connsiteX199" fmla="*/ 245012 w 519930"/>
                  <a:gd name="connsiteY199" fmla="*/ 380873 h 430080"/>
                  <a:gd name="connsiteX200" fmla="*/ 243478 w 519930"/>
                  <a:gd name="connsiteY200" fmla="*/ 393015 h 430080"/>
                  <a:gd name="connsiteX201" fmla="*/ 242072 w 519930"/>
                  <a:gd name="connsiteY201" fmla="*/ 405157 h 430080"/>
                  <a:gd name="connsiteX202" fmla="*/ 240666 w 519930"/>
                  <a:gd name="connsiteY202" fmla="*/ 417299 h 430080"/>
                  <a:gd name="connsiteX203" fmla="*/ 240282 w 519930"/>
                  <a:gd name="connsiteY203" fmla="*/ 429314 h 43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519930" h="430080">
                    <a:moveTo>
                      <a:pt x="240282" y="429314"/>
                    </a:moveTo>
                    <a:lnTo>
                      <a:pt x="252297" y="429825"/>
                    </a:lnTo>
                    <a:lnTo>
                      <a:pt x="264439" y="429058"/>
                    </a:lnTo>
                    <a:lnTo>
                      <a:pt x="276581" y="429186"/>
                    </a:lnTo>
                    <a:lnTo>
                      <a:pt x="288722" y="429186"/>
                    </a:lnTo>
                    <a:lnTo>
                      <a:pt x="300865" y="429186"/>
                    </a:lnTo>
                    <a:lnTo>
                      <a:pt x="313006" y="429314"/>
                    </a:lnTo>
                    <a:lnTo>
                      <a:pt x="325148" y="429314"/>
                    </a:lnTo>
                    <a:lnTo>
                      <a:pt x="337290" y="429697"/>
                    </a:lnTo>
                    <a:lnTo>
                      <a:pt x="349432" y="429825"/>
                    </a:lnTo>
                    <a:lnTo>
                      <a:pt x="361574" y="429058"/>
                    </a:lnTo>
                    <a:lnTo>
                      <a:pt x="373716" y="429569"/>
                    </a:lnTo>
                    <a:lnTo>
                      <a:pt x="385858" y="429186"/>
                    </a:lnTo>
                    <a:lnTo>
                      <a:pt x="398000" y="429314"/>
                    </a:lnTo>
                    <a:lnTo>
                      <a:pt x="410142" y="429953"/>
                    </a:lnTo>
                    <a:lnTo>
                      <a:pt x="422284" y="429825"/>
                    </a:lnTo>
                    <a:lnTo>
                      <a:pt x="434426" y="429569"/>
                    </a:lnTo>
                    <a:lnTo>
                      <a:pt x="446568" y="429441"/>
                    </a:lnTo>
                    <a:lnTo>
                      <a:pt x="458837" y="430080"/>
                    </a:lnTo>
                    <a:lnTo>
                      <a:pt x="470979" y="429825"/>
                    </a:lnTo>
                    <a:lnTo>
                      <a:pt x="483121" y="429186"/>
                    </a:lnTo>
                    <a:lnTo>
                      <a:pt x="495391" y="429825"/>
                    </a:lnTo>
                    <a:lnTo>
                      <a:pt x="507661" y="429314"/>
                    </a:lnTo>
                    <a:lnTo>
                      <a:pt x="519930" y="429569"/>
                    </a:lnTo>
                    <a:lnTo>
                      <a:pt x="519803" y="417299"/>
                    </a:lnTo>
                    <a:lnTo>
                      <a:pt x="518269" y="405157"/>
                    </a:lnTo>
                    <a:lnTo>
                      <a:pt x="518269" y="392887"/>
                    </a:lnTo>
                    <a:lnTo>
                      <a:pt x="517374" y="380618"/>
                    </a:lnTo>
                    <a:lnTo>
                      <a:pt x="516735" y="368348"/>
                    </a:lnTo>
                    <a:lnTo>
                      <a:pt x="515968" y="356206"/>
                    </a:lnTo>
                    <a:lnTo>
                      <a:pt x="515201" y="343936"/>
                    </a:lnTo>
                    <a:lnTo>
                      <a:pt x="515457" y="331667"/>
                    </a:lnTo>
                    <a:lnTo>
                      <a:pt x="514946" y="319269"/>
                    </a:lnTo>
                    <a:lnTo>
                      <a:pt x="513796" y="307000"/>
                    </a:lnTo>
                    <a:lnTo>
                      <a:pt x="512901" y="294985"/>
                    </a:lnTo>
                    <a:lnTo>
                      <a:pt x="511239" y="282971"/>
                    </a:lnTo>
                    <a:lnTo>
                      <a:pt x="507661" y="271340"/>
                    </a:lnTo>
                    <a:lnTo>
                      <a:pt x="504210" y="259710"/>
                    </a:lnTo>
                    <a:lnTo>
                      <a:pt x="499865" y="248462"/>
                    </a:lnTo>
                    <a:lnTo>
                      <a:pt x="494113" y="237726"/>
                    </a:lnTo>
                    <a:lnTo>
                      <a:pt x="489128" y="226735"/>
                    </a:lnTo>
                    <a:lnTo>
                      <a:pt x="482610" y="216510"/>
                    </a:lnTo>
                    <a:lnTo>
                      <a:pt x="476220" y="206157"/>
                    </a:lnTo>
                    <a:lnTo>
                      <a:pt x="468679" y="196700"/>
                    </a:lnTo>
                    <a:lnTo>
                      <a:pt x="461394" y="186986"/>
                    </a:lnTo>
                    <a:lnTo>
                      <a:pt x="453342" y="178039"/>
                    </a:lnTo>
                    <a:lnTo>
                      <a:pt x="444651" y="169604"/>
                    </a:lnTo>
                    <a:lnTo>
                      <a:pt x="436343" y="160657"/>
                    </a:lnTo>
                    <a:lnTo>
                      <a:pt x="427268" y="152605"/>
                    </a:lnTo>
                    <a:lnTo>
                      <a:pt x="418449" y="145064"/>
                    </a:lnTo>
                    <a:lnTo>
                      <a:pt x="425096" y="134967"/>
                    </a:lnTo>
                    <a:lnTo>
                      <a:pt x="431870" y="124615"/>
                    </a:lnTo>
                    <a:lnTo>
                      <a:pt x="438132" y="113878"/>
                    </a:lnTo>
                    <a:lnTo>
                      <a:pt x="442094" y="102120"/>
                    </a:lnTo>
                    <a:lnTo>
                      <a:pt x="444651" y="89978"/>
                    </a:lnTo>
                    <a:lnTo>
                      <a:pt x="445034" y="77581"/>
                    </a:lnTo>
                    <a:lnTo>
                      <a:pt x="442094" y="65439"/>
                    </a:lnTo>
                    <a:lnTo>
                      <a:pt x="434170" y="56109"/>
                    </a:lnTo>
                    <a:lnTo>
                      <a:pt x="422923" y="51380"/>
                    </a:lnTo>
                    <a:lnTo>
                      <a:pt x="410909" y="53041"/>
                    </a:lnTo>
                    <a:lnTo>
                      <a:pt x="397872" y="60966"/>
                    </a:lnTo>
                    <a:lnTo>
                      <a:pt x="387264" y="71829"/>
                    </a:lnTo>
                    <a:lnTo>
                      <a:pt x="388925" y="60710"/>
                    </a:lnTo>
                    <a:lnTo>
                      <a:pt x="388414" y="49206"/>
                    </a:lnTo>
                    <a:lnTo>
                      <a:pt x="381768" y="40132"/>
                    </a:lnTo>
                    <a:lnTo>
                      <a:pt x="370777" y="33486"/>
                    </a:lnTo>
                    <a:lnTo>
                      <a:pt x="358123" y="32208"/>
                    </a:lnTo>
                    <a:lnTo>
                      <a:pt x="346493" y="37448"/>
                    </a:lnTo>
                    <a:lnTo>
                      <a:pt x="337162" y="46395"/>
                    </a:lnTo>
                    <a:lnTo>
                      <a:pt x="330389" y="57386"/>
                    </a:lnTo>
                    <a:lnTo>
                      <a:pt x="324765" y="69018"/>
                    </a:lnTo>
                    <a:lnTo>
                      <a:pt x="319908" y="81159"/>
                    </a:lnTo>
                    <a:lnTo>
                      <a:pt x="316713" y="93813"/>
                    </a:lnTo>
                    <a:lnTo>
                      <a:pt x="316841" y="106594"/>
                    </a:lnTo>
                    <a:lnTo>
                      <a:pt x="312623" y="95729"/>
                    </a:lnTo>
                    <a:lnTo>
                      <a:pt x="305210" y="86783"/>
                    </a:lnTo>
                    <a:lnTo>
                      <a:pt x="295880" y="80265"/>
                    </a:lnTo>
                    <a:lnTo>
                      <a:pt x="285016" y="76430"/>
                    </a:lnTo>
                    <a:lnTo>
                      <a:pt x="273641" y="77581"/>
                    </a:lnTo>
                    <a:lnTo>
                      <a:pt x="264311" y="83715"/>
                    </a:lnTo>
                    <a:lnTo>
                      <a:pt x="257281" y="91256"/>
                    </a:lnTo>
                    <a:lnTo>
                      <a:pt x="250635" y="99053"/>
                    </a:lnTo>
                    <a:lnTo>
                      <a:pt x="245139" y="87166"/>
                    </a:lnTo>
                    <a:lnTo>
                      <a:pt x="237215" y="76942"/>
                    </a:lnTo>
                    <a:lnTo>
                      <a:pt x="226096" y="70551"/>
                    </a:lnTo>
                    <a:lnTo>
                      <a:pt x="213315" y="68762"/>
                    </a:lnTo>
                    <a:lnTo>
                      <a:pt x="200789" y="71829"/>
                    </a:lnTo>
                    <a:lnTo>
                      <a:pt x="190053" y="78603"/>
                    </a:lnTo>
                    <a:lnTo>
                      <a:pt x="186475" y="85761"/>
                    </a:lnTo>
                    <a:lnTo>
                      <a:pt x="182385" y="74641"/>
                    </a:lnTo>
                    <a:lnTo>
                      <a:pt x="176250" y="64416"/>
                    </a:lnTo>
                    <a:lnTo>
                      <a:pt x="165514" y="59943"/>
                    </a:lnTo>
                    <a:lnTo>
                      <a:pt x="154139" y="63138"/>
                    </a:lnTo>
                    <a:lnTo>
                      <a:pt x="144681" y="70295"/>
                    </a:lnTo>
                    <a:lnTo>
                      <a:pt x="136884" y="79625"/>
                    </a:lnTo>
                    <a:lnTo>
                      <a:pt x="136629" y="66972"/>
                    </a:lnTo>
                    <a:lnTo>
                      <a:pt x="136245" y="54703"/>
                    </a:lnTo>
                    <a:lnTo>
                      <a:pt x="134456" y="42689"/>
                    </a:lnTo>
                    <a:lnTo>
                      <a:pt x="132028" y="30675"/>
                    </a:lnTo>
                    <a:lnTo>
                      <a:pt x="128321" y="19044"/>
                    </a:lnTo>
                    <a:lnTo>
                      <a:pt x="121419" y="8819"/>
                    </a:lnTo>
                    <a:lnTo>
                      <a:pt x="111195" y="2173"/>
                    </a:lnTo>
                    <a:lnTo>
                      <a:pt x="99181" y="2812"/>
                    </a:lnTo>
                    <a:lnTo>
                      <a:pt x="88700" y="8180"/>
                    </a:lnTo>
                    <a:lnTo>
                      <a:pt x="80393" y="16999"/>
                    </a:lnTo>
                    <a:lnTo>
                      <a:pt x="75024" y="28374"/>
                    </a:lnTo>
                    <a:lnTo>
                      <a:pt x="71829" y="40388"/>
                    </a:lnTo>
                    <a:lnTo>
                      <a:pt x="69529" y="52275"/>
                    </a:lnTo>
                    <a:lnTo>
                      <a:pt x="69145" y="40643"/>
                    </a:lnTo>
                    <a:lnTo>
                      <a:pt x="66845" y="29013"/>
                    </a:lnTo>
                    <a:lnTo>
                      <a:pt x="63138" y="17894"/>
                    </a:lnTo>
                    <a:lnTo>
                      <a:pt x="58153" y="7285"/>
                    </a:lnTo>
                    <a:lnTo>
                      <a:pt x="48696" y="256"/>
                    </a:lnTo>
                    <a:lnTo>
                      <a:pt x="37321" y="0"/>
                    </a:lnTo>
                    <a:lnTo>
                      <a:pt x="26968" y="4985"/>
                    </a:lnTo>
                    <a:lnTo>
                      <a:pt x="19044" y="13804"/>
                    </a:lnTo>
                    <a:lnTo>
                      <a:pt x="14187" y="24284"/>
                    </a:lnTo>
                    <a:lnTo>
                      <a:pt x="9841" y="35020"/>
                    </a:lnTo>
                    <a:lnTo>
                      <a:pt x="7029" y="46395"/>
                    </a:lnTo>
                    <a:lnTo>
                      <a:pt x="4985" y="57898"/>
                    </a:lnTo>
                    <a:lnTo>
                      <a:pt x="2428" y="69273"/>
                    </a:lnTo>
                    <a:lnTo>
                      <a:pt x="1406" y="80904"/>
                    </a:lnTo>
                    <a:lnTo>
                      <a:pt x="0" y="92406"/>
                    </a:lnTo>
                    <a:lnTo>
                      <a:pt x="4985" y="106594"/>
                    </a:lnTo>
                    <a:lnTo>
                      <a:pt x="15081" y="118096"/>
                    </a:lnTo>
                    <a:lnTo>
                      <a:pt x="23261" y="127554"/>
                    </a:lnTo>
                    <a:lnTo>
                      <a:pt x="32847" y="135606"/>
                    </a:lnTo>
                    <a:lnTo>
                      <a:pt x="42816" y="143147"/>
                    </a:lnTo>
                    <a:lnTo>
                      <a:pt x="53169" y="150305"/>
                    </a:lnTo>
                    <a:lnTo>
                      <a:pt x="64288" y="155928"/>
                    </a:lnTo>
                    <a:lnTo>
                      <a:pt x="75791" y="160913"/>
                    </a:lnTo>
                    <a:lnTo>
                      <a:pt x="87422" y="165514"/>
                    </a:lnTo>
                    <a:lnTo>
                      <a:pt x="99436" y="169092"/>
                    </a:lnTo>
                    <a:lnTo>
                      <a:pt x="111706" y="171393"/>
                    </a:lnTo>
                    <a:lnTo>
                      <a:pt x="123720" y="174716"/>
                    </a:lnTo>
                    <a:lnTo>
                      <a:pt x="136117" y="175994"/>
                    </a:lnTo>
                    <a:lnTo>
                      <a:pt x="148643" y="177400"/>
                    </a:lnTo>
                    <a:lnTo>
                      <a:pt x="160913" y="179445"/>
                    </a:lnTo>
                    <a:lnTo>
                      <a:pt x="173438" y="179956"/>
                    </a:lnTo>
                    <a:lnTo>
                      <a:pt x="185836" y="180723"/>
                    </a:lnTo>
                    <a:lnTo>
                      <a:pt x="198489" y="181490"/>
                    </a:lnTo>
                    <a:lnTo>
                      <a:pt x="211014" y="181873"/>
                    </a:lnTo>
                    <a:lnTo>
                      <a:pt x="223412" y="182513"/>
                    </a:lnTo>
                    <a:lnTo>
                      <a:pt x="235937" y="181873"/>
                    </a:lnTo>
                    <a:lnTo>
                      <a:pt x="248334" y="182513"/>
                    </a:lnTo>
                    <a:lnTo>
                      <a:pt x="260732" y="183280"/>
                    </a:lnTo>
                    <a:lnTo>
                      <a:pt x="273130" y="184302"/>
                    </a:lnTo>
                    <a:lnTo>
                      <a:pt x="274408" y="193504"/>
                    </a:lnTo>
                    <a:lnTo>
                      <a:pt x="262010" y="196061"/>
                    </a:lnTo>
                    <a:lnTo>
                      <a:pt x="249485" y="198489"/>
                    </a:lnTo>
                    <a:lnTo>
                      <a:pt x="236960" y="199895"/>
                    </a:lnTo>
                    <a:lnTo>
                      <a:pt x="224434" y="201811"/>
                    </a:lnTo>
                    <a:lnTo>
                      <a:pt x="211781" y="202962"/>
                    </a:lnTo>
                    <a:lnTo>
                      <a:pt x="199256" y="204880"/>
                    </a:lnTo>
                    <a:lnTo>
                      <a:pt x="186602" y="205901"/>
                    </a:lnTo>
                    <a:lnTo>
                      <a:pt x="173821" y="206413"/>
                    </a:lnTo>
                    <a:lnTo>
                      <a:pt x="161168" y="207563"/>
                    </a:lnTo>
                    <a:lnTo>
                      <a:pt x="148515" y="209097"/>
                    </a:lnTo>
                    <a:lnTo>
                      <a:pt x="135862" y="209608"/>
                    </a:lnTo>
                    <a:lnTo>
                      <a:pt x="123336" y="210758"/>
                    </a:lnTo>
                    <a:lnTo>
                      <a:pt x="110811" y="212548"/>
                    </a:lnTo>
                    <a:lnTo>
                      <a:pt x="98158" y="213059"/>
                    </a:lnTo>
                    <a:lnTo>
                      <a:pt x="85505" y="214848"/>
                    </a:lnTo>
                    <a:lnTo>
                      <a:pt x="73235" y="217405"/>
                    </a:lnTo>
                    <a:lnTo>
                      <a:pt x="61093" y="220856"/>
                    </a:lnTo>
                    <a:lnTo>
                      <a:pt x="50485" y="223923"/>
                    </a:lnTo>
                    <a:lnTo>
                      <a:pt x="43200" y="231975"/>
                    </a:lnTo>
                    <a:lnTo>
                      <a:pt x="38471" y="243478"/>
                    </a:lnTo>
                    <a:lnTo>
                      <a:pt x="35403" y="255492"/>
                    </a:lnTo>
                    <a:lnTo>
                      <a:pt x="35403" y="267762"/>
                    </a:lnTo>
                    <a:lnTo>
                      <a:pt x="40771" y="278753"/>
                    </a:lnTo>
                    <a:lnTo>
                      <a:pt x="51379" y="285016"/>
                    </a:lnTo>
                    <a:lnTo>
                      <a:pt x="62755" y="289490"/>
                    </a:lnTo>
                    <a:lnTo>
                      <a:pt x="75024" y="291662"/>
                    </a:lnTo>
                    <a:lnTo>
                      <a:pt x="87678" y="292812"/>
                    </a:lnTo>
                    <a:lnTo>
                      <a:pt x="100331" y="293963"/>
                    </a:lnTo>
                    <a:lnTo>
                      <a:pt x="113112" y="293963"/>
                    </a:lnTo>
                    <a:lnTo>
                      <a:pt x="125765" y="293068"/>
                    </a:lnTo>
                    <a:lnTo>
                      <a:pt x="138546" y="292301"/>
                    </a:lnTo>
                    <a:lnTo>
                      <a:pt x="151199" y="291662"/>
                    </a:lnTo>
                    <a:lnTo>
                      <a:pt x="163980" y="291406"/>
                    </a:lnTo>
                    <a:lnTo>
                      <a:pt x="176633" y="290129"/>
                    </a:lnTo>
                    <a:lnTo>
                      <a:pt x="189286" y="288595"/>
                    </a:lnTo>
                    <a:lnTo>
                      <a:pt x="202067" y="287956"/>
                    </a:lnTo>
                    <a:lnTo>
                      <a:pt x="214848" y="286933"/>
                    </a:lnTo>
                    <a:lnTo>
                      <a:pt x="227501" y="285528"/>
                    </a:lnTo>
                    <a:lnTo>
                      <a:pt x="240282" y="285144"/>
                    </a:lnTo>
                    <a:lnTo>
                      <a:pt x="253063" y="284249"/>
                    </a:lnTo>
                    <a:lnTo>
                      <a:pt x="265717" y="282843"/>
                    </a:lnTo>
                    <a:lnTo>
                      <a:pt x="278498" y="282971"/>
                    </a:lnTo>
                    <a:lnTo>
                      <a:pt x="291023" y="283866"/>
                    </a:lnTo>
                    <a:lnTo>
                      <a:pt x="282460" y="292429"/>
                    </a:lnTo>
                    <a:lnTo>
                      <a:pt x="274663" y="301759"/>
                    </a:lnTo>
                    <a:lnTo>
                      <a:pt x="268273" y="311984"/>
                    </a:lnTo>
                    <a:lnTo>
                      <a:pt x="262649" y="322848"/>
                    </a:lnTo>
                    <a:lnTo>
                      <a:pt x="258559" y="334223"/>
                    </a:lnTo>
                    <a:lnTo>
                      <a:pt x="254086" y="345598"/>
                    </a:lnTo>
                    <a:lnTo>
                      <a:pt x="250124" y="356973"/>
                    </a:lnTo>
                    <a:lnTo>
                      <a:pt x="247312" y="368859"/>
                    </a:lnTo>
                    <a:lnTo>
                      <a:pt x="245012" y="380873"/>
                    </a:lnTo>
                    <a:lnTo>
                      <a:pt x="243478" y="393015"/>
                    </a:lnTo>
                    <a:lnTo>
                      <a:pt x="242072" y="405157"/>
                    </a:lnTo>
                    <a:lnTo>
                      <a:pt x="240666" y="417299"/>
                    </a:lnTo>
                    <a:lnTo>
                      <a:pt x="240282" y="429314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408" name="グラフィックス 5">
                <a:extLst>
                  <a:ext uri="{FF2B5EF4-FFF2-40B4-BE49-F238E27FC236}">
                    <a16:creationId xmlns:a16="http://schemas.microsoft.com/office/drawing/2014/main" id="{CF69A5BA-6646-3B5D-A12B-01F51C6461C4}"/>
                  </a:ext>
                </a:extLst>
              </p:cNvPr>
              <p:cNvGrpSpPr/>
              <p:nvPr/>
            </p:nvGrpSpPr>
            <p:grpSpPr>
              <a:xfrm>
                <a:off x="9982104" y="4729171"/>
                <a:ext cx="94645" cy="78593"/>
                <a:chOff x="9982104" y="4729171"/>
                <a:chExt cx="94645" cy="78593"/>
              </a:xfrm>
              <a:solidFill>
                <a:srgbClr val="FFFFFF"/>
              </a:solidFill>
            </p:grpSpPr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AE4565A5-925A-5324-CD81-5E54F7C17196}"/>
                    </a:ext>
                  </a:extLst>
                </p:cNvPr>
                <p:cNvSpPr/>
                <p:nvPr/>
              </p:nvSpPr>
              <p:spPr>
                <a:xfrm>
                  <a:off x="10031822" y="4751410"/>
                  <a:ext cx="44927" cy="56354"/>
                </a:xfrm>
                <a:custGeom>
                  <a:avLst/>
                  <a:gdLst>
                    <a:gd name="connsiteX0" fmla="*/ 4419 w 44927"/>
                    <a:gd name="connsiteY0" fmla="*/ 19960 h 56354"/>
                    <a:gd name="connsiteX1" fmla="*/ 13111 w 44927"/>
                    <a:gd name="connsiteY1" fmla="*/ 55874 h 56354"/>
                    <a:gd name="connsiteX2" fmla="*/ 44552 w 44927"/>
                    <a:gd name="connsiteY2" fmla="*/ 12036 h 56354"/>
                    <a:gd name="connsiteX3" fmla="*/ 42507 w 44927"/>
                    <a:gd name="connsiteY3" fmla="*/ 7307 h 56354"/>
                    <a:gd name="connsiteX4" fmla="*/ 34838 w 44927"/>
                    <a:gd name="connsiteY4" fmla="*/ 1299 h 56354"/>
                    <a:gd name="connsiteX5" fmla="*/ 29981 w 44927"/>
                    <a:gd name="connsiteY5" fmla="*/ 149 h 56354"/>
                    <a:gd name="connsiteX6" fmla="*/ 7743 w 44927"/>
                    <a:gd name="connsiteY6" fmla="*/ 14080 h 56354"/>
                    <a:gd name="connsiteX7" fmla="*/ 4292 w 44927"/>
                    <a:gd name="connsiteY7" fmla="*/ 19960 h 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927" h="56354">
                      <a:moveTo>
                        <a:pt x="4419" y="19960"/>
                      </a:moveTo>
                      <a:cubicBezTo>
                        <a:pt x="-1971" y="31590"/>
                        <a:pt x="-3249" y="52551"/>
                        <a:pt x="13111" y="55874"/>
                      </a:cubicBezTo>
                      <a:cubicBezTo>
                        <a:pt x="36628" y="60475"/>
                        <a:pt x="47108" y="30951"/>
                        <a:pt x="44552" y="12036"/>
                      </a:cubicBezTo>
                      <a:cubicBezTo>
                        <a:pt x="44041" y="10246"/>
                        <a:pt x="43402" y="8712"/>
                        <a:pt x="42507" y="7307"/>
                      </a:cubicBezTo>
                      <a:cubicBezTo>
                        <a:pt x="40590" y="4495"/>
                        <a:pt x="37906" y="2577"/>
                        <a:pt x="34838" y="1299"/>
                      </a:cubicBezTo>
                      <a:cubicBezTo>
                        <a:pt x="33305" y="660"/>
                        <a:pt x="31643" y="277"/>
                        <a:pt x="29981" y="149"/>
                      </a:cubicBezTo>
                      <a:cubicBezTo>
                        <a:pt x="20268" y="-1129"/>
                        <a:pt x="12344" y="6028"/>
                        <a:pt x="7743" y="14080"/>
                      </a:cubicBezTo>
                      <a:cubicBezTo>
                        <a:pt x="6464" y="15870"/>
                        <a:pt x="5314" y="17914"/>
                        <a:pt x="4292" y="199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BB02EF00-A592-A1BD-8F41-20F2D84CDC88}"/>
                    </a:ext>
                  </a:extLst>
                </p:cNvPr>
                <p:cNvSpPr/>
                <p:nvPr/>
              </p:nvSpPr>
              <p:spPr>
                <a:xfrm>
                  <a:off x="9982104" y="4729171"/>
                  <a:ext cx="44927" cy="56354"/>
                </a:xfrm>
                <a:custGeom>
                  <a:avLst/>
                  <a:gdLst>
                    <a:gd name="connsiteX0" fmla="*/ 4420 w 44927"/>
                    <a:gd name="connsiteY0" fmla="*/ 19960 h 56354"/>
                    <a:gd name="connsiteX1" fmla="*/ 13111 w 44927"/>
                    <a:gd name="connsiteY1" fmla="*/ 55874 h 56354"/>
                    <a:gd name="connsiteX2" fmla="*/ 44552 w 44927"/>
                    <a:gd name="connsiteY2" fmla="*/ 12035 h 56354"/>
                    <a:gd name="connsiteX3" fmla="*/ 42507 w 44927"/>
                    <a:gd name="connsiteY3" fmla="*/ 7306 h 56354"/>
                    <a:gd name="connsiteX4" fmla="*/ 34838 w 44927"/>
                    <a:gd name="connsiteY4" fmla="*/ 1299 h 56354"/>
                    <a:gd name="connsiteX5" fmla="*/ 29981 w 44927"/>
                    <a:gd name="connsiteY5" fmla="*/ 149 h 56354"/>
                    <a:gd name="connsiteX6" fmla="*/ 7743 w 44927"/>
                    <a:gd name="connsiteY6" fmla="*/ 14080 h 56354"/>
                    <a:gd name="connsiteX7" fmla="*/ 4292 w 44927"/>
                    <a:gd name="connsiteY7" fmla="*/ 19960 h 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927" h="56354">
                      <a:moveTo>
                        <a:pt x="4420" y="19960"/>
                      </a:moveTo>
                      <a:cubicBezTo>
                        <a:pt x="-1971" y="31590"/>
                        <a:pt x="-3249" y="52551"/>
                        <a:pt x="13111" y="55874"/>
                      </a:cubicBezTo>
                      <a:cubicBezTo>
                        <a:pt x="36627" y="60475"/>
                        <a:pt x="47108" y="30951"/>
                        <a:pt x="44552" y="12035"/>
                      </a:cubicBezTo>
                      <a:cubicBezTo>
                        <a:pt x="44041" y="10246"/>
                        <a:pt x="43401" y="8712"/>
                        <a:pt x="42507" y="7306"/>
                      </a:cubicBezTo>
                      <a:cubicBezTo>
                        <a:pt x="40590" y="4495"/>
                        <a:pt x="37906" y="2577"/>
                        <a:pt x="34838" y="1299"/>
                      </a:cubicBezTo>
                      <a:cubicBezTo>
                        <a:pt x="33305" y="660"/>
                        <a:pt x="31643" y="277"/>
                        <a:pt x="29981" y="149"/>
                      </a:cubicBezTo>
                      <a:cubicBezTo>
                        <a:pt x="20268" y="-1129"/>
                        <a:pt x="12344" y="6028"/>
                        <a:pt x="7743" y="14080"/>
                      </a:cubicBezTo>
                      <a:cubicBezTo>
                        <a:pt x="6465" y="15870"/>
                        <a:pt x="5314" y="17914"/>
                        <a:pt x="4292" y="199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11" name="グラフィックス 5">
                <a:extLst>
                  <a:ext uri="{FF2B5EF4-FFF2-40B4-BE49-F238E27FC236}">
                    <a16:creationId xmlns:a16="http://schemas.microsoft.com/office/drawing/2014/main" id="{F84B24C3-5AC8-2272-4FC0-121F16C09EA3}"/>
                  </a:ext>
                </a:extLst>
              </p:cNvPr>
              <p:cNvGrpSpPr/>
              <p:nvPr/>
            </p:nvGrpSpPr>
            <p:grpSpPr>
              <a:xfrm>
                <a:off x="9677701" y="4718738"/>
                <a:ext cx="76451" cy="19672"/>
                <a:chOff x="9677701" y="4718738"/>
                <a:chExt cx="76451" cy="19672"/>
              </a:xfrm>
              <a:solidFill>
                <a:srgbClr val="272C2E"/>
              </a:solidFill>
            </p:grpSpPr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F55576F7-AC36-035D-C284-0DE6DE0F23A8}"/>
                    </a:ext>
                  </a:extLst>
                </p:cNvPr>
                <p:cNvSpPr/>
                <p:nvPr/>
              </p:nvSpPr>
              <p:spPr>
                <a:xfrm>
                  <a:off x="9739544" y="4726748"/>
                  <a:ext cx="14608" cy="11663"/>
                </a:xfrm>
                <a:custGeom>
                  <a:avLst/>
                  <a:gdLst>
                    <a:gd name="connsiteX0" fmla="*/ 2351 w 14608"/>
                    <a:gd name="connsiteY0" fmla="*/ 2189 h 11663"/>
                    <a:gd name="connsiteX1" fmla="*/ 13981 w 14608"/>
                    <a:gd name="connsiteY1" fmla="*/ 3084 h 11663"/>
                    <a:gd name="connsiteX2" fmla="*/ 13087 w 14608"/>
                    <a:gd name="connsiteY2" fmla="*/ 8708 h 11663"/>
                    <a:gd name="connsiteX3" fmla="*/ 11297 w 14608"/>
                    <a:gd name="connsiteY3" fmla="*/ 9985 h 11663"/>
                    <a:gd name="connsiteX4" fmla="*/ 10147 w 14608"/>
                    <a:gd name="connsiteY4" fmla="*/ 10496 h 11663"/>
                    <a:gd name="connsiteX5" fmla="*/ 7974 w 14608"/>
                    <a:gd name="connsiteY5" fmla="*/ 11008 h 11663"/>
                    <a:gd name="connsiteX6" fmla="*/ 6185 w 14608"/>
                    <a:gd name="connsiteY6" fmla="*/ 11008 h 11663"/>
                    <a:gd name="connsiteX7" fmla="*/ 2479 w 14608"/>
                    <a:gd name="connsiteY7" fmla="*/ 11391 h 11663"/>
                    <a:gd name="connsiteX8" fmla="*/ 2223 w 14608"/>
                    <a:gd name="connsiteY8" fmla="*/ 2061 h 11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08" h="11663">
                      <a:moveTo>
                        <a:pt x="2351" y="2189"/>
                      </a:moveTo>
                      <a:cubicBezTo>
                        <a:pt x="5418" y="-495"/>
                        <a:pt x="12064" y="-1262"/>
                        <a:pt x="13981" y="3084"/>
                      </a:cubicBezTo>
                      <a:cubicBezTo>
                        <a:pt x="15132" y="4746"/>
                        <a:pt x="14621" y="7301"/>
                        <a:pt x="13087" y="8708"/>
                      </a:cubicBezTo>
                      <a:cubicBezTo>
                        <a:pt x="12576" y="9219"/>
                        <a:pt x="11936" y="9602"/>
                        <a:pt x="11297" y="9985"/>
                      </a:cubicBezTo>
                      <a:cubicBezTo>
                        <a:pt x="10914" y="10241"/>
                        <a:pt x="10531" y="10369"/>
                        <a:pt x="10147" y="10496"/>
                      </a:cubicBezTo>
                      <a:cubicBezTo>
                        <a:pt x="9636" y="10752"/>
                        <a:pt x="8741" y="11008"/>
                        <a:pt x="7974" y="11008"/>
                      </a:cubicBezTo>
                      <a:cubicBezTo>
                        <a:pt x="7335" y="11008"/>
                        <a:pt x="6824" y="11008"/>
                        <a:pt x="6185" y="11008"/>
                      </a:cubicBezTo>
                      <a:cubicBezTo>
                        <a:pt x="5035" y="11647"/>
                        <a:pt x="3629" y="11903"/>
                        <a:pt x="2479" y="11391"/>
                      </a:cubicBezTo>
                      <a:cubicBezTo>
                        <a:pt x="-1100" y="9346"/>
                        <a:pt x="-461" y="4490"/>
                        <a:pt x="2223" y="2061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AE3419FB-8777-B142-EA31-CDCD080567BD}"/>
                    </a:ext>
                  </a:extLst>
                </p:cNvPr>
                <p:cNvSpPr/>
                <p:nvPr/>
              </p:nvSpPr>
              <p:spPr>
                <a:xfrm>
                  <a:off x="9677701" y="4718738"/>
                  <a:ext cx="13069" cy="10227"/>
                </a:xfrm>
                <a:custGeom>
                  <a:avLst/>
                  <a:gdLst>
                    <a:gd name="connsiteX0" fmla="*/ 33 w 13069"/>
                    <a:gd name="connsiteY0" fmla="*/ 4191 h 10227"/>
                    <a:gd name="connsiteX1" fmla="*/ 12814 w 13069"/>
                    <a:gd name="connsiteY1" fmla="*/ 5342 h 10227"/>
                    <a:gd name="connsiteX2" fmla="*/ 13070 w 13069"/>
                    <a:gd name="connsiteY2" fmla="*/ 6108 h 10227"/>
                    <a:gd name="connsiteX3" fmla="*/ 545 w 13069"/>
                    <a:gd name="connsiteY3" fmla="*/ 7131 h 10227"/>
                    <a:gd name="connsiteX4" fmla="*/ 545 w 13069"/>
                    <a:gd name="connsiteY4" fmla="*/ 6875 h 10227"/>
                    <a:gd name="connsiteX5" fmla="*/ 33 w 13069"/>
                    <a:gd name="connsiteY5" fmla="*/ 4063 h 10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69" h="10227">
                      <a:moveTo>
                        <a:pt x="33" y="4191"/>
                      </a:moveTo>
                      <a:cubicBezTo>
                        <a:pt x="928" y="-2455"/>
                        <a:pt x="13070" y="-538"/>
                        <a:pt x="12814" y="5342"/>
                      </a:cubicBezTo>
                      <a:cubicBezTo>
                        <a:pt x="12942" y="5598"/>
                        <a:pt x="13070" y="5725"/>
                        <a:pt x="13070" y="6108"/>
                      </a:cubicBezTo>
                      <a:cubicBezTo>
                        <a:pt x="12303" y="11348"/>
                        <a:pt x="2590" y="11476"/>
                        <a:pt x="545" y="7131"/>
                      </a:cubicBezTo>
                      <a:cubicBezTo>
                        <a:pt x="545" y="7131"/>
                        <a:pt x="545" y="7003"/>
                        <a:pt x="545" y="6875"/>
                      </a:cubicBezTo>
                      <a:cubicBezTo>
                        <a:pt x="161" y="6108"/>
                        <a:pt x="-95" y="5086"/>
                        <a:pt x="33" y="4063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A3D5DABA-A6D5-ABC1-3AAE-FB9D137D416D}"/>
                  </a:ext>
                </a:extLst>
              </p:cNvPr>
              <p:cNvSpPr/>
              <p:nvPr/>
            </p:nvSpPr>
            <p:spPr>
              <a:xfrm>
                <a:off x="9981974" y="4743528"/>
                <a:ext cx="30476" cy="38127"/>
              </a:xfrm>
              <a:custGeom>
                <a:avLst/>
                <a:gdLst>
                  <a:gd name="connsiteX0" fmla="*/ 3015 w 30476"/>
                  <a:gd name="connsiteY0" fmla="*/ 13527 h 38127"/>
                  <a:gd name="connsiteX1" fmla="*/ 8894 w 30476"/>
                  <a:gd name="connsiteY1" fmla="*/ 37811 h 38127"/>
                  <a:gd name="connsiteX2" fmla="*/ 30239 w 30476"/>
                  <a:gd name="connsiteY2" fmla="*/ 8159 h 38127"/>
                  <a:gd name="connsiteX3" fmla="*/ 28833 w 30476"/>
                  <a:gd name="connsiteY3" fmla="*/ 4964 h 38127"/>
                  <a:gd name="connsiteX4" fmla="*/ 23720 w 30476"/>
                  <a:gd name="connsiteY4" fmla="*/ 874 h 38127"/>
                  <a:gd name="connsiteX5" fmla="*/ 20525 w 30476"/>
                  <a:gd name="connsiteY5" fmla="*/ 107 h 38127"/>
                  <a:gd name="connsiteX6" fmla="*/ 5444 w 30476"/>
                  <a:gd name="connsiteY6" fmla="*/ 9565 h 38127"/>
                  <a:gd name="connsiteX7" fmla="*/ 3143 w 30476"/>
                  <a:gd name="connsiteY7" fmla="*/ 13527 h 3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76" h="38127">
                    <a:moveTo>
                      <a:pt x="3015" y="13527"/>
                    </a:moveTo>
                    <a:cubicBezTo>
                      <a:pt x="-1330" y="21452"/>
                      <a:pt x="-2225" y="35638"/>
                      <a:pt x="8894" y="37811"/>
                    </a:cubicBezTo>
                    <a:cubicBezTo>
                      <a:pt x="24871" y="40878"/>
                      <a:pt x="31900" y="20940"/>
                      <a:pt x="30239" y="8159"/>
                    </a:cubicBezTo>
                    <a:cubicBezTo>
                      <a:pt x="29983" y="7009"/>
                      <a:pt x="29472" y="5858"/>
                      <a:pt x="28833" y="4964"/>
                    </a:cubicBezTo>
                    <a:cubicBezTo>
                      <a:pt x="27554" y="3047"/>
                      <a:pt x="25765" y="1768"/>
                      <a:pt x="23720" y="874"/>
                    </a:cubicBezTo>
                    <a:cubicBezTo>
                      <a:pt x="22698" y="491"/>
                      <a:pt x="21547" y="235"/>
                      <a:pt x="20525" y="107"/>
                    </a:cubicBezTo>
                    <a:cubicBezTo>
                      <a:pt x="13879" y="-787"/>
                      <a:pt x="8639" y="4069"/>
                      <a:pt x="5444" y="9565"/>
                    </a:cubicBezTo>
                    <a:cubicBezTo>
                      <a:pt x="4549" y="10843"/>
                      <a:pt x="3782" y="12121"/>
                      <a:pt x="3143" y="13527"/>
                    </a:cubicBezTo>
                    <a:close/>
                  </a:path>
                </a:pathLst>
              </a:custGeom>
              <a:solidFill>
                <a:srgbClr val="272C2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D1E42F34-2F11-2FDB-E864-F9E13141A48D}"/>
                  </a:ext>
                </a:extLst>
              </p:cNvPr>
              <p:cNvSpPr/>
              <p:nvPr/>
            </p:nvSpPr>
            <p:spPr>
              <a:xfrm>
                <a:off x="10031181" y="4767684"/>
                <a:ext cx="30476" cy="38127"/>
              </a:xfrm>
              <a:custGeom>
                <a:avLst/>
                <a:gdLst>
                  <a:gd name="connsiteX0" fmla="*/ 3015 w 30476"/>
                  <a:gd name="connsiteY0" fmla="*/ 13527 h 38127"/>
                  <a:gd name="connsiteX1" fmla="*/ 8894 w 30476"/>
                  <a:gd name="connsiteY1" fmla="*/ 37811 h 38127"/>
                  <a:gd name="connsiteX2" fmla="*/ 30239 w 30476"/>
                  <a:gd name="connsiteY2" fmla="*/ 8159 h 38127"/>
                  <a:gd name="connsiteX3" fmla="*/ 28833 w 30476"/>
                  <a:gd name="connsiteY3" fmla="*/ 4964 h 38127"/>
                  <a:gd name="connsiteX4" fmla="*/ 23720 w 30476"/>
                  <a:gd name="connsiteY4" fmla="*/ 874 h 38127"/>
                  <a:gd name="connsiteX5" fmla="*/ 20525 w 30476"/>
                  <a:gd name="connsiteY5" fmla="*/ 107 h 38127"/>
                  <a:gd name="connsiteX6" fmla="*/ 5443 w 30476"/>
                  <a:gd name="connsiteY6" fmla="*/ 9565 h 38127"/>
                  <a:gd name="connsiteX7" fmla="*/ 3143 w 30476"/>
                  <a:gd name="connsiteY7" fmla="*/ 13527 h 3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76" h="38127">
                    <a:moveTo>
                      <a:pt x="3015" y="13527"/>
                    </a:moveTo>
                    <a:cubicBezTo>
                      <a:pt x="-1331" y="21451"/>
                      <a:pt x="-2225" y="35638"/>
                      <a:pt x="8894" y="37811"/>
                    </a:cubicBezTo>
                    <a:cubicBezTo>
                      <a:pt x="24871" y="40878"/>
                      <a:pt x="31900" y="20940"/>
                      <a:pt x="30239" y="8159"/>
                    </a:cubicBezTo>
                    <a:cubicBezTo>
                      <a:pt x="29983" y="7009"/>
                      <a:pt x="29472" y="5859"/>
                      <a:pt x="28833" y="4964"/>
                    </a:cubicBezTo>
                    <a:cubicBezTo>
                      <a:pt x="27555" y="3046"/>
                      <a:pt x="25765" y="1769"/>
                      <a:pt x="23720" y="874"/>
                    </a:cubicBezTo>
                    <a:cubicBezTo>
                      <a:pt x="22698" y="491"/>
                      <a:pt x="21548" y="235"/>
                      <a:pt x="20525" y="107"/>
                    </a:cubicBezTo>
                    <a:cubicBezTo>
                      <a:pt x="13879" y="-788"/>
                      <a:pt x="8639" y="4069"/>
                      <a:pt x="5443" y="9565"/>
                    </a:cubicBezTo>
                    <a:cubicBezTo>
                      <a:pt x="4549" y="10843"/>
                      <a:pt x="3782" y="12121"/>
                      <a:pt x="3143" y="13527"/>
                    </a:cubicBezTo>
                    <a:close/>
                  </a:path>
                </a:pathLst>
              </a:custGeom>
              <a:solidFill>
                <a:srgbClr val="272C2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81B53745-5E92-2131-F471-B57EBDF9DC22}"/>
                  </a:ext>
                </a:extLst>
              </p:cNvPr>
              <p:cNvSpPr/>
              <p:nvPr/>
            </p:nvSpPr>
            <p:spPr>
              <a:xfrm>
                <a:off x="9781407" y="5000057"/>
                <a:ext cx="150797" cy="91763"/>
              </a:xfrm>
              <a:custGeom>
                <a:avLst/>
                <a:gdLst>
                  <a:gd name="connsiteX0" fmla="*/ 145302 w 150797"/>
                  <a:gd name="connsiteY0" fmla="*/ 18625 h 91763"/>
                  <a:gd name="connsiteX1" fmla="*/ 68871 w 150797"/>
                  <a:gd name="connsiteY1" fmla="*/ 41758 h 91763"/>
                  <a:gd name="connsiteX2" fmla="*/ 41392 w 150797"/>
                  <a:gd name="connsiteY2" fmla="*/ 476 h 91763"/>
                  <a:gd name="connsiteX3" fmla="*/ 31934 w 150797"/>
                  <a:gd name="connsiteY3" fmla="*/ 32556 h 91763"/>
                  <a:gd name="connsiteX4" fmla="*/ 4711 w 150797"/>
                  <a:gd name="connsiteY4" fmla="*/ 24376 h 91763"/>
                  <a:gd name="connsiteX5" fmla="*/ 23499 w 150797"/>
                  <a:gd name="connsiteY5" fmla="*/ 56585 h 91763"/>
                  <a:gd name="connsiteX6" fmla="*/ 8800 w 150797"/>
                  <a:gd name="connsiteY6" fmla="*/ 84447 h 91763"/>
                  <a:gd name="connsiteX7" fmla="*/ 150797 w 150797"/>
                  <a:gd name="connsiteY7" fmla="*/ 50577 h 91763"/>
                  <a:gd name="connsiteX8" fmla="*/ 145302 w 150797"/>
                  <a:gd name="connsiteY8" fmla="*/ 18753 h 9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797" h="91763">
                    <a:moveTo>
                      <a:pt x="145302" y="18625"/>
                    </a:moveTo>
                    <a:cubicBezTo>
                      <a:pt x="145302" y="18625"/>
                      <a:pt x="79735" y="48660"/>
                      <a:pt x="68871" y="41758"/>
                    </a:cubicBezTo>
                    <a:cubicBezTo>
                      <a:pt x="58007" y="34857"/>
                      <a:pt x="68616" y="-4765"/>
                      <a:pt x="41392" y="476"/>
                    </a:cubicBezTo>
                    <a:cubicBezTo>
                      <a:pt x="25543" y="3543"/>
                      <a:pt x="31934" y="32556"/>
                      <a:pt x="31934" y="32556"/>
                    </a:cubicBezTo>
                    <a:cubicBezTo>
                      <a:pt x="18514" y="8656"/>
                      <a:pt x="7395" y="15302"/>
                      <a:pt x="4711" y="24376"/>
                    </a:cubicBezTo>
                    <a:cubicBezTo>
                      <a:pt x="1132" y="36263"/>
                      <a:pt x="16980" y="51088"/>
                      <a:pt x="23499" y="56585"/>
                    </a:cubicBezTo>
                    <a:cubicBezTo>
                      <a:pt x="3560" y="46104"/>
                      <a:pt x="-9604" y="72305"/>
                      <a:pt x="8800" y="84447"/>
                    </a:cubicBezTo>
                    <a:cubicBezTo>
                      <a:pt x="51489" y="112565"/>
                      <a:pt x="150797" y="50577"/>
                      <a:pt x="150797" y="50577"/>
                    </a:cubicBezTo>
                    <a:lnTo>
                      <a:pt x="145302" y="18753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417" name="グラフィックス 5">
                <a:extLst>
                  <a:ext uri="{FF2B5EF4-FFF2-40B4-BE49-F238E27FC236}">
                    <a16:creationId xmlns:a16="http://schemas.microsoft.com/office/drawing/2014/main" id="{AB9857F8-F6B9-F70C-952E-9080F6DD40B5}"/>
                  </a:ext>
                </a:extLst>
              </p:cNvPr>
              <p:cNvGrpSpPr/>
              <p:nvPr/>
            </p:nvGrpSpPr>
            <p:grpSpPr>
              <a:xfrm>
                <a:off x="9722188" y="4871252"/>
                <a:ext cx="102501" cy="137765"/>
                <a:chOff x="9722188" y="4871252"/>
                <a:chExt cx="102501" cy="137765"/>
              </a:xfrm>
            </p:grpSpPr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A3F47A12-7493-A185-21C8-843BBA17B270}"/>
                    </a:ext>
                  </a:extLst>
                </p:cNvPr>
                <p:cNvSpPr/>
                <p:nvPr/>
              </p:nvSpPr>
              <p:spPr>
                <a:xfrm rot="3267000">
                  <a:off x="9722525" y="4951700"/>
                  <a:ext cx="124997" cy="8179"/>
                </a:xfrm>
                <a:custGeom>
                  <a:avLst/>
                  <a:gdLst>
                    <a:gd name="connsiteX0" fmla="*/ 0 w 124997"/>
                    <a:gd name="connsiteY0" fmla="*/ 0 h 8179"/>
                    <a:gd name="connsiteX1" fmla="*/ 124998 w 124997"/>
                    <a:gd name="connsiteY1" fmla="*/ 0 h 8179"/>
                    <a:gd name="connsiteX2" fmla="*/ 124998 w 124997"/>
                    <a:gd name="connsiteY2" fmla="*/ 8180 h 8179"/>
                    <a:gd name="connsiteX3" fmla="*/ 0 w 124997"/>
                    <a:gd name="connsiteY3" fmla="*/ 8180 h 8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997" h="8179">
                      <a:moveTo>
                        <a:pt x="0" y="0"/>
                      </a:moveTo>
                      <a:lnTo>
                        <a:pt x="124998" y="0"/>
                      </a:lnTo>
                      <a:lnTo>
                        <a:pt x="124998" y="8180"/>
                      </a:lnTo>
                      <a:lnTo>
                        <a:pt x="0" y="81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492" cap="rnd">
                  <a:solidFill>
                    <a:srgbClr val="59585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19" name="グラフィックス 5">
                  <a:extLst>
                    <a:ext uri="{FF2B5EF4-FFF2-40B4-BE49-F238E27FC236}">
                      <a16:creationId xmlns:a16="http://schemas.microsoft.com/office/drawing/2014/main" id="{A3C8299D-20E3-7F09-B29E-1B1C7F2577F0}"/>
                    </a:ext>
                  </a:extLst>
                </p:cNvPr>
                <p:cNvGrpSpPr/>
                <p:nvPr/>
              </p:nvGrpSpPr>
              <p:grpSpPr>
                <a:xfrm>
                  <a:off x="9722188" y="4871252"/>
                  <a:ext cx="36986" cy="45117"/>
                  <a:chOff x="9722188" y="4871252"/>
                  <a:chExt cx="36986" cy="45117"/>
                </a:xfrm>
              </p:grpSpPr>
              <p:sp>
                <p:nvSpPr>
                  <p:cNvPr id="420" name="フリーフォーム: 図形 419">
                    <a:extLst>
                      <a:ext uri="{FF2B5EF4-FFF2-40B4-BE49-F238E27FC236}">
                        <a16:creationId xmlns:a16="http://schemas.microsoft.com/office/drawing/2014/main" id="{31294A08-053E-ED67-2D66-783DB0F4FF48}"/>
                      </a:ext>
                    </a:extLst>
                  </p:cNvPr>
                  <p:cNvSpPr/>
                  <p:nvPr/>
                </p:nvSpPr>
                <p:spPr>
                  <a:xfrm>
                    <a:off x="9722188" y="4871252"/>
                    <a:ext cx="36986" cy="45117"/>
                  </a:xfrm>
                  <a:custGeom>
                    <a:avLst/>
                    <a:gdLst>
                      <a:gd name="connsiteX0" fmla="*/ 33639 w 36986"/>
                      <a:gd name="connsiteY0" fmla="*/ 43776 h 45117"/>
                      <a:gd name="connsiteX1" fmla="*/ 32105 w 36986"/>
                      <a:gd name="connsiteY1" fmla="*/ 22432 h 45117"/>
                      <a:gd name="connsiteX2" fmla="*/ 23031 w 36986"/>
                      <a:gd name="connsiteY2" fmla="*/ 9778 h 45117"/>
                      <a:gd name="connsiteX3" fmla="*/ 3348 w 36986"/>
                      <a:gd name="connsiteY3" fmla="*/ 1343 h 45117"/>
                      <a:gd name="connsiteX4" fmla="*/ 4881 w 36986"/>
                      <a:gd name="connsiteY4" fmla="*/ 22687 h 45117"/>
                      <a:gd name="connsiteX5" fmla="*/ 13956 w 36986"/>
                      <a:gd name="connsiteY5" fmla="*/ 35340 h 45117"/>
                      <a:gd name="connsiteX6" fmla="*/ 33639 w 36986"/>
                      <a:gd name="connsiteY6" fmla="*/ 43776 h 45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86" h="45117">
                        <a:moveTo>
                          <a:pt x="33639" y="43776"/>
                        </a:moveTo>
                        <a:cubicBezTo>
                          <a:pt x="38623" y="40197"/>
                          <a:pt x="37984" y="30611"/>
                          <a:pt x="32105" y="22432"/>
                        </a:cubicBezTo>
                        <a:lnTo>
                          <a:pt x="23031" y="9778"/>
                        </a:lnTo>
                        <a:cubicBezTo>
                          <a:pt x="17151" y="1598"/>
                          <a:pt x="8332" y="-2236"/>
                          <a:pt x="3348" y="1343"/>
                        </a:cubicBezTo>
                        <a:cubicBezTo>
                          <a:pt x="-1637" y="4921"/>
                          <a:pt x="-998" y="14507"/>
                          <a:pt x="4881" y="22687"/>
                        </a:cubicBezTo>
                        <a:lnTo>
                          <a:pt x="13956" y="35340"/>
                        </a:lnTo>
                        <a:cubicBezTo>
                          <a:pt x="19835" y="43520"/>
                          <a:pt x="28654" y="47354"/>
                          <a:pt x="33639" y="43776"/>
                        </a:cubicBezTo>
                        <a:close/>
                      </a:path>
                    </a:pathLst>
                  </a:custGeom>
                  <a:solidFill>
                    <a:srgbClr val="B2D6D3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21" name="フリーフォーム: 図形 420">
                    <a:extLst>
                      <a:ext uri="{FF2B5EF4-FFF2-40B4-BE49-F238E27FC236}">
                        <a16:creationId xmlns:a16="http://schemas.microsoft.com/office/drawing/2014/main" id="{07B890E6-6F9F-4B05-9FAB-C7E7AFE12DA1}"/>
                      </a:ext>
                    </a:extLst>
                  </p:cNvPr>
                  <p:cNvSpPr/>
                  <p:nvPr/>
                </p:nvSpPr>
                <p:spPr>
                  <a:xfrm>
                    <a:off x="9722188" y="4871252"/>
                    <a:ext cx="36986" cy="45117"/>
                  </a:xfrm>
                  <a:custGeom>
                    <a:avLst/>
                    <a:gdLst>
                      <a:gd name="connsiteX0" fmla="*/ 33639 w 36986"/>
                      <a:gd name="connsiteY0" fmla="*/ 43776 h 45117"/>
                      <a:gd name="connsiteX1" fmla="*/ 32105 w 36986"/>
                      <a:gd name="connsiteY1" fmla="*/ 22432 h 45117"/>
                      <a:gd name="connsiteX2" fmla="*/ 23031 w 36986"/>
                      <a:gd name="connsiteY2" fmla="*/ 9778 h 45117"/>
                      <a:gd name="connsiteX3" fmla="*/ 3348 w 36986"/>
                      <a:gd name="connsiteY3" fmla="*/ 1343 h 45117"/>
                      <a:gd name="connsiteX4" fmla="*/ 4881 w 36986"/>
                      <a:gd name="connsiteY4" fmla="*/ 22687 h 45117"/>
                      <a:gd name="connsiteX5" fmla="*/ 13956 w 36986"/>
                      <a:gd name="connsiteY5" fmla="*/ 35340 h 45117"/>
                      <a:gd name="connsiteX6" fmla="*/ 33639 w 36986"/>
                      <a:gd name="connsiteY6" fmla="*/ 43776 h 45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86" h="45117">
                        <a:moveTo>
                          <a:pt x="33639" y="43776"/>
                        </a:moveTo>
                        <a:cubicBezTo>
                          <a:pt x="38623" y="40197"/>
                          <a:pt x="37984" y="30611"/>
                          <a:pt x="32105" y="22432"/>
                        </a:cubicBezTo>
                        <a:lnTo>
                          <a:pt x="23031" y="9778"/>
                        </a:lnTo>
                        <a:cubicBezTo>
                          <a:pt x="17151" y="1598"/>
                          <a:pt x="8332" y="-2236"/>
                          <a:pt x="3348" y="1343"/>
                        </a:cubicBezTo>
                        <a:cubicBezTo>
                          <a:pt x="-1637" y="4921"/>
                          <a:pt x="-998" y="14507"/>
                          <a:pt x="4881" y="22687"/>
                        </a:cubicBezTo>
                        <a:lnTo>
                          <a:pt x="13956" y="35340"/>
                        </a:lnTo>
                        <a:cubicBezTo>
                          <a:pt x="19835" y="43520"/>
                          <a:pt x="28654" y="47354"/>
                          <a:pt x="33639" y="43776"/>
                        </a:cubicBezTo>
                        <a:close/>
                      </a:path>
                    </a:pathLst>
                  </a:custGeom>
                  <a:noFill/>
                  <a:ln w="11492" cap="rnd">
                    <a:solidFill>
                      <a:srgbClr val="59585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E61FF033-9FBF-FB9C-77F9-9C1CCC51BB7C}"/>
                </a:ext>
              </a:extLst>
            </p:cNvPr>
            <p:cNvSpPr/>
            <p:nvPr/>
          </p:nvSpPr>
          <p:spPr>
            <a:xfrm>
              <a:off x="9709303" y="4431651"/>
              <a:ext cx="500247" cy="276068"/>
            </a:xfrm>
            <a:custGeom>
              <a:avLst/>
              <a:gdLst>
                <a:gd name="connsiteX0" fmla="*/ 0 w 500247"/>
                <a:gd name="connsiteY0" fmla="*/ 276069 h 276068"/>
                <a:gd name="connsiteX1" fmla="*/ 135351 w 500247"/>
                <a:gd name="connsiteY1" fmla="*/ 182768 h 276068"/>
                <a:gd name="connsiteX2" fmla="*/ 51635 w 500247"/>
                <a:gd name="connsiteY2" fmla="*/ 102759 h 276068"/>
                <a:gd name="connsiteX3" fmla="*/ 275941 w 500247"/>
                <a:gd name="connsiteY3" fmla="*/ 0 h 276068"/>
                <a:gd name="connsiteX4" fmla="*/ 500248 w 500247"/>
                <a:gd name="connsiteY4" fmla="*/ 102759 h 276068"/>
                <a:gd name="connsiteX5" fmla="*/ 275941 w 500247"/>
                <a:gd name="connsiteY5" fmla="*/ 205518 h 276068"/>
                <a:gd name="connsiteX6" fmla="*/ 235937 w 500247"/>
                <a:gd name="connsiteY6" fmla="*/ 203729 h 276068"/>
                <a:gd name="connsiteX7" fmla="*/ 128 w 500247"/>
                <a:gd name="connsiteY7" fmla="*/ 276069 h 2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247" h="276068">
                  <a:moveTo>
                    <a:pt x="0" y="276069"/>
                  </a:moveTo>
                  <a:lnTo>
                    <a:pt x="135351" y="182768"/>
                  </a:lnTo>
                  <a:cubicBezTo>
                    <a:pt x="84355" y="163980"/>
                    <a:pt x="51635" y="135095"/>
                    <a:pt x="51635" y="102759"/>
                  </a:cubicBezTo>
                  <a:cubicBezTo>
                    <a:pt x="51635" y="46011"/>
                    <a:pt x="152094" y="0"/>
                    <a:pt x="275941" y="0"/>
                  </a:cubicBezTo>
                  <a:cubicBezTo>
                    <a:pt x="399789" y="0"/>
                    <a:pt x="500248" y="46011"/>
                    <a:pt x="500248" y="102759"/>
                  </a:cubicBezTo>
                  <a:cubicBezTo>
                    <a:pt x="500248" y="159506"/>
                    <a:pt x="399789" y="205518"/>
                    <a:pt x="275941" y="205518"/>
                  </a:cubicBezTo>
                  <a:cubicBezTo>
                    <a:pt x="262266" y="205518"/>
                    <a:pt x="248846" y="204879"/>
                    <a:pt x="235937" y="203729"/>
                  </a:cubicBezTo>
                  <a:lnTo>
                    <a:pt x="128" y="276069"/>
                  </a:lnTo>
                  <a:close/>
                </a:path>
              </a:pathLst>
            </a:custGeom>
            <a:solidFill>
              <a:srgbClr val="FFF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9F042208-060A-DE92-7229-EDEFCD595998}"/>
                </a:ext>
              </a:extLst>
            </p:cNvPr>
            <p:cNvSpPr/>
            <p:nvPr/>
          </p:nvSpPr>
          <p:spPr>
            <a:xfrm>
              <a:off x="6559558" y="5105209"/>
              <a:ext cx="3602448" cy="566069"/>
            </a:xfrm>
            <a:custGeom>
              <a:avLst/>
              <a:gdLst>
                <a:gd name="connsiteX0" fmla="*/ 0 w 3602448"/>
                <a:gd name="connsiteY0" fmla="*/ 0 h 566069"/>
                <a:gd name="connsiteX1" fmla="*/ 3602448 w 3602448"/>
                <a:gd name="connsiteY1" fmla="*/ 0 h 566069"/>
                <a:gd name="connsiteX2" fmla="*/ 3602448 w 3602448"/>
                <a:gd name="connsiteY2" fmla="*/ 566070 h 566069"/>
                <a:gd name="connsiteX3" fmla="*/ 0 w 3602448"/>
                <a:gd name="connsiteY3" fmla="*/ 566070 h 56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2448" h="566069">
                  <a:moveTo>
                    <a:pt x="0" y="0"/>
                  </a:moveTo>
                  <a:lnTo>
                    <a:pt x="3602448" y="0"/>
                  </a:lnTo>
                  <a:lnTo>
                    <a:pt x="3602448" y="566070"/>
                  </a:lnTo>
                  <a:lnTo>
                    <a:pt x="0" y="566070"/>
                  </a:lnTo>
                  <a:close/>
                </a:path>
              </a:pathLst>
            </a:custGeom>
            <a:solidFill>
              <a:srgbClr val="FFFDE5"/>
            </a:solidFill>
            <a:ln w="25538" cap="flat">
              <a:solidFill>
                <a:srgbClr val="C2007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36FC1C2E-4023-3778-B524-9229B75BE5E4}"/>
                </a:ext>
              </a:extLst>
            </p:cNvPr>
            <p:cNvSpPr/>
            <p:nvPr/>
          </p:nvSpPr>
          <p:spPr>
            <a:xfrm>
              <a:off x="6738364" y="5215764"/>
              <a:ext cx="368859" cy="368859"/>
            </a:xfrm>
            <a:custGeom>
              <a:avLst/>
              <a:gdLst>
                <a:gd name="connsiteX0" fmla="*/ 368859 w 368859"/>
                <a:gd name="connsiteY0" fmla="*/ 184430 h 368859"/>
                <a:gd name="connsiteX1" fmla="*/ 184430 w 368859"/>
                <a:gd name="connsiteY1" fmla="*/ 368860 h 368859"/>
                <a:gd name="connsiteX2" fmla="*/ 0 w 368859"/>
                <a:gd name="connsiteY2" fmla="*/ 184430 h 368859"/>
                <a:gd name="connsiteX3" fmla="*/ 184430 w 368859"/>
                <a:gd name="connsiteY3" fmla="*/ 0 h 368859"/>
                <a:gd name="connsiteX4" fmla="*/ 368859 w 368859"/>
                <a:gd name="connsiteY4" fmla="*/ 184430 h 36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59" h="368859">
                  <a:moveTo>
                    <a:pt x="368859" y="184430"/>
                  </a:moveTo>
                  <a:cubicBezTo>
                    <a:pt x="368859" y="286294"/>
                    <a:pt x="286294" y="368860"/>
                    <a:pt x="184430" y="368860"/>
                  </a:cubicBezTo>
                  <a:cubicBezTo>
                    <a:pt x="82565" y="368860"/>
                    <a:pt x="0" y="286294"/>
                    <a:pt x="0" y="184430"/>
                  </a:cubicBezTo>
                  <a:cubicBezTo>
                    <a:pt x="0" y="82565"/>
                    <a:pt x="82565" y="0"/>
                    <a:pt x="184430" y="0"/>
                  </a:cubicBezTo>
                  <a:cubicBezTo>
                    <a:pt x="286294" y="0"/>
                    <a:pt x="368859" y="82565"/>
                    <a:pt x="368859" y="184430"/>
                  </a:cubicBezTo>
                  <a:close/>
                </a:path>
              </a:pathLst>
            </a:custGeom>
            <a:solidFill>
              <a:srgbClr val="FFFFFF"/>
            </a:solidFill>
            <a:ln w="12769" cap="flat">
              <a:solidFill>
                <a:srgbClr val="009F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CCB57858-0AB7-43E7-7E43-E990DB6E4055}"/>
                </a:ext>
              </a:extLst>
            </p:cNvPr>
            <p:cNvSpPr/>
            <p:nvPr/>
          </p:nvSpPr>
          <p:spPr>
            <a:xfrm>
              <a:off x="7155918" y="5215764"/>
              <a:ext cx="368859" cy="368859"/>
            </a:xfrm>
            <a:custGeom>
              <a:avLst/>
              <a:gdLst>
                <a:gd name="connsiteX0" fmla="*/ 368859 w 368859"/>
                <a:gd name="connsiteY0" fmla="*/ 184430 h 368859"/>
                <a:gd name="connsiteX1" fmla="*/ 184430 w 368859"/>
                <a:gd name="connsiteY1" fmla="*/ 368860 h 368859"/>
                <a:gd name="connsiteX2" fmla="*/ 0 w 368859"/>
                <a:gd name="connsiteY2" fmla="*/ 184430 h 368859"/>
                <a:gd name="connsiteX3" fmla="*/ 184430 w 368859"/>
                <a:gd name="connsiteY3" fmla="*/ 0 h 368859"/>
                <a:gd name="connsiteX4" fmla="*/ 368859 w 368859"/>
                <a:gd name="connsiteY4" fmla="*/ 184430 h 36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59" h="368859">
                  <a:moveTo>
                    <a:pt x="368859" y="184430"/>
                  </a:moveTo>
                  <a:cubicBezTo>
                    <a:pt x="368859" y="286294"/>
                    <a:pt x="286294" y="368860"/>
                    <a:pt x="184430" y="368860"/>
                  </a:cubicBezTo>
                  <a:cubicBezTo>
                    <a:pt x="82565" y="368860"/>
                    <a:pt x="0" y="286294"/>
                    <a:pt x="0" y="184430"/>
                  </a:cubicBezTo>
                  <a:cubicBezTo>
                    <a:pt x="0" y="82565"/>
                    <a:pt x="82565" y="0"/>
                    <a:pt x="184430" y="0"/>
                  </a:cubicBezTo>
                  <a:cubicBezTo>
                    <a:pt x="286294" y="0"/>
                    <a:pt x="368859" y="82565"/>
                    <a:pt x="368859" y="184430"/>
                  </a:cubicBezTo>
                  <a:close/>
                </a:path>
              </a:pathLst>
            </a:custGeom>
            <a:solidFill>
              <a:srgbClr val="FFFFFF"/>
            </a:solidFill>
            <a:ln w="12769" cap="flat">
              <a:solidFill>
                <a:srgbClr val="009F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89B4AAC3-D342-6273-79EA-976B459A2289}"/>
                </a:ext>
              </a:extLst>
            </p:cNvPr>
            <p:cNvSpPr/>
            <p:nvPr/>
          </p:nvSpPr>
          <p:spPr>
            <a:xfrm>
              <a:off x="7575135" y="5215764"/>
              <a:ext cx="368859" cy="368859"/>
            </a:xfrm>
            <a:custGeom>
              <a:avLst/>
              <a:gdLst>
                <a:gd name="connsiteX0" fmla="*/ 368859 w 368859"/>
                <a:gd name="connsiteY0" fmla="*/ 184430 h 368859"/>
                <a:gd name="connsiteX1" fmla="*/ 184430 w 368859"/>
                <a:gd name="connsiteY1" fmla="*/ 368860 h 368859"/>
                <a:gd name="connsiteX2" fmla="*/ 0 w 368859"/>
                <a:gd name="connsiteY2" fmla="*/ 184430 h 368859"/>
                <a:gd name="connsiteX3" fmla="*/ 184430 w 368859"/>
                <a:gd name="connsiteY3" fmla="*/ 0 h 368859"/>
                <a:gd name="connsiteX4" fmla="*/ 368859 w 368859"/>
                <a:gd name="connsiteY4" fmla="*/ 184430 h 36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59" h="368859">
                  <a:moveTo>
                    <a:pt x="368859" y="184430"/>
                  </a:moveTo>
                  <a:cubicBezTo>
                    <a:pt x="368859" y="286294"/>
                    <a:pt x="286294" y="368860"/>
                    <a:pt x="184430" y="368860"/>
                  </a:cubicBezTo>
                  <a:cubicBezTo>
                    <a:pt x="82565" y="368860"/>
                    <a:pt x="0" y="286294"/>
                    <a:pt x="0" y="184430"/>
                  </a:cubicBezTo>
                  <a:cubicBezTo>
                    <a:pt x="0" y="82565"/>
                    <a:pt x="82565" y="0"/>
                    <a:pt x="184430" y="0"/>
                  </a:cubicBezTo>
                  <a:cubicBezTo>
                    <a:pt x="286294" y="0"/>
                    <a:pt x="368859" y="82565"/>
                    <a:pt x="368859" y="184430"/>
                  </a:cubicBezTo>
                  <a:close/>
                </a:path>
              </a:pathLst>
            </a:custGeom>
            <a:solidFill>
              <a:srgbClr val="FFFFFF"/>
            </a:solidFill>
            <a:ln w="12769" cap="flat">
              <a:solidFill>
                <a:srgbClr val="009FE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27" name="グラフィックス 5">
              <a:extLst>
                <a:ext uri="{FF2B5EF4-FFF2-40B4-BE49-F238E27FC236}">
                  <a16:creationId xmlns:a16="http://schemas.microsoft.com/office/drawing/2014/main" id="{0B04C785-3505-3EAF-6976-EAAFD41925FB}"/>
                </a:ext>
              </a:extLst>
            </p:cNvPr>
            <p:cNvGrpSpPr/>
            <p:nvPr/>
          </p:nvGrpSpPr>
          <p:grpSpPr>
            <a:xfrm>
              <a:off x="6812749" y="5361723"/>
              <a:ext cx="239132" cy="78474"/>
              <a:chOff x="6812749" y="5361723"/>
              <a:chExt cx="239132" cy="78474"/>
            </a:xfrm>
            <a:solidFill>
              <a:srgbClr val="251E1C"/>
            </a:solidFill>
          </p:grpSpPr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79974282-8215-CEFB-F720-93A3CFC4ED02}"/>
                  </a:ext>
                </a:extLst>
              </p:cNvPr>
              <p:cNvSpPr/>
              <p:nvPr/>
            </p:nvSpPr>
            <p:spPr>
              <a:xfrm>
                <a:off x="6812749" y="5362106"/>
                <a:ext cx="74768" cy="78091"/>
              </a:xfrm>
              <a:custGeom>
                <a:avLst/>
                <a:gdLst>
                  <a:gd name="connsiteX0" fmla="*/ 42561 w 74768"/>
                  <a:gd name="connsiteY0" fmla="*/ 15848 h 78091"/>
                  <a:gd name="connsiteX1" fmla="*/ 74769 w 74768"/>
                  <a:gd name="connsiteY1" fmla="*/ 15848 h 78091"/>
                  <a:gd name="connsiteX2" fmla="*/ 74769 w 74768"/>
                  <a:gd name="connsiteY2" fmla="*/ 23389 h 78091"/>
                  <a:gd name="connsiteX3" fmla="*/ 0 w 74768"/>
                  <a:gd name="connsiteY3" fmla="*/ 23389 h 78091"/>
                  <a:gd name="connsiteX4" fmla="*/ 0 w 74768"/>
                  <a:gd name="connsiteY4" fmla="*/ 15848 h 78091"/>
                  <a:gd name="connsiteX5" fmla="*/ 12398 w 74768"/>
                  <a:gd name="connsiteY5" fmla="*/ 15848 h 78091"/>
                  <a:gd name="connsiteX6" fmla="*/ 12398 w 74768"/>
                  <a:gd name="connsiteY6" fmla="*/ 1917 h 78091"/>
                  <a:gd name="connsiteX7" fmla="*/ 21344 w 74768"/>
                  <a:gd name="connsiteY7" fmla="*/ 1917 h 78091"/>
                  <a:gd name="connsiteX8" fmla="*/ 21344 w 74768"/>
                  <a:gd name="connsiteY8" fmla="*/ 15848 h 78091"/>
                  <a:gd name="connsiteX9" fmla="*/ 33486 w 74768"/>
                  <a:gd name="connsiteY9" fmla="*/ 15848 h 78091"/>
                  <a:gd name="connsiteX10" fmla="*/ 33486 w 74768"/>
                  <a:gd name="connsiteY10" fmla="*/ 0 h 78091"/>
                  <a:gd name="connsiteX11" fmla="*/ 42688 w 74768"/>
                  <a:gd name="connsiteY11" fmla="*/ 0 h 78091"/>
                  <a:gd name="connsiteX12" fmla="*/ 42688 w 74768"/>
                  <a:gd name="connsiteY12" fmla="*/ 4218 h 78091"/>
                  <a:gd name="connsiteX13" fmla="*/ 69784 w 74768"/>
                  <a:gd name="connsiteY13" fmla="*/ 4218 h 78091"/>
                  <a:gd name="connsiteX14" fmla="*/ 69784 w 74768"/>
                  <a:gd name="connsiteY14" fmla="*/ 11119 h 78091"/>
                  <a:gd name="connsiteX15" fmla="*/ 42688 w 74768"/>
                  <a:gd name="connsiteY15" fmla="*/ 11119 h 78091"/>
                  <a:gd name="connsiteX16" fmla="*/ 42688 w 74768"/>
                  <a:gd name="connsiteY16" fmla="*/ 15848 h 78091"/>
                  <a:gd name="connsiteX17" fmla="*/ 10864 w 74768"/>
                  <a:gd name="connsiteY17" fmla="*/ 26329 h 78091"/>
                  <a:gd name="connsiteX18" fmla="*/ 10864 w 74768"/>
                  <a:gd name="connsiteY18" fmla="*/ 67484 h 78091"/>
                  <a:gd name="connsiteX19" fmla="*/ 63777 w 74768"/>
                  <a:gd name="connsiteY19" fmla="*/ 67484 h 78091"/>
                  <a:gd name="connsiteX20" fmla="*/ 63777 w 74768"/>
                  <a:gd name="connsiteY20" fmla="*/ 26329 h 78091"/>
                  <a:gd name="connsiteX21" fmla="*/ 72596 w 74768"/>
                  <a:gd name="connsiteY21" fmla="*/ 26329 h 78091"/>
                  <a:gd name="connsiteX22" fmla="*/ 72596 w 74768"/>
                  <a:gd name="connsiteY22" fmla="*/ 78092 h 78091"/>
                  <a:gd name="connsiteX23" fmla="*/ 63777 w 74768"/>
                  <a:gd name="connsiteY23" fmla="*/ 78092 h 78091"/>
                  <a:gd name="connsiteX24" fmla="*/ 63777 w 74768"/>
                  <a:gd name="connsiteY24" fmla="*/ 74769 h 78091"/>
                  <a:gd name="connsiteX25" fmla="*/ 10864 w 74768"/>
                  <a:gd name="connsiteY25" fmla="*/ 74769 h 78091"/>
                  <a:gd name="connsiteX26" fmla="*/ 10864 w 74768"/>
                  <a:gd name="connsiteY26" fmla="*/ 78092 h 78091"/>
                  <a:gd name="connsiteX27" fmla="*/ 2045 w 74768"/>
                  <a:gd name="connsiteY27" fmla="*/ 78092 h 78091"/>
                  <a:gd name="connsiteX28" fmla="*/ 2045 w 74768"/>
                  <a:gd name="connsiteY28" fmla="*/ 26329 h 78091"/>
                  <a:gd name="connsiteX29" fmla="*/ 10864 w 74768"/>
                  <a:gd name="connsiteY29" fmla="*/ 26329 h 78091"/>
                  <a:gd name="connsiteX30" fmla="*/ 62499 w 74768"/>
                  <a:gd name="connsiteY30" fmla="*/ 59815 h 78091"/>
                  <a:gd name="connsiteX31" fmla="*/ 57259 w 74768"/>
                  <a:gd name="connsiteY31" fmla="*/ 65567 h 78091"/>
                  <a:gd name="connsiteX32" fmla="*/ 41666 w 74768"/>
                  <a:gd name="connsiteY32" fmla="*/ 50357 h 78091"/>
                  <a:gd name="connsiteX33" fmla="*/ 41666 w 74768"/>
                  <a:gd name="connsiteY33" fmla="*/ 65439 h 78091"/>
                  <a:gd name="connsiteX34" fmla="*/ 33231 w 74768"/>
                  <a:gd name="connsiteY34" fmla="*/ 65439 h 78091"/>
                  <a:gd name="connsiteX35" fmla="*/ 33231 w 74768"/>
                  <a:gd name="connsiteY35" fmla="*/ 51124 h 78091"/>
                  <a:gd name="connsiteX36" fmla="*/ 16999 w 74768"/>
                  <a:gd name="connsiteY36" fmla="*/ 65056 h 78091"/>
                  <a:gd name="connsiteX37" fmla="*/ 12526 w 74768"/>
                  <a:gd name="connsiteY37" fmla="*/ 58920 h 78091"/>
                  <a:gd name="connsiteX38" fmla="*/ 28118 w 74768"/>
                  <a:gd name="connsiteY38" fmla="*/ 47034 h 78091"/>
                  <a:gd name="connsiteX39" fmla="*/ 14059 w 74768"/>
                  <a:gd name="connsiteY39" fmla="*/ 47034 h 78091"/>
                  <a:gd name="connsiteX40" fmla="*/ 14059 w 74768"/>
                  <a:gd name="connsiteY40" fmla="*/ 40260 h 78091"/>
                  <a:gd name="connsiteX41" fmla="*/ 23517 w 74768"/>
                  <a:gd name="connsiteY41" fmla="*/ 40260 h 78091"/>
                  <a:gd name="connsiteX42" fmla="*/ 15337 w 74768"/>
                  <a:gd name="connsiteY42" fmla="*/ 29652 h 78091"/>
                  <a:gd name="connsiteX43" fmla="*/ 21472 w 74768"/>
                  <a:gd name="connsiteY43" fmla="*/ 25434 h 78091"/>
                  <a:gd name="connsiteX44" fmla="*/ 30035 w 74768"/>
                  <a:gd name="connsiteY44" fmla="*/ 36553 h 78091"/>
                  <a:gd name="connsiteX45" fmla="*/ 24795 w 74768"/>
                  <a:gd name="connsiteY45" fmla="*/ 40132 h 78091"/>
                  <a:gd name="connsiteX46" fmla="*/ 33231 w 74768"/>
                  <a:gd name="connsiteY46" fmla="*/ 40132 h 78091"/>
                  <a:gd name="connsiteX47" fmla="*/ 33231 w 74768"/>
                  <a:gd name="connsiteY47" fmla="*/ 25179 h 78091"/>
                  <a:gd name="connsiteX48" fmla="*/ 41666 w 74768"/>
                  <a:gd name="connsiteY48" fmla="*/ 25179 h 78091"/>
                  <a:gd name="connsiteX49" fmla="*/ 41666 w 74768"/>
                  <a:gd name="connsiteY49" fmla="*/ 40132 h 78091"/>
                  <a:gd name="connsiteX50" fmla="*/ 50101 w 74768"/>
                  <a:gd name="connsiteY50" fmla="*/ 40132 h 78091"/>
                  <a:gd name="connsiteX51" fmla="*/ 44861 w 74768"/>
                  <a:gd name="connsiteY51" fmla="*/ 36426 h 78091"/>
                  <a:gd name="connsiteX52" fmla="*/ 53425 w 74768"/>
                  <a:gd name="connsiteY52" fmla="*/ 25306 h 78091"/>
                  <a:gd name="connsiteX53" fmla="*/ 59559 w 74768"/>
                  <a:gd name="connsiteY53" fmla="*/ 29396 h 78091"/>
                  <a:gd name="connsiteX54" fmla="*/ 51380 w 74768"/>
                  <a:gd name="connsiteY54" fmla="*/ 40005 h 78091"/>
                  <a:gd name="connsiteX55" fmla="*/ 60965 w 74768"/>
                  <a:gd name="connsiteY55" fmla="*/ 40005 h 78091"/>
                  <a:gd name="connsiteX56" fmla="*/ 60965 w 74768"/>
                  <a:gd name="connsiteY56" fmla="*/ 46779 h 78091"/>
                  <a:gd name="connsiteX57" fmla="*/ 48057 w 74768"/>
                  <a:gd name="connsiteY57" fmla="*/ 46779 h 78091"/>
                  <a:gd name="connsiteX58" fmla="*/ 62755 w 74768"/>
                  <a:gd name="connsiteY58" fmla="*/ 59432 h 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74768" h="78091">
                    <a:moveTo>
                      <a:pt x="42561" y="15848"/>
                    </a:moveTo>
                    <a:lnTo>
                      <a:pt x="74769" y="15848"/>
                    </a:lnTo>
                    <a:lnTo>
                      <a:pt x="74769" y="23389"/>
                    </a:lnTo>
                    <a:lnTo>
                      <a:pt x="0" y="23389"/>
                    </a:lnTo>
                    <a:lnTo>
                      <a:pt x="0" y="15848"/>
                    </a:lnTo>
                    <a:lnTo>
                      <a:pt x="12398" y="15848"/>
                    </a:lnTo>
                    <a:lnTo>
                      <a:pt x="12398" y="1917"/>
                    </a:lnTo>
                    <a:lnTo>
                      <a:pt x="21344" y="1917"/>
                    </a:lnTo>
                    <a:lnTo>
                      <a:pt x="21344" y="15848"/>
                    </a:lnTo>
                    <a:lnTo>
                      <a:pt x="33486" y="15848"/>
                    </a:lnTo>
                    <a:lnTo>
                      <a:pt x="33486" y="0"/>
                    </a:lnTo>
                    <a:lnTo>
                      <a:pt x="42688" y="0"/>
                    </a:lnTo>
                    <a:lnTo>
                      <a:pt x="42688" y="4218"/>
                    </a:lnTo>
                    <a:lnTo>
                      <a:pt x="69784" y="4218"/>
                    </a:lnTo>
                    <a:lnTo>
                      <a:pt x="69784" y="11119"/>
                    </a:lnTo>
                    <a:lnTo>
                      <a:pt x="42688" y="11119"/>
                    </a:lnTo>
                    <a:lnTo>
                      <a:pt x="42688" y="15848"/>
                    </a:lnTo>
                    <a:close/>
                    <a:moveTo>
                      <a:pt x="10864" y="26329"/>
                    </a:moveTo>
                    <a:lnTo>
                      <a:pt x="10864" y="67484"/>
                    </a:lnTo>
                    <a:lnTo>
                      <a:pt x="63777" y="67484"/>
                    </a:lnTo>
                    <a:lnTo>
                      <a:pt x="63777" y="26329"/>
                    </a:lnTo>
                    <a:lnTo>
                      <a:pt x="72596" y="26329"/>
                    </a:lnTo>
                    <a:lnTo>
                      <a:pt x="72596" y="78092"/>
                    </a:lnTo>
                    <a:lnTo>
                      <a:pt x="63777" y="78092"/>
                    </a:lnTo>
                    <a:lnTo>
                      <a:pt x="63777" y="74769"/>
                    </a:lnTo>
                    <a:lnTo>
                      <a:pt x="10864" y="74769"/>
                    </a:lnTo>
                    <a:lnTo>
                      <a:pt x="10864" y="78092"/>
                    </a:lnTo>
                    <a:lnTo>
                      <a:pt x="2045" y="78092"/>
                    </a:lnTo>
                    <a:lnTo>
                      <a:pt x="2045" y="26329"/>
                    </a:lnTo>
                    <a:lnTo>
                      <a:pt x="10864" y="26329"/>
                    </a:lnTo>
                    <a:close/>
                    <a:moveTo>
                      <a:pt x="62499" y="59815"/>
                    </a:moveTo>
                    <a:lnTo>
                      <a:pt x="57259" y="65567"/>
                    </a:lnTo>
                    <a:cubicBezTo>
                      <a:pt x="50868" y="58920"/>
                      <a:pt x="45628" y="53808"/>
                      <a:pt x="41666" y="50357"/>
                    </a:cubicBezTo>
                    <a:lnTo>
                      <a:pt x="41666" y="65439"/>
                    </a:lnTo>
                    <a:lnTo>
                      <a:pt x="33231" y="65439"/>
                    </a:lnTo>
                    <a:lnTo>
                      <a:pt x="33231" y="51124"/>
                    </a:lnTo>
                    <a:cubicBezTo>
                      <a:pt x="28757" y="56492"/>
                      <a:pt x="23389" y="61093"/>
                      <a:pt x="16999" y="65056"/>
                    </a:cubicBezTo>
                    <a:lnTo>
                      <a:pt x="12526" y="58920"/>
                    </a:lnTo>
                    <a:cubicBezTo>
                      <a:pt x="18660" y="55214"/>
                      <a:pt x="23901" y="51380"/>
                      <a:pt x="28118" y="47034"/>
                    </a:cubicBezTo>
                    <a:lnTo>
                      <a:pt x="14059" y="47034"/>
                    </a:lnTo>
                    <a:lnTo>
                      <a:pt x="14059" y="40260"/>
                    </a:lnTo>
                    <a:lnTo>
                      <a:pt x="23517" y="40260"/>
                    </a:lnTo>
                    <a:cubicBezTo>
                      <a:pt x="20833" y="36298"/>
                      <a:pt x="18021" y="32847"/>
                      <a:pt x="15337" y="29652"/>
                    </a:cubicBezTo>
                    <a:lnTo>
                      <a:pt x="21472" y="25434"/>
                    </a:lnTo>
                    <a:cubicBezTo>
                      <a:pt x="24028" y="28374"/>
                      <a:pt x="26840" y="32080"/>
                      <a:pt x="30035" y="36553"/>
                    </a:cubicBezTo>
                    <a:lnTo>
                      <a:pt x="24795" y="40132"/>
                    </a:lnTo>
                    <a:lnTo>
                      <a:pt x="33231" y="40132"/>
                    </a:lnTo>
                    <a:lnTo>
                      <a:pt x="33231" y="25179"/>
                    </a:lnTo>
                    <a:lnTo>
                      <a:pt x="41666" y="25179"/>
                    </a:lnTo>
                    <a:lnTo>
                      <a:pt x="41666" y="40132"/>
                    </a:lnTo>
                    <a:lnTo>
                      <a:pt x="50101" y="40132"/>
                    </a:lnTo>
                    <a:lnTo>
                      <a:pt x="44861" y="36426"/>
                    </a:lnTo>
                    <a:cubicBezTo>
                      <a:pt x="48184" y="32847"/>
                      <a:pt x="50996" y="29141"/>
                      <a:pt x="53425" y="25306"/>
                    </a:cubicBezTo>
                    <a:lnTo>
                      <a:pt x="59559" y="29396"/>
                    </a:lnTo>
                    <a:cubicBezTo>
                      <a:pt x="57387" y="32975"/>
                      <a:pt x="54575" y="36553"/>
                      <a:pt x="51380" y="40005"/>
                    </a:cubicBezTo>
                    <a:lnTo>
                      <a:pt x="60965" y="40005"/>
                    </a:lnTo>
                    <a:lnTo>
                      <a:pt x="60965" y="46779"/>
                    </a:lnTo>
                    <a:lnTo>
                      <a:pt x="48057" y="46779"/>
                    </a:lnTo>
                    <a:cubicBezTo>
                      <a:pt x="53169" y="50741"/>
                      <a:pt x="58154" y="54958"/>
                      <a:pt x="62755" y="5943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EB7CD63C-DBD7-F534-19E7-4645FEAC3C2D}"/>
                  </a:ext>
                </a:extLst>
              </p:cNvPr>
              <p:cNvSpPr/>
              <p:nvPr/>
            </p:nvSpPr>
            <p:spPr>
              <a:xfrm>
                <a:off x="6893653" y="5361723"/>
                <a:ext cx="78730" cy="78219"/>
              </a:xfrm>
              <a:custGeom>
                <a:avLst/>
                <a:gdLst>
                  <a:gd name="connsiteX0" fmla="*/ 16488 w 78730"/>
                  <a:gd name="connsiteY0" fmla="*/ 50229 h 78219"/>
                  <a:gd name="connsiteX1" fmla="*/ 16488 w 78730"/>
                  <a:gd name="connsiteY1" fmla="*/ 43455 h 78219"/>
                  <a:gd name="connsiteX2" fmla="*/ 78220 w 78730"/>
                  <a:gd name="connsiteY2" fmla="*/ 43455 h 78219"/>
                  <a:gd name="connsiteX3" fmla="*/ 78220 w 78730"/>
                  <a:gd name="connsiteY3" fmla="*/ 50229 h 78219"/>
                  <a:gd name="connsiteX4" fmla="*/ 37960 w 78730"/>
                  <a:gd name="connsiteY4" fmla="*/ 50229 h 78219"/>
                  <a:gd name="connsiteX5" fmla="*/ 34637 w 78730"/>
                  <a:gd name="connsiteY5" fmla="*/ 54958 h 78219"/>
                  <a:gd name="connsiteX6" fmla="*/ 74641 w 78730"/>
                  <a:gd name="connsiteY6" fmla="*/ 54958 h 78219"/>
                  <a:gd name="connsiteX7" fmla="*/ 74641 w 78730"/>
                  <a:gd name="connsiteY7" fmla="*/ 78220 h 78219"/>
                  <a:gd name="connsiteX8" fmla="*/ 65439 w 78730"/>
                  <a:gd name="connsiteY8" fmla="*/ 78220 h 78219"/>
                  <a:gd name="connsiteX9" fmla="*/ 65439 w 78730"/>
                  <a:gd name="connsiteY9" fmla="*/ 74641 h 78219"/>
                  <a:gd name="connsiteX10" fmla="*/ 33231 w 78730"/>
                  <a:gd name="connsiteY10" fmla="*/ 74641 h 78219"/>
                  <a:gd name="connsiteX11" fmla="*/ 33231 w 78730"/>
                  <a:gd name="connsiteY11" fmla="*/ 78220 h 78219"/>
                  <a:gd name="connsiteX12" fmla="*/ 24412 w 78730"/>
                  <a:gd name="connsiteY12" fmla="*/ 78220 h 78219"/>
                  <a:gd name="connsiteX13" fmla="*/ 24412 w 78730"/>
                  <a:gd name="connsiteY13" fmla="*/ 63777 h 78219"/>
                  <a:gd name="connsiteX14" fmla="*/ 14443 w 78730"/>
                  <a:gd name="connsiteY14" fmla="*/ 71062 h 78219"/>
                  <a:gd name="connsiteX15" fmla="*/ 11631 w 78730"/>
                  <a:gd name="connsiteY15" fmla="*/ 64160 h 78219"/>
                  <a:gd name="connsiteX16" fmla="*/ 6518 w 78730"/>
                  <a:gd name="connsiteY16" fmla="*/ 77836 h 78219"/>
                  <a:gd name="connsiteX17" fmla="*/ 0 w 78730"/>
                  <a:gd name="connsiteY17" fmla="*/ 70423 h 78219"/>
                  <a:gd name="connsiteX18" fmla="*/ 4473 w 78730"/>
                  <a:gd name="connsiteY18" fmla="*/ 54958 h 78219"/>
                  <a:gd name="connsiteX19" fmla="*/ 5879 w 78730"/>
                  <a:gd name="connsiteY19" fmla="*/ 31952 h 78219"/>
                  <a:gd name="connsiteX20" fmla="*/ 5879 w 78730"/>
                  <a:gd name="connsiteY20" fmla="*/ 7029 h 78219"/>
                  <a:gd name="connsiteX21" fmla="*/ 37193 w 78730"/>
                  <a:gd name="connsiteY21" fmla="*/ 7029 h 78219"/>
                  <a:gd name="connsiteX22" fmla="*/ 37193 w 78730"/>
                  <a:gd name="connsiteY22" fmla="*/ 0 h 78219"/>
                  <a:gd name="connsiteX23" fmla="*/ 46395 w 78730"/>
                  <a:gd name="connsiteY23" fmla="*/ 0 h 78219"/>
                  <a:gd name="connsiteX24" fmla="*/ 46395 w 78730"/>
                  <a:gd name="connsiteY24" fmla="*/ 7029 h 78219"/>
                  <a:gd name="connsiteX25" fmla="*/ 78092 w 78730"/>
                  <a:gd name="connsiteY25" fmla="*/ 7029 h 78219"/>
                  <a:gd name="connsiteX26" fmla="*/ 78092 w 78730"/>
                  <a:gd name="connsiteY26" fmla="*/ 14059 h 78219"/>
                  <a:gd name="connsiteX27" fmla="*/ 64544 w 78730"/>
                  <a:gd name="connsiteY27" fmla="*/ 14059 h 78219"/>
                  <a:gd name="connsiteX28" fmla="*/ 64544 w 78730"/>
                  <a:gd name="connsiteY28" fmla="*/ 18532 h 78219"/>
                  <a:gd name="connsiteX29" fmla="*/ 76430 w 78730"/>
                  <a:gd name="connsiteY29" fmla="*/ 18532 h 78219"/>
                  <a:gd name="connsiteX30" fmla="*/ 76430 w 78730"/>
                  <a:gd name="connsiteY30" fmla="*/ 25050 h 78219"/>
                  <a:gd name="connsiteX31" fmla="*/ 66844 w 78730"/>
                  <a:gd name="connsiteY31" fmla="*/ 25050 h 78219"/>
                  <a:gd name="connsiteX32" fmla="*/ 78731 w 78730"/>
                  <a:gd name="connsiteY32" fmla="*/ 35787 h 78219"/>
                  <a:gd name="connsiteX33" fmla="*/ 74513 w 78730"/>
                  <a:gd name="connsiteY33" fmla="*/ 41282 h 78219"/>
                  <a:gd name="connsiteX34" fmla="*/ 64416 w 78730"/>
                  <a:gd name="connsiteY34" fmla="*/ 31825 h 78219"/>
                  <a:gd name="connsiteX35" fmla="*/ 64416 w 78730"/>
                  <a:gd name="connsiteY35" fmla="*/ 41793 h 78219"/>
                  <a:gd name="connsiteX36" fmla="*/ 56236 w 78730"/>
                  <a:gd name="connsiteY36" fmla="*/ 41793 h 78219"/>
                  <a:gd name="connsiteX37" fmla="*/ 56236 w 78730"/>
                  <a:gd name="connsiteY37" fmla="*/ 32080 h 78219"/>
                  <a:gd name="connsiteX38" fmla="*/ 44478 w 78730"/>
                  <a:gd name="connsiteY38" fmla="*/ 42177 h 78219"/>
                  <a:gd name="connsiteX39" fmla="*/ 40899 w 78730"/>
                  <a:gd name="connsiteY39" fmla="*/ 36553 h 78219"/>
                  <a:gd name="connsiteX40" fmla="*/ 54575 w 78730"/>
                  <a:gd name="connsiteY40" fmla="*/ 25178 h 78219"/>
                  <a:gd name="connsiteX41" fmla="*/ 45884 w 78730"/>
                  <a:gd name="connsiteY41" fmla="*/ 25178 h 78219"/>
                  <a:gd name="connsiteX42" fmla="*/ 45884 w 78730"/>
                  <a:gd name="connsiteY42" fmla="*/ 18660 h 78219"/>
                  <a:gd name="connsiteX43" fmla="*/ 56109 w 78730"/>
                  <a:gd name="connsiteY43" fmla="*/ 18660 h 78219"/>
                  <a:gd name="connsiteX44" fmla="*/ 56109 w 78730"/>
                  <a:gd name="connsiteY44" fmla="*/ 14187 h 78219"/>
                  <a:gd name="connsiteX45" fmla="*/ 33870 w 78730"/>
                  <a:gd name="connsiteY45" fmla="*/ 14187 h 78219"/>
                  <a:gd name="connsiteX46" fmla="*/ 33870 w 78730"/>
                  <a:gd name="connsiteY46" fmla="*/ 18660 h 78219"/>
                  <a:gd name="connsiteX47" fmla="*/ 43583 w 78730"/>
                  <a:gd name="connsiteY47" fmla="*/ 18660 h 78219"/>
                  <a:gd name="connsiteX48" fmla="*/ 43583 w 78730"/>
                  <a:gd name="connsiteY48" fmla="*/ 25178 h 78219"/>
                  <a:gd name="connsiteX49" fmla="*/ 35787 w 78730"/>
                  <a:gd name="connsiteY49" fmla="*/ 25178 h 78219"/>
                  <a:gd name="connsiteX50" fmla="*/ 43200 w 78730"/>
                  <a:gd name="connsiteY50" fmla="*/ 32463 h 78219"/>
                  <a:gd name="connsiteX51" fmla="*/ 38726 w 78730"/>
                  <a:gd name="connsiteY51" fmla="*/ 37320 h 78219"/>
                  <a:gd name="connsiteX52" fmla="*/ 33997 w 78730"/>
                  <a:gd name="connsiteY52" fmla="*/ 31952 h 78219"/>
                  <a:gd name="connsiteX53" fmla="*/ 33997 w 78730"/>
                  <a:gd name="connsiteY53" fmla="*/ 41921 h 78219"/>
                  <a:gd name="connsiteX54" fmla="*/ 25818 w 78730"/>
                  <a:gd name="connsiteY54" fmla="*/ 41921 h 78219"/>
                  <a:gd name="connsiteX55" fmla="*/ 25818 w 78730"/>
                  <a:gd name="connsiteY55" fmla="*/ 32974 h 78219"/>
                  <a:gd name="connsiteX56" fmla="*/ 18021 w 78730"/>
                  <a:gd name="connsiteY56" fmla="*/ 41410 h 78219"/>
                  <a:gd name="connsiteX57" fmla="*/ 14443 w 78730"/>
                  <a:gd name="connsiteY57" fmla="*/ 36553 h 78219"/>
                  <a:gd name="connsiteX58" fmla="*/ 14443 w 78730"/>
                  <a:gd name="connsiteY58" fmla="*/ 38215 h 78219"/>
                  <a:gd name="connsiteX59" fmla="*/ 12142 w 78730"/>
                  <a:gd name="connsiteY59" fmla="*/ 62371 h 78219"/>
                  <a:gd name="connsiteX60" fmla="*/ 28246 w 78730"/>
                  <a:gd name="connsiteY60" fmla="*/ 50357 h 78219"/>
                  <a:gd name="connsiteX61" fmla="*/ 16488 w 78730"/>
                  <a:gd name="connsiteY61" fmla="*/ 50357 h 78219"/>
                  <a:gd name="connsiteX62" fmla="*/ 24412 w 78730"/>
                  <a:gd name="connsiteY62" fmla="*/ 25050 h 78219"/>
                  <a:gd name="connsiteX63" fmla="*/ 16999 w 78730"/>
                  <a:gd name="connsiteY63" fmla="*/ 25050 h 78219"/>
                  <a:gd name="connsiteX64" fmla="*/ 16999 w 78730"/>
                  <a:gd name="connsiteY64" fmla="*/ 18532 h 78219"/>
                  <a:gd name="connsiteX65" fmla="*/ 26073 w 78730"/>
                  <a:gd name="connsiteY65" fmla="*/ 18532 h 78219"/>
                  <a:gd name="connsiteX66" fmla="*/ 26073 w 78730"/>
                  <a:gd name="connsiteY66" fmla="*/ 14059 h 78219"/>
                  <a:gd name="connsiteX67" fmla="*/ 14698 w 78730"/>
                  <a:gd name="connsiteY67" fmla="*/ 14059 h 78219"/>
                  <a:gd name="connsiteX68" fmla="*/ 14698 w 78730"/>
                  <a:gd name="connsiteY68" fmla="*/ 35020 h 78219"/>
                  <a:gd name="connsiteX69" fmla="*/ 24539 w 78730"/>
                  <a:gd name="connsiteY69" fmla="*/ 24922 h 78219"/>
                  <a:gd name="connsiteX70" fmla="*/ 33231 w 78730"/>
                  <a:gd name="connsiteY70" fmla="*/ 61093 h 78219"/>
                  <a:gd name="connsiteX71" fmla="*/ 33231 w 78730"/>
                  <a:gd name="connsiteY71" fmla="*/ 68378 h 78219"/>
                  <a:gd name="connsiteX72" fmla="*/ 65439 w 78730"/>
                  <a:gd name="connsiteY72" fmla="*/ 68378 h 78219"/>
                  <a:gd name="connsiteX73" fmla="*/ 65439 w 78730"/>
                  <a:gd name="connsiteY73" fmla="*/ 61093 h 78219"/>
                  <a:gd name="connsiteX74" fmla="*/ 33231 w 78730"/>
                  <a:gd name="connsiteY74" fmla="*/ 61093 h 78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8730" h="78219">
                    <a:moveTo>
                      <a:pt x="16488" y="50229"/>
                    </a:moveTo>
                    <a:lnTo>
                      <a:pt x="16488" y="43455"/>
                    </a:lnTo>
                    <a:lnTo>
                      <a:pt x="78220" y="43455"/>
                    </a:lnTo>
                    <a:lnTo>
                      <a:pt x="78220" y="50229"/>
                    </a:lnTo>
                    <a:lnTo>
                      <a:pt x="37960" y="50229"/>
                    </a:lnTo>
                    <a:cubicBezTo>
                      <a:pt x="37065" y="51891"/>
                      <a:pt x="35915" y="53424"/>
                      <a:pt x="34637" y="54958"/>
                    </a:cubicBezTo>
                    <a:lnTo>
                      <a:pt x="74641" y="54958"/>
                    </a:lnTo>
                    <a:lnTo>
                      <a:pt x="74641" y="78220"/>
                    </a:lnTo>
                    <a:lnTo>
                      <a:pt x="65439" y="78220"/>
                    </a:lnTo>
                    <a:lnTo>
                      <a:pt x="65439" y="74641"/>
                    </a:lnTo>
                    <a:lnTo>
                      <a:pt x="33231" y="74641"/>
                    </a:lnTo>
                    <a:lnTo>
                      <a:pt x="33231" y="78220"/>
                    </a:lnTo>
                    <a:lnTo>
                      <a:pt x="24412" y="78220"/>
                    </a:lnTo>
                    <a:lnTo>
                      <a:pt x="24412" y="63777"/>
                    </a:lnTo>
                    <a:cubicBezTo>
                      <a:pt x="21472" y="66716"/>
                      <a:pt x="18149" y="69145"/>
                      <a:pt x="14443" y="71062"/>
                    </a:cubicBezTo>
                    <a:lnTo>
                      <a:pt x="11631" y="64160"/>
                    </a:lnTo>
                    <a:cubicBezTo>
                      <a:pt x="10353" y="69529"/>
                      <a:pt x="8563" y="74002"/>
                      <a:pt x="6518" y="77836"/>
                    </a:cubicBezTo>
                    <a:lnTo>
                      <a:pt x="0" y="70423"/>
                    </a:lnTo>
                    <a:cubicBezTo>
                      <a:pt x="2045" y="65950"/>
                      <a:pt x="3579" y="60710"/>
                      <a:pt x="4473" y="54958"/>
                    </a:cubicBezTo>
                    <a:cubicBezTo>
                      <a:pt x="5368" y="49206"/>
                      <a:pt x="5879" y="41538"/>
                      <a:pt x="5879" y="31952"/>
                    </a:cubicBezTo>
                    <a:lnTo>
                      <a:pt x="5879" y="7029"/>
                    </a:lnTo>
                    <a:lnTo>
                      <a:pt x="37193" y="7029"/>
                    </a:lnTo>
                    <a:lnTo>
                      <a:pt x="37193" y="0"/>
                    </a:lnTo>
                    <a:lnTo>
                      <a:pt x="46395" y="0"/>
                    </a:lnTo>
                    <a:lnTo>
                      <a:pt x="46395" y="7029"/>
                    </a:lnTo>
                    <a:lnTo>
                      <a:pt x="78092" y="7029"/>
                    </a:lnTo>
                    <a:lnTo>
                      <a:pt x="78092" y="14059"/>
                    </a:lnTo>
                    <a:lnTo>
                      <a:pt x="64544" y="14059"/>
                    </a:lnTo>
                    <a:lnTo>
                      <a:pt x="64544" y="18532"/>
                    </a:lnTo>
                    <a:lnTo>
                      <a:pt x="76430" y="18532"/>
                    </a:lnTo>
                    <a:lnTo>
                      <a:pt x="76430" y="25050"/>
                    </a:lnTo>
                    <a:lnTo>
                      <a:pt x="66844" y="25050"/>
                    </a:lnTo>
                    <a:cubicBezTo>
                      <a:pt x="69656" y="28757"/>
                      <a:pt x="73618" y="32335"/>
                      <a:pt x="78731" y="35787"/>
                    </a:cubicBezTo>
                    <a:lnTo>
                      <a:pt x="74513" y="41282"/>
                    </a:lnTo>
                    <a:cubicBezTo>
                      <a:pt x="70679" y="38343"/>
                      <a:pt x="67356" y="35148"/>
                      <a:pt x="64416" y="31825"/>
                    </a:cubicBezTo>
                    <a:lnTo>
                      <a:pt x="64416" y="41793"/>
                    </a:lnTo>
                    <a:lnTo>
                      <a:pt x="56236" y="41793"/>
                    </a:lnTo>
                    <a:lnTo>
                      <a:pt x="56236" y="32080"/>
                    </a:lnTo>
                    <a:cubicBezTo>
                      <a:pt x="53041" y="35787"/>
                      <a:pt x="49079" y="39110"/>
                      <a:pt x="44478" y="42177"/>
                    </a:cubicBezTo>
                    <a:lnTo>
                      <a:pt x="40899" y="36553"/>
                    </a:lnTo>
                    <a:cubicBezTo>
                      <a:pt x="46523" y="33230"/>
                      <a:pt x="51124" y="29396"/>
                      <a:pt x="54575" y="25178"/>
                    </a:cubicBezTo>
                    <a:lnTo>
                      <a:pt x="45884" y="25178"/>
                    </a:lnTo>
                    <a:lnTo>
                      <a:pt x="45884" y="18660"/>
                    </a:lnTo>
                    <a:lnTo>
                      <a:pt x="56109" y="18660"/>
                    </a:lnTo>
                    <a:lnTo>
                      <a:pt x="56109" y="14187"/>
                    </a:lnTo>
                    <a:lnTo>
                      <a:pt x="33870" y="14187"/>
                    </a:lnTo>
                    <a:lnTo>
                      <a:pt x="33870" y="18660"/>
                    </a:lnTo>
                    <a:lnTo>
                      <a:pt x="43583" y="18660"/>
                    </a:lnTo>
                    <a:lnTo>
                      <a:pt x="43583" y="25178"/>
                    </a:lnTo>
                    <a:lnTo>
                      <a:pt x="35787" y="25178"/>
                    </a:lnTo>
                    <a:cubicBezTo>
                      <a:pt x="37960" y="27096"/>
                      <a:pt x="40388" y="29524"/>
                      <a:pt x="43200" y="32463"/>
                    </a:cubicBezTo>
                    <a:lnTo>
                      <a:pt x="38726" y="37320"/>
                    </a:lnTo>
                    <a:cubicBezTo>
                      <a:pt x="37448" y="35659"/>
                      <a:pt x="35787" y="33869"/>
                      <a:pt x="33997" y="31952"/>
                    </a:cubicBezTo>
                    <a:lnTo>
                      <a:pt x="33997" y="41921"/>
                    </a:lnTo>
                    <a:lnTo>
                      <a:pt x="25818" y="41921"/>
                    </a:lnTo>
                    <a:lnTo>
                      <a:pt x="25818" y="32974"/>
                    </a:lnTo>
                    <a:cubicBezTo>
                      <a:pt x="23517" y="36042"/>
                      <a:pt x="20961" y="38854"/>
                      <a:pt x="18021" y="41410"/>
                    </a:cubicBezTo>
                    <a:lnTo>
                      <a:pt x="14443" y="36553"/>
                    </a:lnTo>
                    <a:lnTo>
                      <a:pt x="14443" y="38215"/>
                    </a:lnTo>
                    <a:cubicBezTo>
                      <a:pt x="14443" y="47162"/>
                      <a:pt x="13676" y="55214"/>
                      <a:pt x="12142" y="62371"/>
                    </a:cubicBezTo>
                    <a:cubicBezTo>
                      <a:pt x="19171" y="59176"/>
                      <a:pt x="24539" y="55214"/>
                      <a:pt x="28246" y="50357"/>
                    </a:cubicBezTo>
                    <a:lnTo>
                      <a:pt x="16488" y="50357"/>
                    </a:lnTo>
                    <a:close/>
                    <a:moveTo>
                      <a:pt x="24412" y="25050"/>
                    </a:moveTo>
                    <a:lnTo>
                      <a:pt x="16999" y="25050"/>
                    </a:lnTo>
                    <a:lnTo>
                      <a:pt x="16999" y="18532"/>
                    </a:lnTo>
                    <a:lnTo>
                      <a:pt x="26073" y="18532"/>
                    </a:lnTo>
                    <a:lnTo>
                      <a:pt x="26073" y="14059"/>
                    </a:lnTo>
                    <a:lnTo>
                      <a:pt x="14698" y="14059"/>
                    </a:lnTo>
                    <a:lnTo>
                      <a:pt x="14698" y="35020"/>
                    </a:lnTo>
                    <a:cubicBezTo>
                      <a:pt x="18788" y="31825"/>
                      <a:pt x="22111" y="28501"/>
                      <a:pt x="24539" y="24922"/>
                    </a:cubicBezTo>
                    <a:close/>
                    <a:moveTo>
                      <a:pt x="33231" y="61093"/>
                    </a:moveTo>
                    <a:lnTo>
                      <a:pt x="33231" y="68378"/>
                    </a:lnTo>
                    <a:lnTo>
                      <a:pt x="65439" y="68378"/>
                    </a:lnTo>
                    <a:lnTo>
                      <a:pt x="65439" y="61093"/>
                    </a:lnTo>
                    <a:lnTo>
                      <a:pt x="33231" y="6109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B3688E79-AE36-6B7C-8F50-479957EF99F7}"/>
                  </a:ext>
                </a:extLst>
              </p:cNvPr>
              <p:cNvSpPr/>
              <p:nvPr/>
            </p:nvSpPr>
            <p:spPr>
              <a:xfrm>
                <a:off x="6984398" y="5364152"/>
                <a:ext cx="67483" cy="71573"/>
              </a:xfrm>
              <a:custGeom>
                <a:avLst/>
                <a:gdLst>
                  <a:gd name="connsiteX0" fmla="*/ 45245 w 67483"/>
                  <a:gd name="connsiteY0" fmla="*/ 42177 h 71573"/>
                  <a:gd name="connsiteX1" fmla="*/ 45373 w 67483"/>
                  <a:gd name="connsiteY1" fmla="*/ 42177 h 71573"/>
                  <a:gd name="connsiteX2" fmla="*/ 41027 w 67483"/>
                  <a:gd name="connsiteY2" fmla="*/ 32591 h 71573"/>
                  <a:gd name="connsiteX3" fmla="*/ 0 w 67483"/>
                  <a:gd name="connsiteY3" fmla="*/ 33230 h 71573"/>
                  <a:gd name="connsiteX4" fmla="*/ 0 w 67483"/>
                  <a:gd name="connsiteY4" fmla="*/ 26073 h 71573"/>
                  <a:gd name="connsiteX5" fmla="*/ 38471 w 67483"/>
                  <a:gd name="connsiteY5" fmla="*/ 25434 h 71573"/>
                  <a:gd name="connsiteX6" fmla="*/ 36170 w 67483"/>
                  <a:gd name="connsiteY6" fmla="*/ 16615 h 71573"/>
                  <a:gd name="connsiteX7" fmla="*/ 3451 w 67483"/>
                  <a:gd name="connsiteY7" fmla="*/ 17126 h 71573"/>
                  <a:gd name="connsiteX8" fmla="*/ 3451 w 67483"/>
                  <a:gd name="connsiteY8" fmla="*/ 9969 h 71573"/>
                  <a:gd name="connsiteX9" fmla="*/ 34892 w 67483"/>
                  <a:gd name="connsiteY9" fmla="*/ 9458 h 71573"/>
                  <a:gd name="connsiteX10" fmla="*/ 34125 w 67483"/>
                  <a:gd name="connsiteY10" fmla="*/ 383 h 71573"/>
                  <a:gd name="connsiteX11" fmla="*/ 42561 w 67483"/>
                  <a:gd name="connsiteY11" fmla="*/ 0 h 71573"/>
                  <a:gd name="connsiteX12" fmla="*/ 43455 w 67483"/>
                  <a:gd name="connsiteY12" fmla="*/ 9202 h 71573"/>
                  <a:gd name="connsiteX13" fmla="*/ 65055 w 67483"/>
                  <a:gd name="connsiteY13" fmla="*/ 8307 h 71573"/>
                  <a:gd name="connsiteX14" fmla="*/ 65311 w 67483"/>
                  <a:gd name="connsiteY14" fmla="*/ 15464 h 71573"/>
                  <a:gd name="connsiteX15" fmla="*/ 44733 w 67483"/>
                  <a:gd name="connsiteY15" fmla="*/ 16359 h 71573"/>
                  <a:gd name="connsiteX16" fmla="*/ 47290 w 67483"/>
                  <a:gd name="connsiteY16" fmla="*/ 25178 h 71573"/>
                  <a:gd name="connsiteX17" fmla="*/ 67228 w 67483"/>
                  <a:gd name="connsiteY17" fmla="*/ 24283 h 71573"/>
                  <a:gd name="connsiteX18" fmla="*/ 67484 w 67483"/>
                  <a:gd name="connsiteY18" fmla="*/ 31441 h 71573"/>
                  <a:gd name="connsiteX19" fmla="*/ 62116 w 67483"/>
                  <a:gd name="connsiteY19" fmla="*/ 31697 h 71573"/>
                  <a:gd name="connsiteX20" fmla="*/ 55597 w 67483"/>
                  <a:gd name="connsiteY20" fmla="*/ 31952 h 71573"/>
                  <a:gd name="connsiteX21" fmla="*/ 50101 w 67483"/>
                  <a:gd name="connsiteY21" fmla="*/ 32208 h 71573"/>
                  <a:gd name="connsiteX22" fmla="*/ 58026 w 67483"/>
                  <a:gd name="connsiteY22" fmla="*/ 46267 h 71573"/>
                  <a:gd name="connsiteX23" fmla="*/ 50101 w 67483"/>
                  <a:gd name="connsiteY23" fmla="*/ 51507 h 71573"/>
                  <a:gd name="connsiteX24" fmla="*/ 29652 w 67483"/>
                  <a:gd name="connsiteY24" fmla="*/ 46267 h 71573"/>
                  <a:gd name="connsiteX25" fmla="*/ 18021 w 67483"/>
                  <a:gd name="connsiteY25" fmla="*/ 48184 h 71573"/>
                  <a:gd name="connsiteX26" fmla="*/ 14570 w 67483"/>
                  <a:gd name="connsiteY26" fmla="*/ 53935 h 71573"/>
                  <a:gd name="connsiteX27" fmla="*/ 19683 w 67483"/>
                  <a:gd name="connsiteY27" fmla="*/ 61604 h 71573"/>
                  <a:gd name="connsiteX28" fmla="*/ 36809 w 67483"/>
                  <a:gd name="connsiteY28" fmla="*/ 64160 h 71573"/>
                  <a:gd name="connsiteX29" fmla="*/ 56492 w 67483"/>
                  <a:gd name="connsiteY29" fmla="*/ 62626 h 71573"/>
                  <a:gd name="connsiteX30" fmla="*/ 57514 w 67483"/>
                  <a:gd name="connsiteY30" fmla="*/ 69912 h 71573"/>
                  <a:gd name="connsiteX31" fmla="*/ 36809 w 67483"/>
                  <a:gd name="connsiteY31" fmla="*/ 71573 h 71573"/>
                  <a:gd name="connsiteX32" fmla="*/ 5368 w 67483"/>
                  <a:gd name="connsiteY32" fmla="*/ 53935 h 71573"/>
                  <a:gd name="connsiteX33" fmla="*/ 11503 w 67483"/>
                  <a:gd name="connsiteY33" fmla="*/ 43072 h 71573"/>
                  <a:gd name="connsiteX34" fmla="*/ 29780 w 67483"/>
                  <a:gd name="connsiteY34" fmla="*/ 38982 h 71573"/>
                  <a:gd name="connsiteX35" fmla="*/ 45500 w 67483"/>
                  <a:gd name="connsiteY35" fmla="*/ 41793 h 7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7483" h="71573">
                    <a:moveTo>
                      <a:pt x="45245" y="42177"/>
                    </a:moveTo>
                    <a:lnTo>
                      <a:pt x="45373" y="42177"/>
                    </a:lnTo>
                    <a:cubicBezTo>
                      <a:pt x="43839" y="39237"/>
                      <a:pt x="42433" y="36042"/>
                      <a:pt x="41027" y="32591"/>
                    </a:cubicBezTo>
                    <a:cubicBezTo>
                      <a:pt x="26201" y="33102"/>
                      <a:pt x="12525" y="33230"/>
                      <a:pt x="0" y="33230"/>
                    </a:cubicBezTo>
                    <a:lnTo>
                      <a:pt x="0" y="26073"/>
                    </a:lnTo>
                    <a:cubicBezTo>
                      <a:pt x="10608" y="26073"/>
                      <a:pt x="23389" y="25817"/>
                      <a:pt x="38471" y="25434"/>
                    </a:cubicBezTo>
                    <a:cubicBezTo>
                      <a:pt x="37576" y="22750"/>
                      <a:pt x="36809" y="19810"/>
                      <a:pt x="36170" y="16615"/>
                    </a:cubicBezTo>
                    <a:cubicBezTo>
                      <a:pt x="25051" y="16998"/>
                      <a:pt x="14187" y="17126"/>
                      <a:pt x="3451" y="17126"/>
                    </a:cubicBezTo>
                    <a:lnTo>
                      <a:pt x="3451" y="9969"/>
                    </a:lnTo>
                    <a:cubicBezTo>
                      <a:pt x="13803" y="9969"/>
                      <a:pt x="24284" y="9841"/>
                      <a:pt x="34892" y="9458"/>
                    </a:cubicBezTo>
                    <a:cubicBezTo>
                      <a:pt x="34381" y="6518"/>
                      <a:pt x="34125" y="3578"/>
                      <a:pt x="34125" y="383"/>
                    </a:cubicBezTo>
                    <a:lnTo>
                      <a:pt x="42561" y="0"/>
                    </a:lnTo>
                    <a:cubicBezTo>
                      <a:pt x="42688" y="2939"/>
                      <a:pt x="43072" y="6007"/>
                      <a:pt x="43455" y="9202"/>
                    </a:cubicBezTo>
                    <a:cubicBezTo>
                      <a:pt x="48184" y="9074"/>
                      <a:pt x="55469" y="8691"/>
                      <a:pt x="65055" y="8307"/>
                    </a:cubicBezTo>
                    <a:lnTo>
                      <a:pt x="65311" y="15464"/>
                    </a:lnTo>
                    <a:cubicBezTo>
                      <a:pt x="56109" y="15976"/>
                      <a:pt x="49207" y="16231"/>
                      <a:pt x="44733" y="16359"/>
                    </a:cubicBezTo>
                    <a:cubicBezTo>
                      <a:pt x="45373" y="19427"/>
                      <a:pt x="46267" y="22367"/>
                      <a:pt x="47290" y="25178"/>
                    </a:cubicBezTo>
                    <a:cubicBezTo>
                      <a:pt x="55981" y="24795"/>
                      <a:pt x="62627" y="24539"/>
                      <a:pt x="67228" y="24283"/>
                    </a:cubicBezTo>
                    <a:lnTo>
                      <a:pt x="67484" y="31441"/>
                    </a:lnTo>
                    <a:cubicBezTo>
                      <a:pt x="65822" y="31441"/>
                      <a:pt x="64033" y="31441"/>
                      <a:pt x="62116" y="31697"/>
                    </a:cubicBezTo>
                    <a:cubicBezTo>
                      <a:pt x="60198" y="31952"/>
                      <a:pt x="58026" y="31825"/>
                      <a:pt x="55597" y="31952"/>
                    </a:cubicBezTo>
                    <a:cubicBezTo>
                      <a:pt x="53169" y="31952"/>
                      <a:pt x="51379" y="32208"/>
                      <a:pt x="50101" y="32208"/>
                    </a:cubicBezTo>
                    <a:cubicBezTo>
                      <a:pt x="52274" y="36936"/>
                      <a:pt x="54958" y="41665"/>
                      <a:pt x="58026" y="46267"/>
                    </a:cubicBezTo>
                    <a:lnTo>
                      <a:pt x="50101" y="51507"/>
                    </a:lnTo>
                    <a:cubicBezTo>
                      <a:pt x="42944" y="48056"/>
                      <a:pt x="36042" y="46267"/>
                      <a:pt x="29652" y="46267"/>
                    </a:cubicBezTo>
                    <a:cubicBezTo>
                      <a:pt x="24156" y="46267"/>
                      <a:pt x="20322" y="46906"/>
                      <a:pt x="18021" y="48184"/>
                    </a:cubicBezTo>
                    <a:cubicBezTo>
                      <a:pt x="15721" y="49462"/>
                      <a:pt x="14570" y="51379"/>
                      <a:pt x="14570" y="53935"/>
                    </a:cubicBezTo>
                    <a:cubicBezTo>
                      <a:pt x="14570" y="57386"/>
                      <a:pt x="16232" y="59943"/>
                      <a:pt x="19683" y="61604"/>
                    </a:cubicBezTo>
                    <a:cubicBezTo>
                      <a:pt x="23134" y="63265"/>
                      <a:pt x="28757" y="64160"/>
                      <a:pt x="36809" y="64160"/>
                    </a:cubicBezTo>
                    <a:cubicBezTo>
                      <a:pt x="43200" y="64160"/>
                      <a:pt x="49718" y="63649"/>
                      <a:pt x="56492" y="62626"/>
                    </a:cubicBezTo>
                    <a:lnTo>
                      <a:pt x="57514" y="69912"/>
                    </a:lnTo>
                    <a:cubicBezTo>
                      <a:pt x="50485" y="71062"/>
                      <a:pt x="43583" y="71573"/>
                      <a:pt x="36809" y="71573"/>
                    </a:cubicBezTo>
                    <a:cubicBezTo>
                      <a:pt x="15848" y="71573"/>
                      <a:pt x="5368" y="65694"/>
                      <a:pt x="5368" y="53935"/>
                    </a:cubicBezTo>
                    <a:cubicBezTo>
                      <a:pt x="5368" y="49462"/>
                      <a:pt x="7413" y="45755"/>
                      <a:pt x="11503" y="43072"/>
                    </a:cubicBezTo>
                    <a:cubicBezTo>
                      <a:pt x="15593" y="40388"/>
                      <a:pt x="21600" y="38982"/>
                      <a:pt x="29780" y="38982"/>
                    </a:cubicBezTo>
                    <a:cubicBezTo>
                      <a:pt x="35275" y="38982"/>
                      <a:pt x="40516" y="40005"/>
                      <a:pt x="45500" y="4179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31" name="グラフィックス 5">
              <a:extLst>
                <a:ext uri="{FF2B5EF4-FFF2-40B4-BE49-F238E27FC236}">
                  <a16:creationId xmlns:a16="http://schemas.microsoft.com/office/drawing/2014/main" id="{99D11208-ABD3-CAB1-3D1F-7982E3416A9B}"/>
                </a:ext>
              </a:extLst>
            </p:cNvPr>
            <p:cNvGrpSpPr/>
            <p:nvPr/>
          </p:nvGrpSpPr>
          <p:grpSpPr>
            <a:xfrm>
              <a:off x="7256633" y="5368625"/>
              <a:ext cx="163979" cy="76174"/>
              <a:chOff x="7256633" y="5368625"/>
              <a:chExt cx="163979" cy="76174"/>
            </a:xfrm>
            <a:solidFill>
              <a:srgbClr val="251E1C"/>
            </a:solidFill>
          </p:grpSpPr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C275DA77-7B2F-DAA0-BC77-531E6402D973}"/>
                  </a:ext>
                </a:extLst>
              </p:cNvPr>
              <p:cNvSpPr/>
              <p:nvPr/>
            </p:nvSpPr>
            <p:spPr>
              <a:xfrm>
                <a:off x="7256633" y="5368625"/>
                <a:ext cx="80392" cy="75408"/>
              </a:xfrm>
              <a:custGeom>
                <a:avLst/>
                <a:gdLst>
                  <a:gd name="connsiteX0" fmla="*/ 24028 w 80392"/>
                  <a:gd name="connsiteY0" fmla="*/ 53935 h 75408"/>
                  <a:gd name="connsiteX1" fmla="*/ 31697 w 80392"/>
                  <a:gd name="connsiteY1" fmla="*/ 50613 h 75408"/>
                  <a:gd name="connsiteX2" fmla="*/ 39110 w 80392"/>
                  <a:gd name="connsiteY2" fmla="*/ 64928 h 75408"/>
                  <a:gd name="connsiteX3" fmla="*/ 53169 w 80392"/>
                  <a:gd name="connsiteY3" fmla="*/ 32719 h 75408"/>
                  <a:gd name="connsiteX4" fmla="*/ 53169 w 80392"/>
                  <a:gd name="connsiteY4" fmla="*/ 22623 h 75408"/>
                  <a:gd name="connsiteX5" fmla="*/ 61860 w 80392"/>
                  <a:gd name="connsiteY5" fmla="*/ 22623 h 75408"/>
                  <a:gd name="connsiteX6" fmla="*/ 61860 w 80392"/>
                  <a:gd name="connsiteY6" fmla="*/ 32719 h 75408"/>
                  <a:gd name="connsiteX7" fmla="*/ 66717 w 80392"/>
                  <a:gd name="connsiteY7" fmla="*/ 52913 h 75408"/>
                  <a:gd name="connsiteX8" fmla="*/ 80392 w 80392"/>
                  <a:gd name="connsiteY8" fmla="*/ 66716 h 75408"/>
                  <a:gd name="connsiteX9" fmla="*/ 77708 w 80392"/>
                  <a:gd name="connsiteY9" fmla="*/ 75408 h 75408"/>
                  <a:gd name="connsiteX10" fmla="*/ 66589 w 80392"/>
                  <a:gd name="connsiteY10" fmla="*/ 66077 h 75408"/>
                  <a:gd name="connsiteX11" fmla="*/ 57898 w 80392"/>
                  <a:gd name="connsiteY11" fmla="*/ 51891 h 75408"/>
                  <a:gd name="connsiteX12" fmla="*/ 49718 w 80392"/>
                  <a:gd name="connsiteY12" fmla="*/ 66333 h 75408"/>
                  <a:gd name="connsiteX13" fmla="*/ 39110 w 80392"/>
                  <a:gd name="connsiteY13" fmla="*/ 75408 h 75408"/>
                  <a:gd name="connsiteX14" fmla="*/ 37832 w 80392"/>
                  <a:gd name="connsiteY14" fmla="*/ 71190 h 75408"/>
                  <a:gd name="connsiteX15" fmla="*/ 33742 w 80392"/>
                  <a:gd name="connsiteY15" fmla="*/ 72980 h 75408"/>
                  <a:gd name="connsiteX16" fmla="*/ 30930 w 80392"/>
                  <a:gd name="connsiteY16" fmla="*/ 67228 h 75408"/>
                  <a:gd name="connsiteX17" fmla="*/ 2684 w 80392"/>
                  <a:gd name="connsiteY17" fmla="*/ 75408 h 75408"/>
                  <a:gd name="connsiteX18" fmla="*/ 1150 w 80392"/>
                  <a:gd name="connsiteY18" fmla="*/ 68251 h 75408"/>
                  <a:gd name="connsiteX19" fmla="*/ 6518 w 80392"/>
                  <a:gd name="connsiteY19" fmla="*/ 67100 h 75408"/>
                  <a:gd name="connsiteX20" fmla="*/ 6518 w 80392"/>
                  <a:gd name="connsiteY20" fmla="*/ 22111 h 75408"/>
                  <a:gd name="connsiteX21" fmla="*/ 2300 w 80392"/>
                  <a:gd name="connsiteY21" fmla="*/ 25051 h 75408"/>
                  <a:gd name="connsiteX22" fmla="*/ 0 w 80392"/>
                  <a:gd name="connsiteY22" fmla="*/ 16487 h 75408"/>
                  <a:gd name="connsiteX23" fmla="*/ 18149 w 80392"/>
                  <a:gd name="connsiteY23" fmla="*/ 895 h 75408"/>
                  <a:gd name="connsiteX24" fmla="*/ 28118 w 80392"/>
                  <a:gd name="connsiteY24" fmla="*/ 895 h 75408"/>
                  <a:gd name="connsiteX25" fmla="*/ 43966 w 80392"/>
                  <a:gd name="connsiteY25" fmla="*/ 12270 h 75408"/>
                  <a:gd name="connsiteX26" fmla="*/ 40899 w 80392"/>
                  <a:gd name="connsiteY26" fmla="*/ 20705 h 75408"/>
                  <a:gd name="connsiteX27" fmla="*/ 39877 w 80392"/>
                  <a:gd name="connsiteY27" fmla="*/ 20066 h 75408"/>
                  <a:gd name="connsiteX28" fmla="*/ 38854 w 80392"/>
                  <a:gd name="connsiteY28" fmla="*/ 19299 h 75408"/>
                  <a:gd name="connsiteX29" fmla="*/ 38854 w 80392"/>
                  <a:gd name="connsiteY29" fmla="*/ 30930 h 75408"/>
                  <a:gd name="connsiteX30" fmla="*/ 49334 w 80392"/>
                  <a:gd name="connsiteY30" fmla="*/ 0 h 75408"/>
                  <a:gd name="connsiteX31" fmla="*/ 57514 w 80392"/>
                  <a:gd name="connsiteY31" fmla="*/ 767 h 75408"/>
                  <a:gd name="connsiteX32" fmla="*/ 55725 w 80392"/>
                  <a:gd name="connsiteY32" fmla="*/ 9714 h 75408"/>
                  <a:gd name="connsiteX33" fmla="*/ 79114 w 80392"/>
                  <a:gd name="connsiteY33" fmla="*/ 9714 h 75408"/>
                  <a:gd name="connsiteX34" fmla="*/ 79114 w 80392"/>
                  <a:gd name="connsiteY34" fmla="*/ 17510 h 75408"/>
                  <a:gd name="connsiteX35" fmla="*/ 73235 w 80392"/>
                  <a:gd name="connsiteY35" fmla="*/ 40516 h 75408"/>
                  <a:gd name="connsiteX36" fmla="*/ 65311 w 80392"/>
                  <a:gd name="connsiteY36" fmla="*/ 37448 h 75408"/>
                  <a:gd name="connsiteX37" fmla="*/ 71062 w 80392"/>
                  <a:gd name="connsiteY37" fmla="*/ 17510 h 75408"/>
                  <a:gd name="connsiteX38" fmla="*/ 53552 w 80392"/>
                  <a:gd name="connsiteY38" fmla="*/ 17510 h 75408"/>
                  <a:gd name="connsiteX39" fmla="*/ 45117 w 80392"/>
                  <a:gd name="connsiteY39" fmla="*/ 36681 h 75408"/>
                  <a:gd name="connsiteX40" fmla="*/ 38726 w 80392"/>
                  <a:gd name="connsiteY40" fmla="*/ 32336 h 75408"/>
                  <a:gd name="connsiteX41" fmla="*/ 38726 w 80392"/>
                  <a:gd name="connsiteY41" fmla="*/ 49079 h 75408"/>
                  <a:gd name="connsiteX42" fmla="*/ 15209 w 80392"/>
                  <a:gd name="connsiteY42" fmla="*/ 49079 h 75408"/>
                  <a:gd name="connsiteX43" fmla="*/ 15209 w 80392"/>
                  <a:gd name="connsiteY43" fmla="*/ 64544 h 75408"/>
                  <a:gd name="connsiteX44" fmla="*/ 27479 w 80392"/>
                  <a:gd name="connsiteY44" fmla="*/ 60454 h 75408"/>
                  <a:gd name="connsiteX45" fmla="*/ 25306 w 80392"/>
                  <a:gd name="connsiteY45" fmla="*/ 56492 h 75408"/>
                  <a:gd name="connsiteX46" fmla="*/ 23645 w 80392"/>
                  <a:gd name="connsiteY46" fmla="*/ 53424 h 75408"/>
                  <a:gd name="connsiteX47" fmla="*/ 37704 w 80392"/>
                  <a:gd name="connsiteY47" fmla="*/ 18661 h 75408"/>
                  <a:gd name="connsiteX48" fmla="*/ 23389 w 80392"/>
                  <a:gd name="connsiteY48" fmla="*/ 6646 h 75408"/>
                  <a:gd name="connsiteX49" fmla="*/ 11247 w 80392"/>
                  <a:gd name="connsiteY49" fmla="*/ 18661 h 75408"/>
                  <a:gd name="connsiteX50" fmla="*/ 19427 w 80392"/>
                  <a:gd name="connsiteY50" fmla="*/ 18661 h 75408"/>
                  <a:gd name="connsiteX51" fmla="*/ 19427 w 80392"/>
                  <a:gd name="connsiteY51" fmla="*/ 11758 h 75408"/>
                  <a:gd name="connsiteX52" fmla="*/ 27990 w 80392"/>
                  <a:gd name="connsiteY52" fmla="*/ 11758 h 75408"/>
                  <a:gd name="connsiteX53" fmla="*/ 27990 w 80392"/>
                  <a:gd name="connsiteY53" fmla="*/ 18661 h 75408"/>
                  <a:gd name="connsiteX54" fmla="*/ 37832 w 80392"/>
                  <a:gd name="connsiteY54" fmla="*/ 18661 h 75408"/>
                  <a:gd name="connsiteX55" fmla="*/ 30674 w 80392"/>
                  <a:gd name="connsiteY55" fmla="*/ 24795 h 75408"/>
                  <a:gd name="connsiteX56" fmla="*/ 15593 w 80392"/>
                  <a:gd name="connsiteY56" fmla="*/ 24795 h 75408"/>
                  <a:gd name="connsiteX57" fmla="*/ 15593 w 80392"/>
                  <a:gd name="connsiteY57" fmla="*/ 30547 h 75408"/>
                  <a:gd name="connsiteX58" fmla="*/ 30674 w 80392"/>
                  <a:gd name="connsiteY58" fmla="*/ 30547 h 75408"/>
                  <a:gd name="connsiteX59" fmla="*/ 30674 w 80392"/>
                  <a:gd name="connsiteY59" fmla="*/ 24795 h 75408"/>
                  <a:gd name="connsiteX60" fmla="*/ 15593 w 80392"/>
                  <a:gd name="connsiteY60" fmla="*/ 42689 h 75408"/>
                  <a:gd name="connsiteX61" fmla="*/ 30674 w 80392"/>
                  <a:gd name="connsiteY61" fmla="*/ 42689 h 75408"/>
                  <a:gd name="connsiteX62" fmla="*/ 30674 w 80392"/>
                  <a:gd name="connsiteY62" fmla="*/ 36809 h 75408"/>
                  <a:gd name="connsiteX63" fmla="*/ 15593 w 80392"/>
                  <a:gd name="connsiteY63" fmla="*/ 36809 h 75408"/>
                  <a:gd name="connsiteX64" fmla="*/ 15593 w 80392"/>
                  <a:gd name="connsiteY64" fmla="*/ 42689 h 7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80392" h="75408">
                    <a:moveTo>
                      <a:pt x="24028" y="53935"/>
                    </a:moveTo>
                    <a:lnTo>
                      <a:pt x="31697" y="50613"/>
                    </a:lnTo>
                    <a:cubicBezTo>
                      <a:pt x="34253" y="55342"/>
                      <a:pt x="36809" y="60071"/>
                      <a:pt x="39110" y="64928"/>
                    </a:cubicBezTo>
                    <a:cubicBezTo>
                      <a:pt x="48568" y="58281"/>
                      <a:pt x="53169" y="47545"/>
                      <a:pt x="53169" y="32719"/>
                    </a:cubicBezTo>
                    <a:lnTo>
                      <a:pt x="53169" y="22623"/>
                    </a:lnTo>
                    <a:lnTo>
                      <a:pt x="61860" y="22623"/>
                    </a:lnTo>
                    <a:lnTo>
                      <a:pt x="61860" y="32719"/>
                    </a:lnTo>
                    <a:cubicBezTo>
                      <a:pt x="61860" y="40260"/>
                      <a:pt x="63521" y="47034"/>
                      <a:pt x="66717" y="52913"/>
                    </a:cubicBezTo>
                    <a:cubicBezTo>
                      <a:pt x="70040" y="58920"/>
                      <a:pt x="74513" y="63521"/>
                      <a:pt x="80392" y="66716"/>
                    </a:cubicBezTo>
                    <a:lnTo>
                      <a:pt x="77708" y="75408"/>
                    </a:lnTo>
                    <a:cubicBezTo>
                      <a:pt x="73746" y="73363"/>
                      <a:pt x="70040" y="70295"/>
                      <a:pt x="66589" y="66077"/>
                    </a:cubicBezTo>
                    <a:cubicBezTo>
                      <a:pt x="63010" y="61860"/>
                      <a:pt x="60198" y="57131"/>
                      <a:pt x="57898" y="51891"/>
                    </a:cubicBezTo>
                    <a:cubicBezTo>
                      <a:pt x="55725" y="57259"/>
                      <a:pt x="53041" y="62115"/>
                      <a:pt x="49718" y="66333"/>
                    </a:cubicBezTo>
                    <a:cubicBezTo>
                      <a:pt x="46395" y="70551"/>
                      <a:pt x="42816" y="73619"/>
                      <a:pt x="39110" y="75408"/>
                    </a:cubicBezTo>
                    <a:lnTo>
                      <a:pt x="37832" y="71190"/>
                    </a:lnTo>
                    <a:lnTo>
                      <a:pt x="33742" y="72980"/>
                    </a:lnTo>
                    <a:cubicBezTo>
                      <a:pt x="32591" y="70679"/>
                      <a:pt x="31697" y="68762"/>
                      <a:pt x="30930" y="67228"/>
                    </a:cubicBezTo>
                    <a:cubicBezTo>
                      <a:pt x="21728" y="70806"/>
                      <a:pt x="12270" y="73491"/>
                      <a:pt x="2684" y="75408"/>
                    </a:cubicBezTo>
                    <a:lnTo>
                      <a:pt x="1150" y="68251"/>
                    </a:lnTo>
                    <a:cubicBezTo>
                      <a:pt x="2556" y="67995"/>
                      <a:pt x="4345" y="67611"/>
                      <a:pt x="6518" y="67100"/>
                    </a:cubicBezTo>
                    <a:lnTo>
                      <a:pt x="6518" y="22111"/>
                    </a:lnTo>
                    <a:cubicBezTo>
                      <a:pt x="5112" y="23134"/>
                      <a:pt x="3706" y="24156"/>
                      <a:pt x="2300" y="25051"/>
                    </a:cubicBezTo>
                    <a:lnTo>
                      <a:pt x="0" y="16487"/>
                    </a:lnTo>
                    <a:cubicBezTo>
                      <a:pt x="6774" y="11886"/>
                      <a:pt x="12781" y="6774"/>
                      <a:pt x="18149" y="895"/>
                    </a:cubicBezTo>
                    <a:lnTo>
                      <a:pt x="28118" y="895"/>
                    </a:lnTo>
                    <a:cubicBezTo>
                      <a:pt x="32847" y="4985"/>
                      <a:pt x="38087" y="8819"/>
                      <a:pt x="43966" y="12270"/>
                    </a:cubicBezTo>
                    <a:lnTo>
                      <a:pt x="40899" y="20705"/>
                    </a:lnTo>
                    <a:cubicBezTo>
                      <a:pt x="40899" y="20705"/>
                      <a:pt x="40388" y="20322"/>
                      <a:pt x="39877" y="20066"/>
                    </a:cubicBezTo>
                    <a:cubicBezTo>
                      <a:pt x="39365" y="19810"/>
                      <a:pt x="39110" y="19555"/>
                      <a:pt x="38854" y="19299"/>
                    </a:cubicBezTo>
                    <a:lnTo>
                      <a:pt x="38854" y="30930"/>
                    </a:lnTo>
                    <a:cubicBezTo>
                      <a:pt x="43839" y="21728"/>
                      <a:pt x="47417" y="11375"/>
                      <a:pt x="49334" y="0"/>
                    </a:cubicBezTo>
                    <a:lnTo>
                      <a:pt x="57514" y="767"/>
                    </a:lnTo>
                    <a:cubicBezTo>
                      <a:pt x="56747" y="4985"/>
                      <a:pt x="56236" y="8052"/>
                      <a:pt x="55725" y="9714"/>
                    </a:cubicBezTo>
                    <a:lnTo>
                      <a:pt x="79114" y="9714"/>
                    </a:lnTo>
                    <a:lnTo>
                      <a:pt x="79114" y="17510"/>
                    </a:lnTo>
                    <a:cubicBezTo>
                      <a:pt x="77836" y="26201"/>
                      <a:pt x="75791" y="33870"/>
                      <a:pt x="73235" y="40516"/>
                    </a:cubicBezTo>
                    <a:lnTo>
                      <a:pt x="65311" y="37448"/>
                    </a:lnTo>
                    <a:cubicBezTo>
                      <a:pt x="67867" y="31314"/>
                      <a:pt x="69784" y="24667"/>
                      <a:pt x="71062" y="17510"/>
                    </a:cubicBezTo>
                    <a:lnTo>
                      <a:pt x="53552" y="17510"/>
                    </a:lnTo>
                    <a:cubicBezTo>
                      <a:pt x="51252" y="24795"/>
                      <a:pt x="48568" y="31186"/>
                      <a:pt x="45117" y="36681"/>
                    </a:cubicBezTo>
                    <a:lnTo>
                      <a:pt x="38726" y="32336"/>
                    </a:lnTo>
                    <a:lnTo>
                      <a:pt x="38726" y="49079"/>
                    </a:lnTo>
                    <a:lnTo>
                      <a:pt x="15209" y="49079"/>
                    </a:lnTo>
                    <a:lnTo>
                      <a:pt x="15209" y="64544"/>
                    </a:lnTo>
                    <a:cubicBezTo>
                      <a:pt x="19044" y="63394"/>
                      <a:pt x="23134" y="62115"/>
                      <a:pt x="27479" y="60454"/>
                    </a:cubicBezTo>
                    <a:cubicBezTo>
                      <a:pt x="26968" y="59432"/>
                      <a:pt x="26201" y="58153"/>
                      <a:pt x="25306" y="56492"/>
                    </a:cubicBezTo>
                    <a:cubicBezTo>
                      <a:pt x="24412" y="54830"/>
                      <a:pt x="23900" y="53808"/>
                      <a:pt x="23645" y="53424"/>
                    </a:cubicBezTo>
                    <a:close/>
                    <a:moveTo>
                      <a:pt x="37704" y="18661"/>
                    </a:moveTo>
                    <a:cubicBezTo>
                      <a:pt x="32847" y="15209"/>
                      <a:pt x="27990" y="11247"/>
                      <a:pt x="23389" y="6646"/>
                    </a:cubicBezTo>
                    <a:cubicBezTo>
                      <a:pt x="19810" y="10864"/>
                      <a:pt x="15721" y="14826"/>
                      <a:pt x="11247" y="18661"/>
                    </a:cubicBezTo>
                    <a:lnTo>
                      <a:pt x="19427" y="18661"/>
                    </a:lnTo>
                    <a:lnTo>
                      <a:pt x="19427" y="11758"/>
                    </a:lnTo>
                    <a:lnTo>
                      <a:pt x="27990" y="11758"/>
                    </a:lnTo>
                    <a:lnTo>
                      <a:pt x="27990" y="18661"/>
                    </a:lnTo>
                    <a:lnTo>
                      <a:pt x="37832" y="18661"/>
                    </a:lnTo>
                    <a:close/>
                    <a:moveTo>
                      <a:pt x="30674" y="24795"/>
                    </a:moveTo>
                    <a:lnTo>
                      <a:pt x="15593" y="24795"/>
                    </a:lnTo>
                    <a:lnTo>
                      <a:pt x="15593" y="30547"/>
                    </a:lnTo>
                    <a:lnTo>
                      <a:pt x="30674" y="30547"/>
                    </a:lnTo>
                    <a:lnTo>
                      <a:pt x="30674" y="24795"/>
                    </a:lnTo>
                    <a:close/>
                    <a:moveTo>
                      <a:pt x="15593" y="42689"/>
                    </a:moveTo>
                    <a:lnTo>
                      <a:pt x="30674" y="42689"/>
                    </a:lnTo>
                    <a:lnTo>
                      <a:pt x="30674" y="36809"/>
                    </a:lnTo>
                    <a:lnTo>
                      <a:pt x="15593" y="36809"/>
                    </a:lnTo>
                    <a:lnTo>
                      <a:pt x="15593" y="4268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1D44250B-2DA4-F0B1-A48F-8DA5AD2DA216}"/>
                  </a:ext>
                </a:extLst>
              </p:cNvPr>
              <p:cNvSpPr/>
              <p:nvPr/>
            </p:nvSpPr>
            <p:spPr>
              <a:xfrm>
                <a:off x="7341115" y="5368753"/>
                <a:ext cx="79497" cy="76047"/>
              </a:xfrm>
              <a:custGeom>
                <a:avLst/>
                <a:gdLst>
                  <a:gd name="connsiteX0" fmla="*/ 45373 w 79497"/>
                  <a:gd name="connsiteY0" fmla="*/ 0 h 76047"/>
                  <a:gd name="connsiteX1" fmla="*/ 79498 w 79497"/>
                  <a:gd name="connsiteY1" fmla="*/ 16359 h 76047"/>
                  <a:gd name="connsiteX2" fmla="*/ 77453 w 79497"/>
                  <a:gd name="connsiteY2" fmla="*/ 24028 h 76047"/>
                  <a:gd name="connsiteX3" fmla="*/ 66845 w 79497"/>
                  <a:gd name="connsiteY3" fmla="*/ 19810 h 76047"/>
                  <a:gd name="connsiteX4" fmla="*/ 66845 w 79497"/>
                  <a:gd name="connsiteY4" fmla="*/ 47673 h 76047"/>
                  <a:gd name="connsiteX5" fmla="*/ 70807 w 79497"/>
                  <a:gd name="connsiteY5" fmla="*/ 44606 h 76047"/>
                  <a:gd name="connsiteX6" fmla="*/ 76047 w 79497"/>
                  <a:gd name="connsiteY6" fmla="*/ 50101 h 76047"/>
                  <a:gd name="connsiteX7" fmla="*/ 58920 w 79497"/>
                  <a:gd name="connsiteY7" fmla="*/ 62243 h 76047"/>
                  <a:gd name="connsiteX8" fmla="*/ 77708 w 79497"/>
                  <a:gd name="connsiteY8" fmla="*/ 69145 h 76047"/>
                  <a:gd name="connsiteX9" fmla="*/ 73874 w 79497"/>
                  <a:gd name="connsiteY9" fmla="*/ 76047 h 76047"/>
                  <a:gd name="connsiteX10" fmla="*/ 49463 w 79497"/>
                  <a:gd name="connsiteY10" fmla="*/ 65822 h 76047"/>
                  <a:gd name="connsiteX11" fmla="*/ 32592 w 79497"/>
                  <a:gd name="connsiteY11" fmla="*/ 49079 h 76047"/>
                  <a:gd name="connsiteX12" fmla="*/ 21216 w 79497"/>
                  <a:gd name="connsiteY12" fmla="*/ 49079 h 76047"/>
                  <a:gd name="connsiteX13" fmla="*/ 21216 w 79497"/>
                  <a:gd name="connsiteY13" fmla="*/ 66972 h 76047"/>
                  <a:gd name="connsiteX14" fmla="*/ 44606 w 79497"/>
                  <a:gd name="connsiteY14" fmla="*/ 63777 h 76047"/>
                  <a:gd name="connsiteX15" fmla="*/ 45373 w 79497"/>
                  <a:gd name="connsiteY15" fmla="*/ 70934 h 76047"/>
                  <a:gd name="connsiteX16" fmla="*/ 3068 w 79497"/>
                  <a:gd name="connsiteY16" fmla="*/ 75919 h 76047"/>
                  <a:gd name="connsiteX17" fmla="*/ 2428 w 79497"/>
                  <a:gd name="connsiteY17" fmla="*/ 68634 h 76047"/>
                  <a:gd name="connsiteX18" fmla="*/ 12142 w 79497"/>
                  <a:gd name="connsiteY18" fmla="*/ 67867 h 76047"/>
                  <a:gd name="connsiteX19" fmla="*/ 12142 w 79497"/>
                  <a:gd name="connsiteY19" fmla="*/ 20194 h 76047"/>
                  <a:gd name="connsiteX20" fmla="*/ 2045 w 79497"/>
                  <a:gd name="connsiteY20" fmla="*/ 24283 h 76047"/>
                  <a:gd name="connsiteX21" fmla="*/ 0 w 79497"/>
                  <a:gd name="connsiteY21" fmla="*/ 16615 h 76047"/>
                  <a:gd name="connsiteX22" fmla="*/ 34125 w 79497"/>
                  <a:gd name="connsiteY22" fmla="*/ 256 h 76047"/>
                  <a:gd name="connsiteX23" fmla="*/ 44989 w 79497"/>
                  <a:gd name="connsiteY23" fmla="*/ 256 h 76047"/>
                  <a:gd name="connsiteX24" fmla="*/ 59432 w 79497"/>
                  <a:gd name="connsiteY24" fmla="*/ 16232 h 76047"/>
                  <a:gd name="connsiteX25" fmla="*/ 40005 w 79497"/>
                  <a:gd name="connsiteY25" fmla="*/ 5368 h 76047"/>
                  <a:gd name="connsiteX26" fmla="*/ 20577 w 79497"/>
                  <a:gd name="connsiteY26" fmla="*/ 16232 h 76047"/>
                  <a:gd name="connsiteX27" fmla="*/ 35659 w 79497"/>
                  <a:gd name="connsiteY27" fmla="*/ 16232 h 76047"/>
                  <a:gd name="connsiteX28" fmla="*/ 35659 w 79497"/>
                  <a:gd name="connsiteY28" fmla="*/ 8563 h 76047"/>
                  <a:gd name="connsiteX29" fmla="*/ 44350 w 79497"/>
                  <a:gd name="connsiteY29" fmla="*/ 8563 h 76047"/>
                  <a:gd name="connsiteX30" fmla="*/ 44350 w 79497"/>
                  <a:gd name="connsiteY30" fmla="*/ 16232 h 76047"/>
                  <a:gd name="connsiteX31" fmla="*/ 59432 w 79497"/>
                  <a:gd name="connsiteY31" fmla="*/ 16232 h 76047"/>
                  <a:gd name="connsiteX32" fmla="*/ 21344 w 79497"/>
                  <a:gd name="connsiteY32" fmla="*/ 29140 h 76047"/>
                  <a:gd name="connsiteX33" fmla="*/ 57898 w 79497"/>
                  <a:gd name="connsiteY33" fmla="*/ 29140 h 76047"/>
                  <a:gd name="connsiteX34" fmla="*/ 57898 w 79497"/>
                  <a:gd name="connsiteY34" fmla="*/ 22878 h 76047"/>
                  <a:gd name="connsiteX35" fmla="*/ 21344 w 79497"/>
                  <a:gd name="connsiteY35" fmla="*/ 22878 h 76047"/>
                  <a:gd name="connsiteX36" fmla="*/ 21344 w 79497"/>
                  <a:gd name="connsiteY36" fmla="*/ 29140 h 76047"/>
                  <a:gd name="connsiteX37" fmla="*/ 21344 w 79497"/>
                  <a:gd name="connsiteY37" fmla="*/ 35404 h 76047"/>
                  <a:gd name="connsiteX38" fmla="*/ 21344 w 79497"/>
                  <a:gd name="connsiteY38" fmla="*/ 42305 h 76047"/>
                  <a:gd name="connsiteX39" fmla="*/ 57898 w 79497"/>
                  <a:gd name="connsiteY39" fmla="*/ 42305 h 76047"/>
                  <a:gd name="connsiteX40" fmla="*/ 57898 w 79497"/>
                  <a:gd name="connsiteY40" fmla="*/ 35404 h 76047"/>
                  <a:gd name="connsiteX41" fmla="*/ 21344 w 79497"/>
                  <a:gd name="connsiteY41" fmla="*/ 35404 h 76047"/>
                  <a:gd name="connsiteX42" fmla="*/ 51635 w 79497"/>
                  <a:gd name="connsiteY42" fmla="*/ 57770 h 76047"/>
                  <a:gd name="connsiteX43" fmla="*/ 65439 w 79497"/>
                  <a:gd name="connsiteY43" fmla="*/ 48951 h 76047"/>
                  <a:gd name="connsiteX44" fmla="*/ 42050 w 79497"/>
                  <a:gd name="connsiteY44" fmla="*/ 48951 h 76047"/>
                  <a:gd name="connsiteX45" fmla="*/ 51635 w 79497"/>
                  <a:gd name="connsiteY45" fmla="*/ 57770 h 7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9497" h="76047">
                    <a:moveTo>
                      <a:pt x="45373" y="0"/>
                    </a:moveTo>
                    <a:cubicBezTo>
                      <a:pt x="55342" y="6135"/>
                      <a:pt x="66717" y="11502"/>
                      <a:pt x="79498" y="16359"/>
                    </a:cubicBezTo>
                    <a:lnTo>
                      <a:pt x="77453" y="24028"/>
                    </a:lnTo>
                    <a:cubicBezTo>
                      <a:pt x="73746" y="22623"/>
                      <a:pt x="70168" y="21216"/>
                      <a:pt x="66845" y="19810"/>
                    </a:cubicBezTo>
                    <a:lnTo>
                      <a:pt x="66845" y="47673"/>
                    </a:lnTo>
                    <a:cubicBezTo>
                      <a:pt x="68634" y="46267"/>
                      <a:pt x="69912" y="45244"/>
                      <a:pt x="70807" y="44606"/>
                    </a:cubicBezTo>
                    <a:lnTo>
                      <a:pt x="76047" y="50101"/>
                    </a:lnTo>
                    <a:cubicBezTo>
                      <a:pt x="70935" y="54447"/>
                      <a:pt x="65183" y="58537"/>
                      <a:pt x="58920" y="62243"/>
                    </a:cubicBezTo>
                    <a:cubicBezTo>
                      <a:pt x="64161" y="64928"/>
                      <a:pt x="70423" y="67228"/>
                      <a:pt x="77708" y="69145"/>
                    </a:cubicBezTo>
                    <a:lnTo>
                      <a:pt x="73874" y="76047"/>
                    </a:lnTo>
                    <a:cubicBezTo>
                      <a:pt x="64800" y="74002"/>
                      <a:pt x="56748" y="70551"/>
                      <a:pt x="49463" y="65822"/>
                    </a:cubicBezTo>
                    <a:cubicBezTo>
                      <a:pt x="42177" y="61093"/>
                      <a:pt x="36554" y="55469"/>
                      <a:pt x="32592" y="49079"/>
                    </a:cubicBezTo>
                    <a:lnTo>
                      <a:pt x="21216" y="49079"/>
                    </a:lnTo>
                    <a:lnTo>
                      <a:pt x="21216" y="66972"/>
                    </a:lnTo>
                    <a:cubicBezTo>
                      <a:pt x="28118" y="66205"/>
                      <a:pt x="35915" y="65183"/>
                      <a:pt x="44606" y="63777"/>
                    </a:cubicBezTo>
                    <a:lnTo>
                      <a:pt x="45373" y="70934"/>
                    </a:lnTo>
                    <a:cubicBezTo>
                      <a:pt x="31569" y="73363"/>
                      <a:pt x="17510" y="75024"/>
                      <a:pt x="3068" y="75919"/>
                    </a:cubicBezTo>
                    <a:lnTo>
                      <a:pt x="2428" y="68634"/>
                    </a:lnTo>
                    <a:cubicBezTo>
                      <a:pt x="6646" y="68250"/>
                      <a:pt x="9841" y="67995"/>
                      <a:pt x="12142" y="67867"/>
                    </a:cubicBezTo>
                    <a:lnTo>
                      <a:pt x="12142" y="20194"/>
                    </a:lnTo>
                    <a:cubicBezTo>
                      <a:pt x="8563" y="21728"/>
                      <a:pt x="5113" y="23134"/>
                      <a:pt x="2045" y="24283"/>
                    </a:cubicBezTo>
                    <a:lnTo>
                      <a:pt x="0" y="16615"/>
                    </a:lnTo>
                    <a:cubicBezTo>
                      <a:pt x="12909" y="11758"/>
                      <a:pt x="24284" y="6390"/>
                      <a:pt x="34125" y="256"/>
                    </a:cubicBezTo>
                    <a:lnTo>
                      <a:pt x="44989" y="256"/>
                    </a:lnTo>
                    <a:close/>
                    <a:moveTo>
                      <a:pt x="59432" y="16232"/>
                    </a:moveTo>
                    <a:cubicBezTo>
                      <a:pt x="52019" y="12653"/>
                      <a:pt x="45500" y="8947"/>
                      <a:pt x="40005" y="5368"/>
                    </a:cubicBezTo>
                    <a:cubicBezTo>
                      <a:pt x="34509" y="8947"/>
                      <a:pt x="27990" y="12653"/>
                      <a:pt x="20577" y="16232"/>
                    </a:cubicBezTo>
                    <a:lnTo>
                      <a:pt x="35659" y="16232"/>
                    </a:lnTo>
                    <a:lnTo>
                      <a:pt x="35659" y="8563"/>
                    </a:lnTo>
                    <a:lnTo>
                      <a:pt x="44350" y="8563"/>
                    </a:lnTo>
                    <a:lnTo>
                      <a:pt x="44350" y="16232"/>
                    </a:lnTo>
                    <a:lnTo>
                      <a:pt x="59432" y="16232"/>
                    </a:lnTo>
                    <a:close/>
                    <a:moveTo>
                      <a:pt x="21344" y="29140"/>
                    </a:moveTo>
                    <a:lnTo>
                      <a:pt x="57898" y="29140"/>
                    </a:lnTo>
                    <a:lnTo>
                      <a:pt x="57898" y="22878"/>
                    </a:lnTo>
                    <a:lnTo>
                      <a:pt x="21344" y="22878"/>
                    </a:lnTo>
                    <a:lnTo>
                      <a:pt x="21344" y="29140"/>
                    </a:lnTo>
                    <a:close/>
                    <a:moveTo>
                      <a:pt x="21344" y="35404"/>
                    </a:moveTo>
                    <a:lnTo>
                      <a:pt x="21344" y="42305"/>
                    </a:lnTo>
                    <a:lnTo>
                      <a:pt x="57898" y="42305"/>
                    </a:lnTo>
                    <a:lnTo>
                      <a:pt x="57898" y="35404"/>
                    </a:lnTo>
                    <a:lnTo>
                      <a:pt x="21344" y="35404"/>
                    </a:lnTo>
                    <a:close/>
                    <a:moveTo>
                      <a:pt x="51635" y="57770"/>
                    </a:moveTo>
                    <a:cubicBezTo>
                      <a:pt x="56748" y="54958"/>
                      <a:pt x="61349" y="52019"/>
                      <a:pt x="65439" y="48951"/>
                    </a:cubicBezTo>
                    <a:lnTo>
                      <a:pt x="42050" y="48951"/>
                    </a:lnTo>
                    <a:cubicBezTo>
                      <a:pt x="44606" y="52147"/>
                      <a:pt x="47801" y="55086"/>
                      <a:pt x="51635" y="5777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34" name="グラフィックス 5">
              <a:extLst>
                <a:ext uri="{FF2B5EF4-FFF2-40B4-BE49-F238E27FC236}">
                  <a16:creationId xmlns:a16="http://schemas.microsoft.com/office/drawing/2014/main" id="{4042715D-6413-B5F9-7330-BFC053525A27}"/>
                </a:ext>
              </a:extLst>
            </p:cNvPr>
            <p:cNvGrpSpPr/>
            <p:nvPr/>
          </p:nvGrpSpPr>
          <p:grpSpPr>
            <a:xfrm>
              <a:off x="7618207" y="5315583"/>
              <a:ext cx="286805" cy="170114"/>
              <a:chOff x="7618207" y="5315583"/>
              <a:chExt cx="286805" cy="170114"/>
            </a:xfrm>
            <a:solidFill>
              <a:srgbClr val="251E1C"/>
            </a:solidFill>
          </p:grpSpPr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317A970B-67E8-2768-AFA9-C569C7AF4CD2}"/>
                  </a:ext>
                </a:extLst>
              </p:cNvPr>
              <p:cNvSpPr/>
              <p:nvPr/>
            </p:nvSpPr>
            <p:spPr>
              <a:xfrm>
                <a:off x="7647347" y="5319035"/>
                <a:ext cx="63010" cy="68761"/>
              </a:xfrm>
              <a:custGeom>
                <a:avLst/>
                <a:gdLst>
                  <a:gd name="connsiteX0" fmla="*/ 0 w 63010"/>
                  <a:gd name="connsiteY0" fmla="*/ 26457 h 68761"/>
                  <a:gd name="connsiteX1" fmla="*/ 37832 w 63010"/>
                  <a:gd name="connsiteY1" fmla="*/ 20961 h 68761"/>
                  <a:gd name="connsiteX2" fmla="*/ 57003 w 63010"/>
                  <a:gd name="connsiteY2" fmla="*/ 25818 h 68761"/>
                  <a:gd name="connsiteX3" fmla="*/ 63010 w 63010"/>
                  <a:gd name="connsiteY3" fmla="*/ 38599 h 68761"/>
                  <a:gd name="connsiteX4" fmla="*/ 51124 w 63010"/>
                  <a:gd name="connsiteY4" fmla="*/ 59048 h 68761"/>
                  <a:gd name="connsiteX5" fmla="*/ 16871 w 63010"/>
                  <a:gd name="connsiteY5" fmla="*/ 68762 h 68761"/>
                  <a:gd name="connsiteX6" fmla="*/ 14826 w 63010"/>
                  <a:gd name="connsiteY6" fmla="*/ 60838 h 68761"/>
                  <a:gd name="connsiteX7" fmla="*/ 44478 w 63010"/>
                  <a:gd name="connsiteY7" fmla="*/ 53041 h 68761"/>
                  <a:gd name="connsiteX8" fmla="*/ 54319 w 63010"/>
                  <a:gd name="connsiteY8" fmla="*/ 38982 h 68761"/>
                  <a:gd name="connsiteX9" fmla="*/ 37576 w 63010"/>
                  <a:gd name="connsiteY9" fmla="*/ 28885 h 68761"/>
                  <a:gd name="connsiteX10" fmla="*/ 1917 w 63010"/>
                  <a:gd name="connsiteY10" fmla="*/ 34125 h 68761"/>
                  <a:gd name="connsiteX11" fmla="*/ 128 w 63010"/>
                  <a:gd name="connsiteY11" fmla="*/ 26457 h 68761"/>
                  <a:gd name="connsiteX12" fmla="*/ 12653 w 63010"/>
                  <a:gd name="connsiteY12" fmla="*/ 0 h 68761"/>
                  <a:gd name="connsiteX13" fmla="*/ 50741 w 63010"/>
                  <a:gd name="connsiteY13" fmla="*/ 2939 h 68761"/>
                  <a:gd name="connsiteX14" fmla="*/ 50741 w 63010"/>
                  <a:gd name="connsiteY14" fmla="*/ 10864 h 68761"/>
                  <a:gd name="connsiteX15" fmla="*/ 11631 w 63010"/>
                  <a:gd name="connsiteY15" fmla="*/ 7668 h 68761"/>
                  <a:gd name="connsiteX16" fmla="*/ 12653 w 63010"/>
                  <a:gd name="connsiteY16" fmla="*/ 0 h 6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010" h="68761">
                    <a:moveTo>
                      <a:pt x="0" y="26457"/>
                    </a:moveTo>
                    <a:cubicBezTo>
                      <a:pt x="14698" y="22878"/>
                      <a:pt x="27351" y="20961"/>
                      <a:pt x="37832" y="20961"/>
                    </a:cubicBezTo>
                    <a:cubicBezTo>
                      <a:pt x="46523" y="20961"/>
                      <a:pt x="52913" y="22623"/>
                      <a:pt x="57003" y="25818"/>
                    </a:cubicBezTo>
                    <a:cubicBezTo>
                      <a:pt x="61093" y="29013"/>
                      <a:pt x="63010" y="33358"/>
                      <a:pt x="63010" y="38599"/>
                    </a:cubicBezTo>
                    <a:cubicBezTo>
                      <a:pt x="63010" y="46906"/>
                      <a:pt x="59048" y="53808"/>
                      <a:pt x="51124" y="59048"/>
                    </a:cubicBezTo>
                    <a:cubicBezTo>
                      <a:pt x="43200" y="64416"/>
                      <a:pt x="31697" y="67611"/>
                      <a:pt x="16871" y="68762"/>
                    </a:cubicBezTo>
                    <a:lnTo>
                      <a:pt x="14826" y="60838"/>
                    </a:lnTo>
                    <a:cubicBezTo>
                      <a:pt x="27990" y="59560"/>
                      <a:pt x="37960" y="57003"/>
                      <a:pt x="44478" y="53041"/>
                    </a:cubicBezTo>
                    <a:cubicBezTo>
                      <a:pt x="50996" y="49079"/>
                      <a:pt x="54319" y="44478"/>
                      <a:pt x="54319" y="38982"/>
                    </a:cubicBezTo>
                    <a:cubicBezTo>
                      <a:pt x="54319" y="32208"/>
                      <a:pt x="48696" y="28885"/>
                      <a:pt x="37576" y="28885"/>
                    </a:cubicBezTo>
                    <a:cubicBezTo>
                      <a:pt x="28885" y="28885"/>
                      <a:pt x="16999" y="30675"/>
                      <a:pt x="1917" y="34125"/>
                    </a:cubicBezTo>
                    <a:lnTo>
                      <a:pt x="128" y="26457"/>
                    </a:lnTo>
                    <a:close/>
                    <a:moveTo>
                      <a:pt x="12653" y="0"/>
                    </a:moveTo>
                    <a:cubicBezTo>
                      <a:pt x="26073" y="1917"/>
                      <a:pt x="38854" y="2939"/>
                      <a:pt x="50741" y="2939"/>
                    </a:cubicBezTo>
                    <a:lnTo>
                      <a:pt x="50741" y="10864"/>
                    </a:lnTo>
                    <a:cubicBezTo>
                      <a:pt x="38982" y="10864"/>
                      <a:pt x="25818" y="9842"/>
                      <a:pt x="11631" y="7668"/>
                    </a:cubicBezTo>
                    <a:lnTo>
                      <a:pt x="12653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70B9D1B6-60D2-5B67-392D-0FD9D6F47DF8}"/>
                  </a:ext>
                </a:extLst>
              </p:cNvPr>
              <p:cNvSpPr/>
              <p:nvPr/>
            </p:nvSpPr>
            <p:spPr>
              <a:xfrm>
                <a:off x="7726845" y="5315583"/>
                <a:ext cx="75279" cy="72851"/>
              </a:xfrm>
              <a:custGeom>
                <a:avLst/>
                <a:gdLst>
                  <a:gd name="connsiteX0" fmla="*/ 20322 w 75279"/>
                  <a:gd name="connsiteY0" fmla="*/ 0 h 72851"/>
                  <a:gd name="connsiteX1" fmla="*/ 28502 w 75279"/>
                  <a:gd name="connsiteY1" fmla="*/ 895 h 72851"/>
                  <a:gd name="connsiteX2" fmla="*/ 25434 w 75279"/>
                  <a:gd name="connsiteY2" fmla="*/ 17255 h 72851"/>
                  <a:gd name="connsiteX3" fmla="*/ 37960 w 75279"/>
                  <a:gd name="connsiteY3" fmla="*/ 17255 h 72851"/>
                  <a:gd name="connsiteX4" fmla="*/ 42433 w 75279"/>
                  <a:gd name="connsiteY4" fmla="*/ 17766 h 72851"/>
                  <a:gd name="connsiteX5" fmla="*/ 45884 w 75279"/>
                  <a:gd name="connsiteY5" fmla="*/ 18661 h 72851"/>
                  <a:gd name="connsiteX6" fmla="*/ 48056 w 75279"/>
                  <a:gd name="connsiteY6" fmla="*/ 20450 h 72851"/>
                  <a:gd name="connsiteX7" fmla="*/ 49590 w 75279"/>
                  <a:gd name="connsiteY7" fmla="*/ 23134 h 72851"/>
                  <a:gd name="connsiteX8" fmla="*/ 50229 w 75279"/>
                  <a:gd name="connsiteY8" fmla="*/ 27351 h 72851"/>
                  <a:gd name="connsiteX9" fmla="*/ 50613 w 75279"/>
                  <a:gd name="connsiteY9" fmla="*/ 32847 h 72851"/>
                  <a:gd name="connsiteX10" fmla="*/ 50613 w 75279"/>
                  <a:gd name="connsiteY10" fmla="*/ 40388 h 72851"/>
                  <a:gd name="connsiteX11" fmla="*/ 46778 w 75279"/>
                  <a:gd name="connsiteY11" fmla="*/ 64033 h 72851"/>
                  <a:gd name="connsiteX12" fmla="*/ 36681 w 75279"/>
                  <a:gd name="connsiteY12" fmla="*/ 71829 h 72851"/>
                  <a:gd name="connsiteX13" fmla="*/ 19299 w 75279"/>
                  <a:gd name="connsiteY13" fmla="*/ 67612 h 72851"/>
                  <a:gd name="connsiteX14" fmla="*/ 21983 w 75279"/>
                  <a:gd name="connsiteY14" fmla="*/ 59943 h 72851"/>
                  <a:gd name="connsiteX15" fmla="*/ 35020 w 75279"/>
                  <a:gd name="connsiteY15" fmla="*/ 63522 h 72851"/>
                  <a:gd name="connsiteX16" fmla="*/ 37320 w 75279"/>
                  <a:gd name="connsiteY16" fmla="*/ 62116 h 72851"/>
                  <a:gd name="connsiteX17" fmla="*/ 39493 w 75279"/>
                  <a:gd name="connsiteY17" fmla="*/ 57898 h 72851"/>
                  <a:gd name="connsiteX18" fmla="*/ 41027 w 75279"/>
                  <a:gd name="connsiteY18" fmla="*/ 50230 h 72851"/>
                  <a:gd name="connsiteX19" fmla="*/ 41666 w 75279"/>
                  <a:gd name="connsiteY19" fmla="*/ 39238 h 72851"/>
                  <a:gd name="connsiteX20" fmla="*/ 41666 w 75279"/>
                  <a:gd name="connsiteY20" fmla="*/ 34509 h 72851"/>
                  <a:gd name="connsiteX21" fmla="*/ 41538 w 75279"/>
                  <a:gd name="connsiteY21" fmla="*/ 31058 h 72851"/>
                  <a:gd name="connsiteX22" fmla="*/ 41283 w 75279"/>
                  <a:gd name="connsiteY22" fmla="*/ 28502 h 72851"/>
                  <a:gd name="connsiteX23" fmla="*/ 40643 w 75279"/>
                  <a:gd name="connsiteY23" fmla="*/ 26968 h 72851"/>
                  <a:gd name="connsiteX24" fmla="*/ 39749 w 75279"/>
                  <a:gd name="connsiteY24" fmla="*/ 25818 h 72851"/>
                  <a:gd name="connsiteX25" fmla="*/ 38215 w 75279"/>
                  <a:gd name="connsiteY25" fmla="*/ 25435 h 72851"/>
                  <a:gd name="connsiteX26" fmla="*/ 36170 w 75279"/>
                  <a:gd name="connsiteY26" fmla="*/ 25179 h 72851"/>
                  <a:gd name="connsiteX27" fmla="*/ 23517 w 75279"/>
                  <a:gd name="connsiteY27" fmla="*/ 25179 h 72851"/>
                  <a:gd name="connsiteX28" fmla="*/ 7669 w 75279"/>
                  <a:gd name="connsiteY28" fmla="*/ 72852 h 72851"/>
                  <a:gd name="connsiteX29" fmla="*/ 0 w 75279"/>
                  <a:gd name="connsiteY29" fmla="*/ 69912 h 72851"/>
                  <a:gd name="connsiteX30" fmla="*/ 14954 w 75279"/>
                  <a:gd name="connsiteY30" fmla="*/ 25179 h 72851"/>
                  <a:gd name="connsiteX31" fmla="*/ 1150 w 75279"/>
                  <a:gd name="connsiteY31" fmla="*/ 25179 h 72851"/>
                  <a:gd name="connsiteX32" fmla="*/ 1150 w 75279"/>
                  <a:gd name="connsiteY32" fmla="*/ 17638 h 72851"/>
                  <a:gd name="connsiteX33" fmla="*/ 16871 w 75279"/>
                  <a:gd name="connsiteY33" fmla="*/ 17638 h 72851"/>
                  <a:gd name="connsiteX34" fmla="*/ 20322 w 75279"/>
                  <a:gd name="connsiteY34" fmla="*/ 384 h 72851"/>
                  <a:gd name="connsiteX35" fmla="*/ 46778 w 75279"/>
                  <a:gd name="connsiteY35" fmla="*/ 7157 h 72851"/>
                  <a:gd name="connsiteX36" fmla="*/ 53552 w 75279"/>
                  <a:gd name="connsiteY36" fmla="*/ 3579 h 72851"/>
                  <a:gd name="connsiteX37" fmla="*/ 60965 w 75279"/>
                  <a:gd name="connsiteY37" fmla="*/ 17255 h 72851"/>
                  <a:gd name="connsiteX38" fmla="*/ 54191 w 75279"/>
                  <a:gd name="connsiteY38" fmla="*/ 20578 h 72851"/>
                  <a:gd name="connsiteX39" fmla="*/ 46778 w 75279"/>
                  <a:gd name="connsiteY39" fmla="*/ 7157 h 72851"/>
                  <a:gd name="connsiteX40" fmla="*/ 75280 w 75279"/>
                  <a:gd name="connsiteY40" fmla="*/ 54447 h 72851"/>
                  <a:gd name="connsiteX41" fmla="*/ 67356 w 75279"/>
                  <a:gd name="connsiteY41" fmla="*/ 57003 h 72851"/>
                  <a:gd name="connsiteX42" fmla="*/ 55214 w 75279"/>
                  <a:gd name="connsiteY42" fmla="*/ 26457 h 72851"/>
                  <a:gd name="connsiteX43" fmla="*/ 62882 w 75279"/>
                  <a:gd name="connsiteY43" fmla="*/ 23134 h 72851"/>
                  <a:gd name="connsiteX44" fmla="*/ 75280 w 75279"/>
                  <a:gd name="connsiteY44" fmla="*/ 54447 h 72851"/>
                  <a:gd name="connsiteX45" fmla="*/ 59176 w 75279"/>
                  <a:gd name="connsiteY45" fmla="*/ 4218 h 72851"/>
                  <a:gd name="connsiteX46" fmla="*/ 66205 w 75279"/>
                  <a:gd name="connsiteY46" fmla="*/ 640 h 72851"/>
                  <a:gd name="connsiteX47" fmla="*/ 73874 w 75279"/>
                  <a:gd name="connsiteY47" fmla="*/ 14571 h 72851"/>
                  <a:gd name="connsiteX48" fmla="*/ 66844 w 75279"/>
                  <a:gd name="connsiteY48" fmla="*/ 17894 h 72851"/>
                  <a:gd name="connsiteX49" fmla="*/ 59176 w 75279"/>
                  <a:gd name="connsiteY49" fmla="*/ 4218 h 7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5279" h="72851">
                    <a:moveTo>
                      <a:pt x="20322" y="0"/>
                    </a:moveTo>
                    <a:lnTo>
                      <a:pt x="28502" y="895"/>
                    </a:lnTo>
                    <a:cubicBezTo>
                      <a:pt x="27607" y="6263"/>
                      <a:pt x="26712" y="11759"/>
                      <a:pt x="25434" y="17255"/>
                    </a:cubicBezTo>
                    <a:lnTo>
                      <a:pt x="37960" y="17255"/>
                    </a:lnTo>
                    <a:cubicBezTo>
                      <a:pt x="39365" y="17255"/>
                      <a:pt x="40899" y="17383"/>
                      <a:pt x="42433" y="17766"/>
                    </a:cubicBezTo>
                    <a:cubicBezTo>
                      <a:pt x="44094" y="18022"/>
                      <a:pt x="45245" y="18405"/>
                      <a:pt x="45884" y="18661"/>
                    </a:cubicBezTo>
                    <a:cubicBezTo>
                      <a:pt x="46523" y="18916"/>
                      <a:pt x="47290" y="19555"/>
                      <a:pt x="48056" y="20450"/>
                    </a:cubicBezTo>
                    <a:cubicBezTo>
                      <a:pt x="48823" y="21473"/>
                      <a:pt x="49335" y="22367"/>
                      <a:pt x="49590" y="23134"/>
                    </a:cubicBezTo>
                    <a:cubicBezTo>
                      <a:pt x="49846" y="23900"/>
                      <a:pt x="49974" y="25307"/>
                      <a:pt x="50229" y="27351"/>
                    </a:cubicBezTo>
                    <a:cubicBezTo>
                      <a:pt x="50485" y="29397"/>
                      <a:pt x="50613" y="31186"/>
                      <a:pt x="50613" y="32847"/>
                    </a:cubicBezTo>
                    <a:lnTo>
                      <a:pt x="50613" y="40388"/>
                    </a:lnTo>
                    <a:cubicBezTo>
                      <a:pt x="50613" y="50997"/>
                      <a:pt x="49335" y="58921"/>
                      <a:pt x="46778" y="64033"/>
                    </a:cubicBezTo>
                    <a:cubicBezTo>
                      <a:pt x="44222" y="69274"/>
                      <a:pt x="40899" y="71829"/>
                      <a:pt x="36681" y="71829"/>
                    </a:cubicBezTo>
                    <a:cubicBezTo>
                      <a:pt x="31697" y="71829"/>
                      <a:pt x="25945" y="70423"/>
                      <a:pt x="19299" y="67612"/>
                    </a:cubicBezTo>
                    <a:lnTo>
                      <a:pt x="21983" y="59943"/>
                    </a:lnTo>
                    <a:cubicBezTo>
                      <a:pt x="27862" y="62243"/>
                      <a:pt x="32208" y="63522"/>
                      <a:pt x="35020" y="63522"/>
                    </a:cubicBezTo>
                    <a:cubicBezTo>
                      <a:pt x="35787" y="63522"/>
                      <a:pt x="36554" y="63011"/>
                      <a:pt x="37320" y="62116"/>
                    </a:cubicBezTo>
                    <a:cubicBezTo>
                      <a:pt x="38087" y="61221"/>
                      <a:pt x="38854" y="59688"/>
                      <a:pt x="39493" y="57898"/>
                    </a:cubicBezTo>
                    <a:cubicBezTo>
                      <a:pt x="40132" y="55981"/>
                      <a:pt x="40643" y="53425"/>
                      <a:pt x="41027" y="50230"/>
                    </a:cubicBezTo>
                    <a:cubicBezTo>
                      <a:pt x="41410" y="47035"/>
                      <a:pt x="41666" y="43328"/>
                      <a:pt x="41666" y="39238"/>
                    </a:cubicBezTo>
                    <a:lnTo>
                      <a:pt x="41666" y="34509"/>
                    </a:lnTo>
                    <a:cubicBezTo>
                      <a:pt x="41666" y="33614"/>
                      <a:pt x="41666" y="32464"/>
                      <a:pt x="41538" y="31058"/>
                    </a:cubicBezTo>
                    <a:cubicBezTo>
                      <a:pt x="41410" y="29652"/>
                      <a:pt x="41283" y="28885"/>
                      <a:pt x="41283" y="28502"/>
                    </a:cubicBezTo>
                    <a:cubicBezTo>
                      <a:pt x="41283" y="28118"/>
                      <a:pt x="41027" y="27607"/>
                      <a:pt x="40643" y="26968"/>
                    </a:cubicBezTo>
                    <a:cubicBezTo>
                      <a:pt x="40260" y="26329"/>
                      <a:pt x="40005" y="25946"/>
                      <a:pt x="39749" y="25818"/>
                    </a:cubicBezTo>
                    <a:cubicBezTo>
                      <a:pt x="39493" y="25818"/>
                      <a:pt x="38982" y="25562"/>
                      <a:pt x="38215" y="25435"/>
                    </a:cubicBezTo>
                    <a:cubicBezTo>
                      <a:pt x="37448" y="25307"/>
                      <a:pt x="36681" y="25179"/>
                      <a:pt x="36170" y="25179"/>
                    </a:cubicBezTo>
                    <a:lnTo>
                      <a:pt x="23517" y="25179"/>
                    </a:lnTo>
                    <a:cubicBezTo>
                      <a:pt x="19555" y="41538"/>
                      <a:pt x="14187" y="57387"/>
                      <a:pt x="7669" y="72852"/>
                    </a:cubicBezTo>
                    <a:lnTo>
                      <a:pt x="0" y="69912"/>
                    </a:lnTo>
                    <a:cubicBezTo>
                      <a:pt x="6263" y="55342"/>
                      <a:pt x="11247" y="40388"/>
                      <a:pt x="14954" y="25179"/>
                    </a:cubicBezTo>
                    <a:lnTo>
                      <a:pt x="1150" y="25179"/>
                    </a:lnTo>
                    <a:lnTo>
                      <a:pt x="1150" y="17638"/>
                    </a:lnTo>
                    <a:lnTo>
                      <a:pt x="16871" y="17638"/>
                    </a:lnTo>
                    <a:cubicBezTo>
                      <a:pt x="18277" y="11119"/>
                      <a:pt x="19427" y="5369"/>
                      <a:pt x="20322" y="384"/>
                    </a:cubicBezTo>
                    <a:close/>
                    <a:moveTo>
                      <a:pt x="46778" y="7157"/>
                    </a:moveTo>
                    <a:lnTo>
                      <a:pt x="53552" y="3579"/>
                    </a:lnTo>
                    <a:cubicBezTo>
                      <a:pt x="56875" y="9459"/>
                      <a:pt x="59432" y="14060"/>
                      <a:pt x="60965" y="17255"/>
                    </a:cubicBezTo>
                    <a:lnTo>
                      <a:pt x="54191" y="20578"/>
                    </a:lnTo>
                    <a:cubicBezTo>
                      <a:pt x="51635" y="15721"/>
                      <a:pt x="49079" y="11247"/>
                      <a:pt x="46778" y="7157"/>
                    </a:cubicBezTo>
                    <a:close/>
                    <a:moveTo>
                      <a:pt x="75280" y="54447"/>
                    </a:moveTo>
                    <a:lnTo>
                      <a:pt x="67356" y="57003"/>
                    </a:lnTo>
                    <a:cubicBezTo>
                      <a:pt x="64161" y="47418"/>
                      <a:pt x="60199" y="37193"/>
                      <a:pt x="55214" y="26457"/>
                    </a:cubicBezTo>
                    <a:lnTo>
                      <a:pt x="62882" y="23134"/>
                    </a:lnTo>
                    <a:cubicBezTo>
                      <a:pt x="67867" y="33998"/>
                      <a:pt x="71957" y="44478"/>
                      <a:pt x="75280" y="54447"/>
                    </a:cubicBezTo>
                    <a:close/>
                    <a:moveTo>
                      <a:pt x="59176" y="4218"/>
                    </a:moveTo>
                    <a:lnTo>
                      <a:pt x="66205" y="640"/>
                    </a:lnTo>
                    <a:cubicBezTo>
                      <a:pt x="69017" y="5624"/>
                      <a:pt x="71574" y="10353"/>
                      <a:pt x="73874" y="14571"/>
                    </a:cubicBezTo>
                    <a:lnTo>
                      <a:pt x="66844" y="17894"/>
                    </a:lnTo>
                    <a:cubicBezTo>
                      <a:pt x="64544" y="13421"/>
                      <a:pt x="61988" y="8819"/>
                      <a:pt x="59176" y="421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5CD5066C-1025-2DD5-D7D4-6FDF26472048}"/>
                  </a:ext>
                </a:extLst>
              </p:cNvPr>
              <p:cNvSpPr/>
              <p:nvPr/>
            </p:nvSpPr>
            <p:spPr>
              <a:xfrm>
                <a:off x="7814011" y="5325169"/>
                <a:ext cx="67611" cy="62243"/>
              </a:xfrm>
              <a:custGeom>
                <a:avLst/>
                <a:gdLst>
                  <a:gd name="connsiteX0" fmla="*/ 12653 w 67611"/>
                  <a:gd name="connsiteY0" fmla="*/ 1534 h 62243"/>
                  <a:gd name="connsiteX1" fmla="*/ 8819 w 67611"/>
                  <a:gd name="connsiteY1" fmla="*/ 29524 h 62243"/>
                  <a:gd name="connsiteX2" fmla="*/ 12270 w 67611"/>
                  <a:gd name="connsiteY2" fmla="*/ 46523 h 62243"/>
                  <a:gd name="connsiteX3" fmla="*/ 19171 w 67611"/>
                  <a:gd name="connsiteY3" fmla="*/ 53425 h 62243"/>
                  <a:gd name="connsiteX4" fmla="*/ 25306 w 67611"/>
                  <a:gd name="connsiteY4" fmla="*/ 48312 h 62243"/>
                  <a:gd name="connsiteX5" fmla="*/ 32719 w 67611"/>
                  <a:gd name="connsiteY5" fmla="*/ 33742 h 62243"/>
                  <a:gd name="connsiteX6" fmla="*/ 40644 w 67611"/>
                  <a:gd name="connsiteY6" fmla="*/ 36809 h 62243"/>
                  <a:gd name="connsiteX7" fmla="*/ 30163 w 67611"/>
                  <a:gd name="connsiteY7" fmla="*/ 55470 h 62243"/>
                  <a:gd name="connsiteX8" fmla="*/ 18405 w 67611"/>
                  <a:gd name="connsiteY8" fmla="*/ 62243 h 62243"/>
                  <a:gd name="connsiteX9" fmla="*/ 5752 w 67611"/>
                  <a:gd name="connsiteY9" fmla="*/ 52658 h 62243"/>
                  <a:gd name="connsiteX10" fmla="*/ 0 w 67611"/>
                  <a:gd name="connsiteY10" fmla="*/ 29524 h 62243"/>
                  <a:gd name="connsiteX11" fmla="*/ 4090 w 67611"/>
                  <a:gd name="connsiteY11" fmla="*/ 512 h 62243"/>
                  <a:gd name="connsiteX12" fmla="*/ 12653 w 67611"/>
                  <a:gd name="connsiteY12" fmla="*/ 1534 h 62243"/>
                  <a:gd name="connsiteX13" fmla="*/ 48057 w 67611"/>
                  <a:gd name="connsiteY13" fmla="*/ 2556 h 62243"/>
                  <a:gd name="connsiteX14" fmla="*/ 56109 w 67611"/>
                  <a:gd name="connsiteY14" fmla="*/ 0 h 62243"/>
                  <a:gd name="connsiteX15" fmla="*/ 64672 w 67611"/>
                  <a:gd name="connsiteY15" fmla="*/ 24795 h 62243"/>
                  <a:gd name="connsiteX16" fmla="*/ 67612 w 67611"/>
                  <a:gd name="connsiteY16" fmla="*/ 53552 h 62243"/>
                  <a:gd name="connsiteX17" fmla="*/ 58793 w 67611"/>
                  <a:gd name="connsiteY17" fmla="*/ 53552 h 62243"/>
                  <a:gd name="connsiteX18" fmla="*/ 55981 w 67611"/>
                  <a:gd name="connsiteY18" fmla="*/ 26457 h 62243"/>
                  <a:gd name="connsiteX19" fmla="*/ 48057 w 67611"/>
                  <a:gd name="connsiteY19" fmla="*/ 2556 h 62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611" h="62243">
                    <a:moveTo>
                      <a:pt x="12653" y="1534"/>
                    </a:moveTo>
                    <a:cubicBezTo>
                      <a:pt x="10097" y="10353"/>
                      <a:pt x="8819" y="19683"/>
                      <a:pt x="8819" y="29524"/>
                    </a:cubicBezTo>
                    <a:cubicBezTo>
                      <a:pt x="8819" y="36298"/>
                      <a:pt x="9969" y="41922"/>
                      <a:pt x="12270" y="46523"/>
                    </a:cubicBezTo>
                    <a:cubicBezTo>
                      <a:pt x="14571" y="51124"/>
                      <a:pt x="16871" y="53425"/>
                      <a:pt x="19171" y="53425"/>
                    </a:cubicBezTo>
                    <a:cubicBezTo>
                      <a:pt x="20705" y="53425"/>
                      <a:pt x="22750" y="51764"/>
                      <a:pt x="25306" y="48312"/>
                    </a:cubicBezTo>
                    <a:cubicBezTo>
                      <a:pt x="27863" y="44861"/>
                      <a:pt x="30291" y="40005"/>
                      <a:pt x="32719" y="33742"/>
                    </a:cubicBezTo>
                    <a:lnTo>
                      <a:pt x="40644" y="36809"/>
                    </a:lnTo>
                    <a:cubicBezTo>
                      <a:pt x="37832" y="44733"/>
                      <a:pt x="34381" y="50997"/>
                      <a:pt x="30163" y="55470"/>
                    </a:cubicBezTo>
                    <a:cubicBezTo>
                      <a:pt x="25946" y="59943"/>
                      <a:pt x="22111" y="62243"/>
                      <a:pt x="18405" y="62243"/>
                    </a:cubicBezTo>
                    <a:cubicBezTo>
                      <a:pt x="13803" y="62243"/>
                      <a:pt x="9586" y="59048"/>
                      <a:pt x="5752" y="52658"/>
                    </a:cubicBezTo>
                    <a:cubicBezTo>
                      <a:pt x="1917" y="46267"/>
                      <a:pt x="0" y="38599"/>
                      <a:pt x="0" y="29524"/>
                    </a:cubicBezTo>
                    <a:cubicBezTo>
                      <a:pt x="0" y="19044"/>
                      <a:pt x="1278" y="9331"/>
                      <a:pt x="4090" y="512"/>
                    </a:cubicBezTo>
                    <a:lnTo>
                      <a:pt x="12653" y="1534"/>
                    </a:lnTo>
                    <a:close/>
                    <a:moveTo>
                      <a:pt x="48057" y="2556"/>
                    </a:moveTo>
                    <a:lnTo>
                      <a:pt x="56109" y="0"/>
                    </a:lnTo>
                    <a:cubicBezTo>
                      <a:pt x="59815" y="7285"/>
                      <a:pt x="62755" y="15593"/>
                      <a:pt x="64672" y="24795"/>
                    </a:cubicBezTo>
                    <a:cubicBezTo>
                      <a:pt x="66717" y="34126"/>
                      <a:pt x="67612" y="43584"/>
                      <a:pt x="67612" y="53552"/>
                    </a:cubicBezTo>
                    <a:lnTo>
                      <a:pt x="58793" y="53552"/>
                    </a:lnTo>
                    <a:cubicBezTo>
                      <a:pt x="58793" y="44478"/>
                      <a:pt x="57898" y="35404"/>
                      <a:pt x="55981" y="26457"/>
                    </a:cubicBezTo>
                    <a:cubicBezTo>
                      <a:pt x="54064" y="17510"/>
                      <a:pt x="51380" y="9586"/>
                      <a:pt x="48057" y="2556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FF9FD994-89D2-EBAC-C5DA-2E6C879CF5C2}"/>
                  </a:ext>
                </a:extLst>
              </p:cNvPr>
              <p:cNvSpPr/>
              <p:nvPr/>
            </p:nvSpPr>
            <p:spPr>
              <a:xfrm>
                <a:off x="7618207" y="5420516"/>
                <a:ext cx="33486" cy="65182"/>
              </a:xfrm>
              <a:custGeom>
                <a:avLst/>
                <a:gdLst>
                  <a:gd name="connsiteX0" fmla="*/ 0 w 33486"/>
                  <a:gd name="connsiteY0" fmla="*/ 8180 h 65182"/>
                  <a:gd name="connsiteX1" fmla="*/ 0 w 33486"/>
                  <a:gd name="connsiteY1" fmla="*/ 0 h 65182"/>
                  <a:gd name="connsiteX2" fmla="*/ 33486 w 33486"/>
                  <a:gd name="connsiteY2" fmla="*/ 0 h 65182"/>
                  <a:gd name="connsiteX3" fmla="*/ 33486 w 33486"/>
                  <a:gd name="connsiteY3" fmla="*/ 8180 h 65182"/>
                  <a:gd name="connsiteX4" fmla="*/ 27479 w 33486"/>
                  <a:gd name="connsiteY4" fmla="*/ 28885 h 65182"/>
                  <a:gd name="connsiteX5" fmla="*/ 16615 w 33486"/>
                  <a:gd name="connsiteY5" fmla="*/ 45244 h 65182"/>
                  <a:gd name="connsiteX6" fmla="*/ 21728 w 33486"/>
                  <a:gd name="connsiteY6" fmla="*/ 60327 h 65182"/>
                  <a:gd name="connsiteX7" fmla="*/ 17766 w 33486"/>
                  <a:gd name="connsiteY7" fmla="*/ 65183 h 65182"/>
                  <a:gd name="connsiteX8" fmla="*/ 4985 w 33486"/>
                  <a:gd name="connsiteY8" fmla="*/ 28629 h 65182"/>
                  <a:gd name="connsiteX9" fmla="*/ 8819 w 33486"/>
                  <a:gd name="connsiteY9" fmla="*/ 23517 h 65182"/>
                  <a:gd name="connsiteX10" fmla="*/ 14059 w 33486"/>
                  <a:gd name="connsiteY10" fmla="*/ 37704 h 65182"/>
                  <a:gd name="connsiteX11" fmla="*/ 23261 w 33486"/>
                  <a:gd name="connsiteY11" fmla="*/ 24411 h 65182"/>
                  <a:gd name="connsiteX12" fmla="*/ 28757 w 33486"/>
                  <a:gd name="connsiteY12" fmla="*/ 7924 h 65182"/>
                  <a:gd name="connsiteX13" fmla="*/ 0 w 33486"/>
                  <a:gd name="connsiteY13" fmla="*/ 7924 h 6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486" h="65182">
                    <a:moveTo>
                      <a:pt x="0" y="8180"/>
                    </a:moveTo>
                    <a:lnTo>
                      <a:pt x="0" y="0"/>
                    </a:lnTo>
                    <a:lnTo>
                      <a:pt x="33486" y="0"/>
                    </a:lnTo>
                    <a:lnTo>
                      <a:pt x="33486" y="8180"/>
                    </a:lnTo>
                    <a:cubicBezTo>
                      <a:pt x="32336" y="15593"/>
                      <a:pt x="30419" y="22495"/>
                      <a:pt x="27479" y="28885"/>
                    </a:cubicBezTo>
                    <a:cubicBezTo>
                      <a:pt x="24667" y="35276"/>
                      <a:pt x="20961" y="40771"/>
                      <a:pt x="16615" y="45244"/>
                    </a:cubicBezTo>
                    <a:cubicBezTo>
                      <a:pt x="17126" y="46906"/>
                      <a:pt x="18916" y="51891"/>
                      <a:pt x="21728" y="60327"/>
                    </a:cubicBezTo>
                    <a:lnTo>
                      <a:pt x="17766" y="65183"/>
                    </a:lnTo>
                    <a:cubicBezTo>
                      <a:pt x="13164" y="51508"/>
                      <a:pt x="8947" y="39238"/>
                      <a:pt x="4985" y="28629"/>
                    </a:cubicBezTo>
                    <a:lnTo>
                      <a:pt x="8819" y="23517"/>
                    </a:lnTo>
                    <a:cubicBezTo>
                      <a:pt x="11375" y="30291"/>
                      <a:pt x="13037" y="35020"/>
                      <a:pt x="14059" y="37704"/>
                    </a:cubicBezTo>
                    <a:cubicBezTo>
                      <a:pt x="17510" y="34253"/>
                      <a:pt x="20577" y="29908"/>
                      <a:pt x="23261" y="24411"/>
                    </a:cubicBezTo>
                    <a:cubicBezTo>
                      <a:pt x="25945" y="19044"/>
                      <a:pt x="27735" y="13548"/>
                      <a:pt x="28757" y="7924"/>
                    </a:cubicBezTo>
                    <a:lnTo>
                      <a:pt x="0" y="7924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340BCF3D-30AC-5846-7496-6236E0272997}"/>
                  </a:ext>
                </a:extLst>
              </p:cNvPr>
              <p:cNvSpPr/>
              <p:nvPr/>
            </p:nvSpPr>
            <p:spPr>
              <a:xfrm>
                <a:off x="7655527" y="5413358"/>
                <a:ext cx="31952" cy="71062"/>
              </a:xfrm>
              <a:custGeom>
                <a:avLst/>
                <a:gdLst>
                  <a:gd name="connsiteX0" fmla="*/ 0 w 31952"/>
                  <a:gd name="connsiteY0" fmla="*/ 13037 h 71062"/>
                  <a:gd name="connsiteX1" fmla="*/ 13420 w 31952"/>
                  <a:gd name="connsiteY1" fmla="*/ 13037 h 71062"/>
                  <a:gd name="connsiteX2" fmla="*/ 13420 w 31952"/>
                  <a:gd name="connsiteY2" fmla="*/ 0 h 71062"/>
                  <a:gd name="connsiteX3" fmla="*/ 17893 w 31952"/>
                  <a:gd name="connsiteY3" fmla="*/ 0 h 71062"/>
                  <a:gd name="connsiteX4" fmla="*/ 17893 w 31952"/>
                  <a:gd name="connsiteY4" fmla="*/ 13037 h 71062"/>
                  <a:gd name="connsiteX5" fmla="*/ 31952 w 31952"/>
                  <a:gd name="connsiteY5" fmla="*/ 13037 h 71062"/>
                  <a:gd name="connsiteX6" fmla="*/ 31952 w 31952"/>
                  <a:gd name="connsiteY6" fmla="*/ 27735 h 71062"/>
                  <a:gd name="connsiteX7" fmla="*/ 25818 w 31952"/>
                  <a:gd name="connsiteY7" fmla="*/ 58665 h 71062"/>
                  <a:gd name="connsiteX8" fmla="*/ 7796 w 31952"/>
                  <a:gd name="connsiteY8" fmla="*/ 71062 h 71062"/>
                  <a:gd name="connsiteX9" fmla="*/ 7285 w 31952"/>
                  <a:gd name="connsiteY9" fmla="*/ 63138 h 71062"/>
                  <a:gd name="connsiteX10" fmla="*/ 27607 w 31952"/>
                  <a:gd name="connsiteY10" fmla="*/ 27862 h 71062"/>
                  <a:gd name="connsiteX11" fmla="*/ 27607 w 31952"/>
                  <a:gd name="connsiteY11" fmla="*/ 20961 h 71062"/>
                  <a:gd name="connsiteX12" fmla="*/ 4345 w 31952"/>
                  <a:gd name="connsiteY12" fmla="*/ 20961 h 71062"/>
                  <a:gd name="connsiteX13" fmla="*/ 4345 w 31952"/>
                  <a:gd name="connsiteY13" fmla="*/ 40516 h 71062"/>
                  <a:gd name="connsiteX14" fmla="*/ 128 w 31952"/>
                  <a:gd name="connsiteY14" fmla="*/ 40516 h 71062"/>
                  <a:gd name="connsiteX15" fmla="*/ 128 w 31952"/>
                  <a:gd name="connsiteY15" fmla="*/ 13165 h 7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952" h="71062">
                    <a:moveTo>
                      <a:pt x="0" y="13037"/>
                    </a:moveTo>
                    <a:lnTo>
                      <a:pt x="13420" y="13037"/>
                    </a:lnTo>
                    <a:lnTo>
                      <a:pt x="13420" y="0"/>
                    </a:lnTo>
                    <a:lnTo>
                      <a:pt x="17893" y="0"/>
                    </a:lnTo>
                    <a:lnTo>
                      <a:pt x="17893" y="13037"/>
                    </a:lnTo>
                    <a:lnTo>
                      <a:pt x="31952" y="13037"/>
                    </a:lnTo>
                    <a:lnTo>
                      <a:pt x="31952" y="27735"/>
                    </a:lnTo>
                    <a:cubicBezTo>
                      <a:pt x="31952" y="40899"/>
                      <a:pt x="29907" y="51252"/>
                      <a:pt x="25818" y="58665"/>
                    </a:cubicBezTo>
                    <a:cubicBezTo>
                      <a:pt x="21728" y="66077"/>
                      <a:pt x="15721" y="70167"/>
                      <a:pt x="7796" y="71062"/>
                    </a:cubicBezTo>
                    <a:lnTo>
                      <a:pt x="7285" y="63138"/>
                    </a:lnTo>
                    <a:cubicBezTo>
                      <a:pt x="20833" y="61604"/>
                      <a:pt x="27607" y="49846"/>
                      <a:pt x="27607" y="27862"/>
                    </a:cubicBezTo>
                    <a:lnTo>
                      <a:pt x="27607" y="20961"/>
                    </a:lnTo>
                    <a:lnTo>
                      <a:pt x="4345" y="20961"/>
                    </a:lnTo>
                    <a:lnTo>
                      <a:pt x="4345" y="40516"/>
                    </a:lnTo>
                    <a:lnTo>
                      <a:pt x="128" y="40516"/>
                    </a:lnTo>
                    <a:lnTo>
                      <a:pt x="128" y="1316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7F63261B-8308-5EA4-6003-63B5A7FA5F1E}"/>
                  </a:ext>
                </a:extLst>
              </p:cNvPr>
              <p:cNvSpPr/>
              <p:nvPr/>
            </p:nvSpPr>
            <p:spPr>
              <a:xfrm>
                <a:off x="7691442" y="5420005"/>
                <a:ext cx="33486" cy="63649"/>
              </a:xfrm>
              <a:custGeom>
                <a:avLst/>
                <a:gdLst>
                  <a:gd name="connsiteX0" fmla="*/ 3451 w 33486"/>
                  <a:gd name="connsiteY0" fmla="*/ 8179 h 63649"/>
                  <a:gd name="connsiteX1" fmla="*/ 3451 w 33486"/>
                  <a:gd name="connsiteY1" fmla="*/ 0 h 63649"/>
                  <a:gd name="connsiteX2" fmla="*/ 29907 w 33486"/>
                  <a:gd name="connsiteY2" fmla="*/ 0 h 63649"/>
                  <a:gd name="connsiteX3" fmla="*/ 29907 w 33486"/>
                  <a:gd name="connsiteY3" fmla="*/ 8179 h 63649"/>
                  <a:gd name="connsiteX4" fmla="*/ 21344 w 33486"/>
                  <a:gd name="connsiteY4" fmla="*/ 34253 h 63649"/>
                  <a:gd name="connsiteX5" fmla="*/ 33486 w 33486"/>
                  <a:gd name="connsiteY5" fmla="*/ 57642 h 63649"/>
                  <a:gd name="connsiteX6" fmla="*/ 30419 w 33486"/>
                  <a:gd name="connsiteY6" fmla="*/ 63649 h 63649"/>
                  <a:gd name="connsiteX7" fmla="*/ 18405 w 33486"/>
                  <a:gd name="connsiteY7" fmla="*/ 40260 h 63649"/>
                  <a:gd name="connsiteX8" fmla="*/ 1917 w 33486"/>
                  <a:gd name="connsiteY8" fmla="*/ 63010 h 63649"/>
                  <a:gd name="connsiteX9" fmla="*/ 0 w 33486"/>
                  <a:gd name="connsiteY9" fmla="*/ 55725 h 63649"/>
                  <a:gd name="connsiteX10" fmla="*/ 15337 w 33486"/>
                  <a:gd name="connsiteY10" fmla="*/ 34381 h 63649"/>
                  <a:gd name="connsiteX11" fmla="*/ 25179 w 33486"/>
                  <a:gd name="connsiteY11" fmla="*/ 8179 h 63649"/>
                  <a:gd name="connsiteX12" fmla="*/ 3579 w 33486"/>
                  <a:gd name="connsiteY12" fmla="*/ 8179 h 6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86" h="63649">
                    <a:moveTo>
                      <a:pt x="3451" y="8179"/>
                    </a:moveTo>
                    <a:lnTo>
                      <a:pt x="3451" y="0"/>
                    </a:lnTo>
                    <a:lnTo>
                      <a:pt x="29907" y="0"/>
                    </a:lnTo>
                    <a:lnTo>
                      <a:pt x="29907" y="8179"/>
                    </a:lnTo>
                    <a:cubicBezTo>
                      <a:pt x="27990" y="17254"/>
                      <a:pt x="25051" y="26073"/>
                      <a:pt x="21344" y="34253"/>
                    </a:cubicBezTo>
                    <a:cubicBezTo>
                      <a:pt x="25562" y="41921"/>
                      <a:pt x="29652" y="49845"/>
                      <a:pt x="33486" y="57642"/>
                    </a:cubicBezTo>
                    <a:lnTo>
                      <a:pt x="30419" y="63649"/>
                    </a:lnTo>
                    <a:cubicBezTo>
                      <a:pt x="26329" y="55469"/>
                      <a:pt x="22367" y="47673"/>
                      <a:pt x="18405" y="40260"/>
                    </a:cubicBezTo>
                    <a:cubicBezTo>
                      <a:pt x="13548" y="49462"/>
                      <a:pt x="7924" y="57003"/>
                      <a:pt x="1917" y="63010"/>
                    </a:cubicBezTo>
                    <a:lnTo>
                      <a:pt x="0" y="55725"/>
                    </a:lnTo>
                    <a:cubicBezTo>
                      <a:pt x="5879" y="49717"/>
                      <a:pt x="11120" y="42560"/>
                      <a:pt x="15337" y="34381"/>
                    </a:cubicBezTo>
                    <a:cubicBezTo>
                      <a:pt x="19683" y="26201"/>
                      <a:pt x="22878" y="17510"/>
                      <a:pt x="25179" y="8179"/>
                    </a:cubicBezTo>
                    <a:lnTo>
                      <a:pt x="3579" y="817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909562AF-A881-BAC1-AE19-10FE70B704EB}"/>
                  </a:ext>
                </a:extLst>
              </p:cNvPr>
              <p:cNvSpPr/>
              <p:nvPr/>
            </p:nvSpPr>
            <p:spPr>
              <a:xfrm>
                <a:off x="7728634" y="5413358"/>
                <a:ext cx="31952" cy="71062"/>
              </a:xfrm>
              <a:custGeom>
                <a:avLst/>
                <a:gdLst>
                  <a:gd name="connsiteX0" fmla="*/ 0 w 31952"/>
                  <a:gd name="connsiteY0" fmla="*/ 13037 h 71062"/>
                  <a:gd name="connsiteX1" fmla="*/ 13420 w 31952"/>
                  <a:gd name="connsiteY1" fmla="*/ 13037 h 71062"/>
                  <a:gd name="connsiteX2" fmla="*/ 13420 w 31952"/>
                  <a:gd name="connsiteY2" fmla="*/ 0 h 71062"/>
                  <a:gd name="connsiteX3" fmla="*/ 17893 w 31952"/>
                  <a:gd name="connsiteY3" fmla="*/ 0 h 71062"/>
                  <a:gd name="connsiteX4" fmla="*/ 17893 w 31952"/>
                  <a:gd name="connsiteY4" fmla="*/ 13037 h 71062"/>
                  <a:gd name="connsiteX5" fmla="*/ 31952 w 31952"/>
                  <a:gd name="connsiteY5" fmla="*/ 13037 h 71062"/>
                  <a:gd name="connsiteX6" fmla="*/ 31952 w 31952"/>
                  <a:gd name="connsiteY6" fmla="*/ 27735 h 71062"/>
                  <a:gd name="connsiteX7" fmla="*/ 25818 w 31952"/>
                  <a:gd name="connsiteY7" fmla="*/ 58665 h 71062"/>
                  <a:gd name="connsiteX8" fmla="*/ 7796 w 31952"/>
                  <a:gd name="connsiteY8" fmla="*/ 71062 h 71062"/>
                  <a:gd name="connsiteX9" fmla="*/ 7285 w 31952"/>
                  <a:gd name="connsiteY9" fmla="*/ 63138 h 71062"/>
                  <a:gd name="connsiteX10" fmla="*/ 27607 w 31952"/>
                  <a:gd name="connsiteY10" fmla="*/ 27862 h 71062"/>
                  <a:gd name="connsiteX11" fmla="*/ 27607 w 31952"/>
                  <a:gd name="connsiteY11" fmla="*/ 20961 h 71062"/>
                  <a:gd name="connsiteX12" fmla="*/ 4345 w 31952"/>
                  <a:gd name="connsiteY12" fmla="*/ 20961 h 71062"/>
                  <a:gd name="connsiteX13" fmla="*/ 4345 w 31952"/>
                  <a:gd name="connsiteY13" fmla="*/ 40516 h 71062"/>
                  <a:gd name="connsiteX14" fmla="*/ 128 w 31952"/>
                  <a:gd name="connsiteY14" fmla="*/ 40516 h 71062"/>
                  <a:gd name="connsiteX15" fmla="*/ 128 w 31952"/>
                  <a:gd name="connsiteY15" fmla="*/ 13165 h 7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952" h="71062">
                    <a:moveTo>
                      <a:pt x="0" y="13037"/>
                    </a:moveTo>
                    <a:lnTo>
                      <a:pt x="13420" y="13037"/>
                    </a:lnTo>
                    <a:lnTo>
                      <a:pt x="13420" y="0"/>
                    </a:lnTo>
                    <a:lnTo>
                      <a:pt x="17893" y="0"/>
                    </a:lnTo>
                    <a:lnTo>
                      <a:pt x="17893" y="13037"/>
                    </a:lnTo>
                    <a:lnTo>
                      <a:pt x="31952" y="13037"/>
                    </a:lnTo>
                    <a:lnTo>
                      <a:pt x="31952" y="27735"/>
                    </a:lnTo>
                    <a:cubicBezTo>
                      <a:pt x="31952" y="40899"/>
                      <a:pt x="29907" y="51252"/>
                      <a:pt x="25818" y="58665"/>
                    </a:cubicBezTo>
                    <a:cubicBezTo>
                      <a:pt x="21728" y="66077"/>
                      <a:pt x="15721" y="70167"/>
                      <a:pt x="7796" y="71062"/>
                    </a:cubicBezTo>
                    <a:lnTo>
                      <a:pt x="7285" y="63138"/>
                    </a:lnTo>
                    <a:cubicBezTo>
                      <a:pt x="20833" y="61604"/>
                      <a:pt x="27607" y="49846"/>
                      <a:pt x="27607" y="27862"/>
                    </a:cubicBezTo>
                    <a:lnTo>
                      <a:pt x="27607" y="20961"/>
                    </a:lnTo>
                    <a:lnTo>
                      <a:pt x="4345" y="20961"/>
                    </a:lnTo>
                    <a:lnTo>
                      <a:pt x="4345" y="40516"/>
                    </a:lnTo>
                    <a:lnTo>
                      <a:pt x="128" y="40516"/>
                    </a:lnTo>
                    <a:lnTo>
                      <a:pt x="128" y="1316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65285E07-A6F0-1991-07CF-94DF12DBCD66}"/>
                  </a:ext>
                </a:extLst>
              </p:cNvPr>
              <p:cNvSpPr/>
              <p:nvPr/>
            </p:nvSpPr>
            <p:spPr>
              <a:xfrm>
                <a:off x="7764293" y="5413869"/>
                <a:ext cx="34508" cy="68889"/>
              </a:xfrm>
              <a:custGeom>
                <a:avLst/>
                <a:gdLst>
                  <a:gd name="connsiteX0" fmla="*/ 0 w 34508"/>
                  <a:gd name="connsiteY0" fmla="*/ 13165 h 68889"/>
                  <a:gd name="connsiteX1" fmla="*/ 21089 w 34508"/>
                  <a:gd name="connsiteY1" fmla="*/ 13165 h 68889"/>
                  <a:gd name="connsiteX2" fmla="*/ 21089 w 34508"/>
                  <a:gd name="connsiteY2" fmla="*/ 0 h 68889"/>
                  <a:gd name="connsiteX3" fmla="*/ 25434 w 34508"/>
                  <a:gd name="connsiteY3" fmla="*/ 0 h 68889"/>
                  <a:gd name="connsiteX4" fmla="*/ 25434 w 34508"/>
                  <a:gd name="connsiteY4" fmla="*/ 13165 h 68889"/>
                  <a:gd name="connsiteX5" fmla="*/ 34509 w 34508"/>
                  <a:gd name="connsiteY5" fmla="*/ 13165 h 68889"/>
                  <a:gd name="connsiteX6" fmla="*/ 34509 w 34508"/>
                  <a:gd name="connsiteY6" fmla="*/ 20833 h 68889"/>
                  <a:gd name="connsiteX7" fmla="*/ 25434 w 34508"/>
                  <a:gd name="connsiteY7" fmla="*/ 20833 h 68889"/>
                  <a:gd name="connsiteX8" fmla="*/ 25434 w 34508"/>
                  <a:gd name="connsiteY8" fmla="*/ 56748 h 68889"/>
                  <a:gd name="connsiteX9" fmla="*/ 24412 w 34508"/>
                  <a:gd name="connsiteY9" fmla="*/ 66845 h 68889"/>
                  <a:gd name="connsiteX10" fmla="*/ 19299 w 34508"/>
                  <a:gd name="connsiteY10" fmla="*/ 68890 h 68889"/>
                  <a:gd name="connsiteX11" fmla="*/ 12270 w 34508"/>
                  <a:gd name="connsiteY11" fmla="*/ 67995 h 68889"/>
                  <a:gd name="connsiteX12" fmla="*/ 12526 w 34508"/>
                  <a:gd name="connsiteY12" fmla="*/ 60071 h 68889"/>
                  <a:gd name="connsiteX13" fmla="*/ 18916 w 34508"/>
                  <a:gd name="connsiteY13" fmla="*/ 60966 h 68889"/>
                  <a:gd name="connsiteX14" fmla="*/ 20705 w 34508"/>
                  <a:gd name="connsiteY14" fmla="*/ 60199 h 68889"/>
                  <a:gd name="connsiteX15" fmla="*/ 21089 w 34508"/>
                  <a:gd name="connsiteY15" fmla="*/ 56493 h 68889"/>
                  <a:gd name="connsiteX16" fmla="*/ 21089 w 34508"/>
                  <a:gd name="connsiteY16" fmla="*/ 29652 h 68889"/>
                  <a:gd name="connsiteX17" fmla="*/ 1917 w 34508"/>
                  <a:gd name="connsiteY17" fmla="*/ 59176 h 68889"/>
                  <a:gd name="connsiteX18" fmla="*/ 0 w 34508"/>
                  <a:gd name="connsiteY18" fmla="*/ 52147 h 68889"/>
                  <a:gd name="connsiteX19" fmla="*/ 19939 w 34508"/>
                  <a:gd name="connsiteY19" fmla="*/ 20833 h 68889"/>
                  <a:gd name="connsiteX20" fmla="*/ 0 w 34508"/>
                  <a:gd name="connsiteY20" fmla="*/ 20833 h 68889"/>
                  <a:gd name="connsiteX21" fmla="*/ 0 w 34508"/>
                  <a:gd name="connsiteY21" fmla="*/ 13165 h 6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508" h="68889">
                    <a:moveTo>
                      <a:pt x="0" y="13165"/>
                    </a:moveTo>
                    <a:lnTo>
                      <a:pt x="21089" y="13165"/>
                    </a:lnTo>
                    <a:lnTo>
                      <a:pt x="21089" y="0"/>
                    </a:lnTo>
                    <a:lnTo>
                      <a:pt x="25434" y="0"/>
                    </a:lnTo>
                    <a:lnTo>
                      <a:pt x="25434" y="13165"/>
                    </a:lnTo>
                    <a:lnTo>
                      <a:pt x="34509" y="13165"/>
                    </a:lnTo>
                    <a:lnTo>
                      <a:pt x="34509" y="20833"/>
                    </a:lnTo>
                    <a:lnTo>
                      <a:pt x="25434" y="20833"/>
                    </a:lnTo>
                    <a:lnTo>
                      <a:pt x="25434" y="56748"/>
                    </a:lnTo>
                    <a:cubicBezTo>
                      <a:pt x="25434" y="62116"/>
                      <a:pt x="25051" y="65439"/>
                      <a:pt x="24412" y="66845"/>
                    </a:cubicBezTo>
                    <a:cubicBezTo>
                      <a:pt x="23773" y="68123"/>
                      <a:pt x="21983" y="68890"/>
                      <a:pt x="19299" y="68890"/>
                    </a:cubicBezTo>
                    <a:cubicBezTo>
                      <a:pt x="17254" y="68890"/>
                      <a:pt x="14954" y="68634"/>
                      <a:pt x="12270" y="67995"/>
                    </a:cubicBezTo>
                    <a:lnTo>
                      <a:pt x="12526" y="60071"/>
                    </a:lnTo>
                    <a:cubicBezTo>
                      <a:pt x="15082" y="60583"/>
                      <a:pt x="17254" y="60966"/>
                      <a:pt x="18916" y="60966"/>
                    </a:cubicBezTo>
                    <a:cubicBezTo>
                      <a:pt x="19811" y="60966"/>
                      <a:pt x="20450" y="60710"/>
                      <a:pt x="20705" y="60199"/>
                    </a:cubicBezTo>
                    <a:cubicBezTo>
                      <a:pt x="20961" y="59688"/>
                      <a:pt x="21089" y="58409"/>
                      <a:pt x="21089" y="56493"/>
                    </a:cubicBezTo>
                    <a:lnTo>
                      <a:pt x="21089" y="29652"/>
                    </a:lnTo>
                    <a:cubicBezTo>
                      <a:pt x="15082" y="41666"/>
                      <a:pt x="8691" y="51508"/>
                      <a:pt x="1917" y="59176"/>
                    </a:cubicBezTo>
                    <a:lnTo>
                      <a:pt x="0" y="52147"/>
                    </a:lnTo>
                    <a:cubicBezTo>
                      <a:pt x="7158" y="44095"/>
                      <a:pt x="13803" y="33614"/>
                      <a:pt x="19939" y="20833"/>
                    </a:cubicBezTo>
                    <a:lnTo>
                      <a:pt x="0" y="20833"/>
                    </a:lnTo>
                    <a:lnTo>
                      <a:pt x="0" y="1316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6C964AC4-C7ED-0EA7-5279-0EB9FB1F6EA6}"/>
                  </a:ext>
                </a:extLst>
              </p:cNvPr>
              <p:cNvSpPr/>
              <p:nvPr/>
            </p:nvSpPr>
            <p:spPr>
              <a:xfrm>
                <a:off x="7803914" y="5432274"/>
                <a:ext cx="27351" cy="52018"/>
              </a:xfrm>
              <a:custGeom>
                <a:avLst/>
                <a:gdLst>
                  <a:gd name="connsiteX0" fmla="*/ 0 w 27351"/>
                  <a:gd name="connsiteY0" fmla="*/ 3962 h 52018"/>
                  <a:gd name="connsiteX1" fmla="*/ 3962 w 27351"/>
                  <a:gd name="connsiteY1" fmla="*/ 2173 h 52018"/>
                  <a:gd name="connsiteX2" fmla="*/ 7030 w 27351"/>
                  <a:gd name="connsiteY2" fmla="*/ 24540 h 52018"/>
                  <a:gd name="connsiteX3" fmla="*/ 2940 w 27351"/>
                  <a:gd name="connsiteY3" fmla="*/ 26329 h 52018"/>
                  <a:gd name="connsiteX4" fmla="*/ 0 w 27351"/>
                  <a:gd name="connsiteY4" fmla="*/ 3962 h 52018"/>
                  <a:gd name="connsiteX5" fmla="*/ 23134 w 27351"/>
                  <a:gd name="connsiteY5" fmla="*/ 256 h 52018"/>
                  <a:gd name="connsiteX6" fmla="*/ 27351 w 27351"/>
                  <a:gd name="connsiteY6" fmla="*/ 640 h 52018"/>
                  <a:gd name="connsiteX7" fmla="*/ 22239 w 27351"/>
                  <a:gd name="connsiteY7" fmla="*/ 37832 h 52018"/>
                  <a:gd name="connsiteX8" fmla="*/ 5879 w 27351"/>
                  <a:gd name="connsiteY8" fmla="*/ 52019 h 52018"/>
                  <a:gd name="connsiteX9" fmla="*/ 4985 w 27351"/>
                  <a:gd name="connsiteY9" fmla="*/ 44350 h 52018"/>
                  <a:gd name="connsiteX10" fmla="*/ 13548 w 27351"/>
                  <a:gd name="connsiteY10" fmla="*/ 40260 h 52018"/>
                  <a:gd name="connsiteX11" fmla="*/ 19044 w 27351"/>
                  <a:gd name="connsiteY11" fmla="*/ 32336 h 52018"/>
                  <a:gd name="connsiteX12" fmla="*/ 22111 w 27351"/>
                  <a:gd name="connsiteY12" fmla="*/ 19555 h 52018"/>
                  <a:gd name="connsiteX13" fmla="*/ 23134 w 27351"/>
                  <a:gd name="connsiteY13" fmla="*/ 256 h 52018"/>
                  <a:gd name="connsiteX14" fmla="*/ 9075 w 27351"/>
                  <a:gd name="connsiteY14" fmla="*/ 1790 h 52018"/>
                  <a:gd name="connsiteX15" fmla="*/ 13164 w 27351"/>
                  <a:gd name="connsiteY15" fmla="*/ 0 h 52018"/>
                  <a:gd name="connsiteX16" fmla="*/ 16232 w 27351"/>
                  <a:gd name="connsiteY16" fmla="*/ 23134 h 52018"/>
                  <a:gd name="connsiteX17" fmla="*/ 12142 w 27351"/>
                  <a:gd name="connsiteY17" fmla="*/ 24923 h 52018"/>
                  <a:gd name="connsiteX18" fmla="*/ 9075 w 27351"/>
                  <a:gd name="connsiteY18" fmla="*/ 1790 h 5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351" h="52018">
                    <a:moveTo>
                      <a:pt x="0" y="3962"/>
                    </a:moveTo>
                    <a:lnTo>
                      <a:pt x="3962" y="2173"/>
                    </a:lnTo>
                    <a:cubicBezTo>
                      <a:pt x="4985" y="9075"/>
                      <a:pt x="6007" y="16488"/>
                      <a:pt x="7030" y="24540"/>
                    </a:cubicBezTo>
                    <a:lnTo>
                      <a:pt x="2940" y="26329"/>
                    </a:lnTo>
                    <a:cubicBezTo>
                      <a:pt x="2045" y="18916"/>
                      <a:pt x="1023" y="11503"/>
                      <a:pt x="0" y="3962"/>
                    </a:cubicBezTo>
                    <a:close/>
                    <a:moveTo>
                      <a:pt x="23134" y="256"/>
                    </a:moveTo>
                    <a:lnTo>
                      <a:pt x="27351" y="640"/>
                    </a:lnTo>
                    <a:cubicBezTo>
                      <a:pt x="27224" y="17766"/>
                      <a:pt x="25434" y="30164"/>
                      <a:pt x="22239" y="37832"/>
                    </a:cubicBezTo>
                    <a:cubicBezTo>
                      <a:pt x="19044" y="45500"/>
                      <a:pt x="13548" y="50229"/>
                      <a:pt x="5879" y="52019"/>
                    </a:cubicBezTo>
                    <a:lnTo>
                      <a:pt x="4985" y="44350"/>
                    </a:lnTo>
                    <a:cubicBezTo>
                      <a:pt x="8435" y="43456"/>
                      <a:pt x="11247" y="42050"/>
                      <a:pt x="13548" y="40260"/>
                    </a:cubicBezTo>
                    <a:cubicBezTo>
                      <a:pt x="15721" y="38471"/>
                      <a:pt x="17510" y="35787"/>
                      <a:pt x="19044" y="32336"/>
                    </a:cubicBezTo>
                    <a:cubicBezTo>
                      <a:pt x="20450" y="28885"/>
                      <a:pt x="21600" y="24667"/>
                      <a:pt x="22111" y="19555"/>
                    </a:cubicBezTo>
                    <a:cubicBezTo>
                      <a:pt x="22750" y="14443"/>
                      <a:pt x="23134" y="8052"/>
                      <a:pt x="23134" y="256"/>
                    </a:cubicBezTo>
                    <a:close/>
                    <a:moveTo>
                      <a:pt x="9075" y="1790"/>
                    </a:moveTo>
                    <a:lnTo>
                      <a:pt x="13164" y="0"/>
                    </a:lnTo>
                    <a:cubicBezTo>
                      <a:pt x="14059" y="6390"/>
                      <a:pt x="15082" y="14187"/>
                      <a:pt x="16232" y="23134"/>
                    </a:cubicBezTo>
                    <a:lnTo>
                      <a:pt x="12142" y="24923"/>
                    </a:lnTo>
                    <a:cubicBezTo>
                      <a:pt x="11247" y="17638"/>
                      <a:pt x="10225" y="9842"/>
                      <a:pt x="9075" y="179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77920D40-994C-539D-32D9-D6EECFE5047C}"/>
                  </a:ext>
                </a:extLst>
              </p:cNvPr>
              <p:cNvSpPr/>
              <p:nvPr/>
            </p:nvSpPr>
            <p:spPr>
              <a:xfrm>
                <a:off x="7838295" y="5417064"/>
                <a:ext cx="33741" cy="66845"/>
              </a:xfrm>
              <a:custGeom>
                <a:avLst/>
                <a:gdLst>
                  <a:gd name="connsiteX0" fmla="*/ 767 w 33741"/>
                  <a:gd name="connsiteY0" fmla="*/ 20578 h 66845"/>
                  <a:gd name="connsiteX1" fmla="*/ 14570 w 33741"/>
                  <a:gd name="connsiteY1" fmla="*/ 25818 h 66845"/>
                  <a:gd name="connsiteX2" fmla="*/ 13803 w 33741"/>
                  <a:gd name="connsiteY2" fmla="*/ 33998 h 66845"/>
                  <a:gd name="connsiteX3" fmla="*/ 0 w 33741"/>
                  <a:gd name="connsiteY3" fmla="*/ 28757 h 66845"/>
                  <a:gd name="connsiteX4" fmla="*/ 767 w 33741"/>
                  <a:gd name="connsiteY4" fmla="*/ 20578 h 66845"/>
                  <a:gd name="connsiteX5" fmla="*/ 29524 w 33741"/>
                  <a:gd name="connsiteY5" fmla="*/ 11247 h 66845"/>
                  <a:gd name="connsiteX6" fmla="*/ 33742 w 33741"/>
                  <a:gd name="connsiteY6" fmla="*/ 12654 h 66845"/>
                  <a:gd name="connsiteX7" fmla="*/ 24028 w 33741"/>
                  <a:gd name="connsiteY7" fmla="*/ 51764 h 66845"/>
                  <a:gd name="connsiteX8" fmla="*/ 2173 w 33741"/>
                  <a:gd name="connsiteY8" fmla="*/ 66845 h 66845"/>
                  <a:gd name="connsiteX9" fmla="*/ 1534 w 33741"/>
                  <a:gd name="connsiteY9" fmla="*/ 58409 h 66845"/>
                  <a:gd name="connsiteX10" fmla="*/ 21089 w 33741"/>
                  <a:gd name="connsiteY10" fmla="*/ 45628 h 66845"/>
                  <a:gd name="connsiteX11" fmla="*/ 29396 w 33741"/>
                  <a:gd name="connsiteY11" fmla="*/ 11375 h 66845"/>
                  <a:gd name="connsiteX12" fmla="*/ 2556 w 33741"/>
                  <a:gd name="connsiteY12" fmla="*/ 0 h 66845"/>
                  <a:gd name="connsiteX13" fmla="*/ 16871 w 33741"/>
                  <a:gd name="connsiteY13" fmla="*/ 5241 h 66845"/>
                  <a:gd name="connsiteX14" fmla="*/ 16104 w 33741"/>
                  <a:gd name="connsiteY14" fmla="*/ 13421 h 66845"/>
                  <a:gd name="connsiteX15" fmla="*/ 1789 w 33741"/>
                  <a:gd name="connsiteY15" fmla="*/ 8180 h 66845"/>
                  <a:gd name="connsiteX16" fmla="*/ 2556 w 33741"/>
                  <a:gd name="connsiteY16" fmla="*/ 0 h 6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3741" h="66845">
                    <a:moveTo>
                      <a:pt x="767" y="20578"/>
                    </a:moveTo>
                    <a:cubicBezTo>
                      <a:pt x="4601" y="21984"/>
                      <a:pt x="9074" y="23645"/>
                      <a:pt x="14570" y="25818"/>
                    </a:cubicBezTo>
                    <a:lnTo>
                      <a:pt x="13803" y="33998"/>
                    </a:lnTo>
                    <a:cubicBezTo>
                      <a:pt x="8691" y="31952"/>
                      <a:pt x="4090" y="30164"/>
                      <a:pt x="0" y="28757"/>
                    </a:cubicBezTo>
                    <a:lnTo>
                      <a:pt x="767" y="20578"/>
                    </a:lnTo>
                    <a:close/>
                    <a:moveTo>
                      <a:pt x="29524" y="11247"/>
                    </a:moveTo>
                    <a:lnTo>
                      <a:pt x="33742" y="12654"/>
                    </a:lnTo>
                    <a:cubicBezTo>
                      <a:pt x="32208" y="30291"/>
                      <a:pt x="29013" y="43328"/>
                      <a:pt x="24028" y="51764"/>
                    </a:cubicBezTo>
                    <a:cubicBezTo>
                      <a:pt x="19171" y="60071"/>
                      <a:pt x="11886" y="65056"/>
                      <a:pt x="2173" y="66845"/>
                    </a:cubicBezTo>
                    <a:lnTo>
                      <a:pt x="1534" y="58409"/>
                    </a:lnTo>
                    <a:cubicBezTo>
                      <a:pt x="10353" y="56876"/>
                      <a:pt x="16871" y="52658"/>
                      <a:pt x="21089" y="45628"/>
                    </a:cubicBezTo>
                    <a:cubicBezTo>
                      <a:pt x="25306" y="38599"/>
                      <a:pt x="27990" y="27224"/>
                      <a:pt x="29396" y="11375"/>
                    </a:cubicBezTo>
                    <a:close/>
                    <a:moveTo>
                      <a:pt x="2556" y="0"/>
                    </a:moveTo>
                    <a:cubicBezTo>
                      <a:pt x="6518" y="1279"/>
                      <a:pt x="11247" y="3068"/>
                      <a:pt x="16871" y="5241"/>
                    </a:cubicBezTo>
                    <a:lnTo>
                      <a:pt x="16104" y="13421"/>
                    </a:lnTo>
                    <a:cubicBezTo>
                      <a:pt x="10608" y="11119"/>
                      <a:pt x="5751" y="9459"/>
                      <a:pt x="1789" y="8180"/>
                    </a:cubicBezTo>
                    <a:lnTo>
                      <a:pt x="2556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C54F101C-D8EE-50A6-62DE-78C6224AA526}"/>
                  </a:ext>
                </a:extLst>
              </p:cNvPr>
              <p:cNvSpPr/>
              <p:nvPr/>
            </p:nvSpPr>
            <p:spPr>
              <a:xfrm>
                <a:off x="7876638" y="5433935"/>
                <a:ext cx="28373" cy="47033"/>
              </a:xfrm>
              <a:custGeom>
                <a:avLst/>
                <a:gdLst>
                  <a:gd name="connsiteX0" fmla="*/ 3451 w 28373"/>
                  <a:gd name="connsiteY0" fmla="*/ 0 h 47033"/>
                  <a:gd name="connsiteX1" fmla="*/ 23134 w 28373"/>
                  <a:gd name="connsiteY1" fmla="*/ 0 h 47033"/>
                  <a:gd name="connsiteX2" fmla="*/ 21855 w 28373"/>
                  <a:gd name="connsiteY2" fmla="*/ 39622 h 47033"/>
                  <a:gd name="connsiteX3" fmla="*/ 28374 w 28373"/>
                  <a:gd name="connsiteY3" fmla="*/ 39622 h 47033"/>
                  <a:gd name="connsiteX4" fmla="*/ 28374 w 28373"/>
                  <a:gd name="connsiteY4" fmla="*/ 47034 h 47033"/>
                  <a:gd name="connsiteX5" fmla="*/ 0 w 28373"/>
                  <a:gd name="connsiteY5" fmla="*/ 47034 h 47033"/>
                  <a:gd name="connsiteX6" fmla="*/ 0 w 28373"/>
                  <a:gd name="connsiteY6" fmla="*/ 39622 h 47033"/>
                  <a:gd name="connsiteX7" fmla="*/ 17254 w 28373"/>
                  <a:gd name="connsiteY7" fmla="*/ 39622 h 47033"/>
                  <a:gd name="connsiteX8" fmla="*/ 18405 w 28373"/>
                  <a:gd name="connsiteY8" fmla="*/ 7541 h 47033"/>
                  <a:gd name="connsiteX9" fmla="*/ 3579 w 28373"/>
                  <a:gd name="connsiteY9" fmla="*/ 7541 h 47033"/>
                  <a:gd name="connsiteX10" fmla="*/ 3579 w 28373"/>
                  <a:gd name="connsiteY10" fmla="*/ 128 h 4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73" h="47033">
                    <a:moveTo>
                      <a:pt x="3451" y="0"/>
                    </a:moveTo>
                    <a:lnTo>
                      <a:pt x="23134" y="0"/>
                    </a:lnTo>
                    <a:lnTo>
                      <a:pt x="21855" y="39622"/>
                    </a:lnTo>
                    <a:lnTo>
                      <a:pt x="28374" y="39622"/>
                    </a:lnTo>
                    <a:lnTo>
                      <a:pt x="28374" y="47034"/>
                    </a:lnTo>
                    <a:lnTo>
                      <a:pt x="0" y="47034"/>
                    </a:lnTo>
                    <a:lnTo>
                      <a:pt x="0" y="39622"/>
                    </a:lnTo>
                    <a:lnTo>
                      <a:pt x="17254" y="39622"/>
                    </a:lnTo>
                    <a:lnTo>
                      <a:pt x="18405" y="7541"/>
                    </a:lnTo>
                    <a:lnTo>
                      <a:pt x="3579" y="7541"/>
                    </a:lnTo>
                    <a:lnTo>
                      <a:pt x="3579" y="12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46" name="グラフィックス 5">
              <a:extLst>
                <a:ext uri="{FF2B5EF4-FFF2-40B4-BE49-F238E27FC236}">
                  <a16:creationId xmlns:a16="http://schemas.microsoft.com/office/drawing/2014/main" id="{CCB81FFF-5804-F4DB-C55A-719E3AE68FC2}"/>
                </a:ext>
              </a:extLst>
            </p:cNvPr>
            <p:cNvGrpSpPr/>
            <p:nvPr/>
          </p:nvGrpSpPr>
          <p:grpSpPr>
            <a:xfrm>
              <a:off x="6563136" y="4925508"/>
              <a:ext cx="1576917" cy="119501"/>
              <a:chOff x="6563136" y="4925508"/>
              <a:chExt cx="1576917" cy="119501"/>
            </a:xfrm>
            <a:solidFill>
              <a:srgbClr val="C2007B"/>
            </a:solidFill>
          </p:grpSpPr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50BD97FD-4A00-A1C9-81B6-EA43928EBE1D}"/>
                  </a:ext>
                </a:extLst>
              </p:cNvPr>
              <p:cNvSpPr/>
              <p:nvPr/>
            </p:nvSpPr>
            <p:spPr>
              <a:xfrm>
                <a:off x="6563136" y="4929981"/>
                <a:ext cx="98669" cy="114006"/>
              </a:xfrm>
              <a:custGeom>
                <a:avLst/>
                <a:gdLst>
                  <a:gd name="connsiteX0" fmla="*/ 0 w 98669"/>
                  <a:gd name="connsiteY0" fmla="*/ 114006 h 114006"/>
                  <a:gd name="connsiteX1" fmla="*/ 0 w 98669"/>
                  <a:gd name="connsiteY1" fmla="*/ 0 h 114006"/>
                  <a:gd name="connsiteX2" fmla="*/ 98669 w 98669"/>
                  <a:gd name="connsiteY2" fmla="*/ 57003 h 114006"/>
                  <a:gd name="connsiteX3" fmla="*/ 0 w 98669"/>
                  <a:gd name="connsiteY3" fmla="*/ 114006 h 1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669" h="114006">
                    <a:moveTo>
                      <a:pt x="0" y="114006"/>
                    </a:moveTo>
                    <a:lnTo>
                      <a:pt x="0" y="0"/>
                    </a:lnTo>
                    <a:cubicBezTo>
                      <a:pt x="0" y="0"/>
                      <a:pt x="98669" y="57003"/>
                      <a:pt x="98669" y="57003"/>
                    </a:cubicBezTo>
                    <a:lnTo>
                      <a:pt x="0" y="114006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FE280EA5-B77C-EA9C-2634-BA13D555ED1E}"/>
                  </a:ext>
                </a:extLst>
              </p:cNvPr>
              <p:cNvSpPr/>
              <p:nvPr/>
            </p:nvSpPr>
            <p:spPr>
              <a:xfrm>
                <a:off x="6713313" y="4929981"/>
                <a:ext cx="119630" cy="114262"/>
              </a:xfrm>
              <a:custGeom>
                <a:avLst/>
                <a:gdLst>
                  <a:gd name="connsiteX0" fmla="*/ 66589 w 119630"/>
                  <a:gd name="connsiteY0" fmla="*/ 48440 h 114262"/>
                  <a:gd name="connsiteX1" fmla="*/ 83460 w 119630"/>
                  <a:gd name="connsiteY1" fmla="*/ 48440 h 114262"/>
                  <a:gd name="connsiteX2" fmla="*/ 83460 w 119630"/>
                  <a:gd name="connsiteY2" fmla="*/ 57514 h 114262"/>
                  <a:gd name="connsiteX3" fmla="*/ 117074 w 119630"/>
                  <a:gd name="connsiteY3" fmla="*/ 57514 h 114262"/>
                  <a:gd name="connsiteX4" fmla="*/ 117074 w 119630"/>
                  <a:gd name="connsiteY4" fmla="*/ 71446 h 114262"/>
                  <a:gd name="connsiteX5" fmla="*/ 89339 w 119630"/>
                  <a:gd name="connsiteY5" fmla="*/ 71446 h 114262"/>
                  <a:gd name="connsiteX6" fmla="*/ 119630 w 119630"/>
                  <a:gd name="connsiteY6" fmla="*/ 99819 h 114262"/>
                  <a:gd name="connsiteX7" fmla="*/ 110811 w 119630"/>
                  <a:gd name="connsiteY7" fmla="*/ 112345 h 114262"/>
                  <a:gd name="connsiteX8" fmla="*/ 83588 w 119630"/>
                  <a:gd name="connsiteY8" fmla="*/ 85761 h 114262"/>
                  <a:gd name="connsiteX9" fmla="*/ 83588 w 119630"/>
                  <a:gd name="connsiteY9" fmla="*/ 114262 h 114262"/>
                  <a:gd name="connsiteX10" fmla="*/ 66717 w 119630"/>
                  <a:gd name="connsiteY10" fmla="*/ 114262 h 114262"/>
                  <a:gd name="connsiteX11" fmla="*/ 66717 w 119630"/>
                  <a:gd name="connsiteY11" fmla="*/ 86655 h 114262"/>
                  <a:gd name="connsiteX12" fmla="*/ 39238 w 119630"/>
                  <a:gd name="connsiteY12" fmla="*/ 112345 h 114262"/>
                  <a:gd name="connsiteX13" fmla="*/ 30802 w 119630"/>
                  <a:gd name="connsiteY13" fmla="*/ 99819 h 114262"/>
                  <a:gd name="connsiteX14" fmla="*/ 61732 w 119630"/>
                  <a:gd name="connsiteY14" fmla="*/ 71446 h 114262"/>
                  <a:gd name="connsiteX15" fmla="*/ 36554 w 119630"/>
                  <a:gd name="connsiteY15" fmla="*/ 71446 h 114262"/>
                  <a:gd name="connsiteX16" fmla="*/ 36554 w 119630"/>
                  <a:gd name="connsiteY16" fmla="*/ 66461 h 114262"/>
                  <a:gd name="connsiteX17" fmla="*/ 29396 w 119630"/>
                  <a:gd name="connsiteY17" fmla="*/ 68762 h 114262"/>
                  <a:gd name="connsiteX18" fmla="*/ 29396 w 119630"/>
                  <a:gd name="connsiteY18" fmla="*/ 93301 h 114262"/>
                  <a:gd name="connsiteX19" fmla="*/ 29141 w 119630"/>
                  <a:gd name="connsiteY19" fmla="*/ 102887 h 114262"/>
                  <a:gd name="connsiteX20" fmla="*/ 28118 w 119630"/>
                  <a:gd name="connsiteY20" fmla="*/ 108766 h 114262"/>
                  <a:gd name="connsiteX21" fmla="*/ 25434 w 119630"/>
                  <a:gd name="connsiteY21" fmla="*/ 112345 h 114262"/>
                  <a:gd name="connsiteX22" fmla="*/ 21089 w 119630"/>
                  <a:gd name="connsiteY22" fmla="*/ 113751 h 114262"/>
                  <a:gd name="connsiteX23" fmla="*/ 14059 w 119630"/>
                  <a:gd name="connsiteY23" fmla="*/ 114134 h 114262"/>
                  <a:gd name="connsiteX24" fmla="*/ 1789 w 119630"/>
                  <a:gd name="connsiteY24" fmla="*/ 113495 h 114262"/>
                  <a:gd name="connsiteX25" fmla="*/ 1023 w 119630"/>
                  <a:gd name="connsiteY25" fmla="*/ 99947 h 114262"/>
                  <a:gd name="connsiteX26" fmla="*/ 11758 w 119630"/>
                  <a:gd name="connsiteY26" fmla="*/ 100586 h 114262"/>
                  <a:gd name="connsiteX27" fmla="*/ 13420 w 119630"/>
                  <a:gd name="connsiteY27" fmla="*/ 99819 h 114262"/>
                  <a:gd name="connsiteX28" fmla="*/ 13676 w 119630"/>
                  <a:gd name="connsiteY28" fmla="*/ 94580 h 114262"/>
                  <a:gd name="connsiteX29" fmla="*/ 13676 w 119630"/>
                  <a:gd name="connsiteY29" fmla="*/ 72980 h 114262"/>
                  <a:gd name="connsiteX30" fmla="*/ 1150 w 119630"/>
                  <a:gd name="connsiteY30" fmla="*/ 75791 h 114262"/>
                  <a:gd name="connsiteX31" fmla="*/ 0 w 119630"/>
                  <a:gd name="connsiteY31" fmla="*/ 60966 h 114262"/>
                  <a:gd name="connsiteX32" fmla="*/ 13676 w 119630"/>
                  <a:gd name="connsiteY32" fmla="*/ 58153 h 114262"/>
                  <a:gd name="connsiteX33" fmla="*/ 13676 w 119630"/>
                  <a:gd name="connsiteY33" fmla="*/ 34381 h 114262"/>
                  <a:gd name="connsiteX34" fmla="*/ 128 w 119630"/>
                  <a:gd name="connsiteY34" fmla="*/ 34381 h 114262"/>
                  <a:gd name="connsiteX35" fmla="*/ 128 w 119630"/>
                  <a:gd name="connsiteY35" fmla="*/ 20450 h 114262"/>
                  <a:gd name="connsiteX36" fmla="*/ 13676 w 119630"/>
                  <a:gd name="connsiteY36" fmla="*/ 20450 h 114262"/>
                  <a:gd name="connsiteX37" fmla="*/ 13676 w 119630"/>
                  <a:gd name="connsiteY37" fmla="*/ 0 h 114262"/>
                  <a:gd name="connsiteX38" fmla="*/ 29524 w 119630"/>
                  <a:gd name="connsiteY38" fmla="*/ 0 h 114262"/>
                  <a:gd name="connsiteX39" fmla="*/ 29524 w 119630"/>
                  <a:gd name="connsiteY39" fmla="*/ 20450 h 114262"/>
                  <a:gd name="connsiteX40" fmla="*/ 39110 w 119630"/>
                  <a:gd name="connsiteY40" fmla="*/ 20450 h 114262"/>
                  <a:gd name="connsiteX41" fmla="*/ 39110 w 119630"/>
                  <a:gd name="connsiteY41" fmla="*/ 27351 h 114262"/>
                  <a:gd name="connsiteX42" fmla="*/ 50741 w 119630"/>
                  <a:gd name="connsiteY42" fmla="*/ 23261 h 114262"/>
                  <a:gd name="connsiteX43" fmla="*/ 60199 w 119630"/>
                  <a:gd name="connsiteY43" fmla="*/ 47929 h 114262"/>
                  <a:gd name="connsiteX44" fmla="*/ 45628 w 119630"/>
                  <a:gd name="connsiteY44" fmla="*/ 52913 h 114262"/>
                  <a:gd name="connsiteX45" fmla="*/ 38726 w 119630"/>
                  <a:gd name="connsiteY45" fmla="*/ 34253 h 114262"/>
                  <a:gd name="connsiteX46" fmla="*/ 29396 w 119630"/>
                  <a:gd name="connsiteY46" fmla="*/ 34253 h 114262"/>
                  <a:gd name="connsiteX47" fmla="*/ 29396 w 119630"/>
                  <a:gd name="connsiteY47" fmla="*/ 53808 h 114262"/>
                  <a:gd name="connsiteX48" fmla="*/ 39238 w 119630"/>
                  <a:gd name="connsiteY48" fmla="*/ 50485 h 114262"/>
                  <a:gd name="connsiteX49" fmla="*/ 40260 w 119630"/>
                  <a:gd name="connsiteY49" fmla="*/ 57386 h 114262"/>
                  <a:gd name="connsiteX50" fmla="*/ 66717 w 119630"/>
                  <a:gd name="connsiteY50" fmla="*/ 57386 h 114262"/>
                  <a:gd name="connsiteX51" fmla="*/ 66717 w 119630"/>
                  <a:gd name="connsiteY51" fmla="*/ 48312 h 114262"/>
                  <a:gd name="connsiteX52" fmla="*/ 38343 w 119630"/>
                  <a:gd name="connsiteY52" fmla="*/ 7541 h 114262"/>
                  <a:gd name="connsiteX53" fmla="*/ 80009 w 119630"/>
                  <a:gd name="connsiteY53" fmla="*/ 5496 h 114262"/>
                  <a:gd name="connsiteX54" fmla="*/ 112600 w 119630"/>
                  <a:gd name="connsiteY54" fmla="*/ 0 h 114262"/>
                  <a:gd name="connsiteX55" fmla="*/ 115796 w 119630"/>
                  <a:gd name="connsiteY55" fmla="*/ 13932 h 114262"/>
                  <a:gd name="connsiteX56" fmla="*/ 39621 w 119630"/>
                  <a:gd name="connsiteY56" fmla="*/ 21472 h 114262"/>
                  <a:gd name="connsiteX57" fmla="*/ 38343 w 119630"/>
                  <a:gd name="connsiteY57" fmla="*/ 7541 h 114262"/>
                  <a:gd name="connsiteX58" fmla="*/ 85888 w 119630"/>
                  <a:gd name="connsiteY58" fmla="*/ 42817 h 114262"/>
                  <a:gd name="connsiteX59" fmla="*/ 71190 w 119630"/>
                  <a:gd name="connsiteY59" fmla="*/ 47801 h 114262"/>
                  <a:gd name="connsiteX60" fmla="*/ 63010 w 119630"/>
                  <a:gd name="connsiteY60" fmla="*/ 25946 h 114262"/>
                  <a:gd name="connsiteX61" fmla="*/ 77708 w 119630"/>
                  <a:gd name="connsiteY61" fmla="*/ 20833 h 114262"/>
                  <a:gd name="connsiteX62" fmla="*/ 85888 w 119630"/>
                  <a:gd name="connsiteY62" fmla="*/ 42817 h 114262"/>
                  <a:gd name="connsiteX63" fmla="*/ 91001 w 119630"/>
                  <a:gd name="connsiteY63" fmla="*/ 47929 h 114262"/>
                  <a:gd name="connsiteX64" fmla="*/ 102376 w 119630"/>
                  <a:gd name="connsiteY64" fmla="*/ 18788 h 114262"/>
                  <a:gd name="connsiteX65" fmla="*/ 117202 w 119630"/>
                  <a:gd name="connsiteY65" fmla="*/ 23261 h 114262"/>
                  <a:gd name="connsiteX66" fmla="*/ 105315 w 119630"/>
                  <a:gd name="connsiteY66" fmla="*/ 53808 h 114262"/>
                  <a:gd name="connsiteX67" fmla="*/ 91001 w 119630"/>
                  <a:gd name="connsiteY67" fmla="*/ 47929 h 11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630" h="114262">
                    <a:moveTo>
                      <a:pt x="66589" y="48440"/>
                    </a:moveTo>
                    <a:lnTo>
                      <a:pt x="83460" y="48440"/>
                    </a:lnTo>
                    <a:lnTo>
                      <a:pt x="83460" y="57514"/>
                    </a:lnTo>
                    <a:lnTo>
                      <a:pt x="117074" y="57514"/>
                    </a:lnTo>
                    <a:lnTo>
                      <a:pt x="117074" y="71446"/>
                    </a:lnTo>
                    <a:lnTo>
                      <a:pt x="89339" y="71446"/>
                    </a:lnTo>
                    <a:cubicBezTo>
                      <a:pt x="96880" y="81543"/>
                      <a:pt x="106977" y="91001"/>
                      <a:pt x="119630" y="99819"/>
                    </a:cubicBezTo>
                    <a:lnTo>
                      <a:pt x="110811" y="112345"/>
                    </a:lnTo>
                    <a:cubicBezTo>
                      <a:pt x="100459" y="104932"/>
                      <a:pt x="91384" y="95985"/>
                      <a:pt x="83588" y="85761"/>
                    </a:cubicBezTo>
                    <a:lnTo>
                      <a:pt x="83588" y="114262"/>
                    </a:lnTo>
                    <a:lnTo>
                      <a:pt x="66717" y="114262"/>
                    </a:lnTo>
                    <a:lnTo>
                      <a:pt x="66717" y="86655"/>
                    </a:lnTo>
                    <a:cubicBezTo>
                      <a:pt x="58920" y="96368"/>
                      <a:pt x="49718" y="104932"/>
                      <a:pt x="39238" y="112345"/>
                    </a:cubicBezTo>
                    <a:lnTo>
                      <a:pt x="30802" y="99819"/>
                    </a:lnTo>
                    <a:cubicBezTo>
                      <a:pt x="43583" y="91512"/>
                      <a:pt x="53808" y="82054"/>
                      <a:pt x="61732" y="71446"/>
                    </a:cubicBezTo>
                    <a:lnTo>
                      <a:pt x="36554" y="71446"/>
                    </a:lnTo>
                    <a:lnTo>
                      <a:pt x="36554" y="66461"/>
                    </a:lnTo>
                    <a:cubicBezTo>
                      <a:pt x="33486" y="67484"/>
                      <a:pt x="31186" y="68251"/>
                      <a:pt x="29396" y="68762"/>
                    </a:cubicBezTo>
                    <a:lnTo>
                      <a:pt x="29396" y="93301"/>
                    </a:lnTo>
                    <a:cubicBezTo>
                      <a:pt x="29396" y="97391"/>
                      <a:pt x="29396" y="100586"/>
                      <a:pt x="29141" y="102887"/>
                    </a:cubicBezTo>
                    <a:cubicBezTo>
                      <a:pt x="28885" y="105060"/>
                      <a:pt x="28629" y="107105"/>
                      <a:pt x="28118" y="108766"/>
                    </a:cubicBezTo>
                    <a:cubicBezTo>
                      <a:pt x="27607" y="110428"/>
                      <a:pt x="26712" y="111578"/>
                      <a:pt x="25434" y="112345"/>
                    </a:cubicBezTo>
                    <a:cubicBezTo>
                      <a:pt x="24156" y="112984"/>
                      <a:pt x="22750" y="113495"/>
                      <a:pt x="21089" y="113751"/>
                    </a:cubicBezTo>
                    <a:cubicBezTo>
                      <a:pt x="19427" y="114006"/>
                      <a:pt x="17126" y="114134"/>
                      <a:pt x="14059" y="114134"/>
                    </a:cubicBezTo>
                    <a:cubicBezTo>
                      <a:pt x="12398" y="114134"/>
                      <a:pt x="8308" y="113879"/>
                      <a:pt x="1789" y="113495"/>
                    </a:cubicBezTo>
                    <a:lnTo>
                      <a:pt x="1023" y="99947"/>
                    </a:lnTo>
                    <a:cubicBezTo>
                      <a:pt x="6646" y="100331"/>
                      <a:pt x="10225" y="100586"/>
                      <a:pt x="11758" y="100586"/>
                    </a:cubicBezTo>
                    <a:cubicBezTo>
                      <a:pt x="12653" y="100586"/>
                      <a:pt x="13292" y="100331"/>
                      <a:pt x="13420" y="99819"/>
                    </a:cubicBezTo>
                    <a:cubicBezTo>
                      <a:pt x="13548" y="99309"/>
                      <a:pt x="13676" y="97647"/>
                      <a:pt x="13676" y="94580"/>
                    </a:cubicBezTo>
                    <a:lnTo>
                      <a:pt x="13676" y="72980"/>
                    </a:lnTo>
                    <a:cubicBezTo>
                      <a:pt x="6774" y="74641"/>
                      <a:pt x="2684" y="75536"/>
                      <a:pt x="1150" y="75791"/>
                    </a:cubicBezTo>
                    <a:lnTo>
                      <a:pt x="0" y="60966"/>
                    </a:lnTo>
                    <a:cubicBezTo>
                      <a:pt x="5368" y="60071"/>
                      <a:pt x="9969" y="59176"/>
                      <a:pt x="13676" y="58153"/>
                    </a:cubicBezTo>
                    <a:lnTo>
                      <a:pt x="13676" y="34381"/>
                    </a:lnTo>
                    <a:lnTo>
                      <a:pt x="128" y="34381"/>
                    </a:lnTo>
                    <a:lnTo>
                      <a:pt x="128" y="20450"/>
                    </a:lnTo>
                    <a:lnTo>
                      <a:pt x="13676" y="20450"/>
                    </a:lnTo>
                    <a:lnTo>
                      <a:pt x="13676" y="0"/>
                    </a:lnTo>
                    <a:lnTo>
                      <a:pt x="29524" y="0"/>
                    </a:lnTo>
                    <a:lnTo>
                      <a:pt x="29524" y="20450"/>
                    </a:lnTo>
                    <a:lnTo>
                      <a:pt x="39110" y="20450"/>
                    </a:lnTo>
                    <a:lnTo>
                      <a:pt x="39110" y="27351"/>
                    </a:lnTo>
                    <a:lnTo>
                      <a:pt x="50741" y="23261"/>
                    </a:lnTo>
                    <a:cubicBezTo>
                      <a:pt x="54191" y="30675"/>
                      <a:pt x="57387" y="38854"/>
                      <a:pt x="60199" y="47929"/>
                    </a:cubicBezTo>
                    <a:lnTo>
                      <a:pt x="45628" y="52913"/>
                    </a:lnTo>
                    <a:cubicBezTo>
                      <a:pt x="42944" y="45117"/>
                      <a:pt x="40771" y="38982"/>
                      <a:pt x="38726" y="34253"/>
                    </a:cubicBezTo>
                    <a:lnTo>
                      <a:pt x="29396" y="34253"/>
                    </a:lnTo>
                    <a:lnTo>
                      <a:pt x="29396" y="53808"/>
                    </a:lnTo>
                    <a:cubicBezTo>
                      <a:pt x="32464" y="52913"/>
                      <a:pt x="35787" y="51891"/>
                      <a:pt x="39238" y="50485"/>
                    </a:cubicBezTo>
                    <a:lnTo>
                      <a:pt x="40260" y="57386"/>
                    </a:lnTo>
                    <a:lnTo>
                      <a:pt x="66717" y="57386"/>
                    </a:lnTo>
                    <a:lnTo>
                      <a:pt x="66717" y="48312"/>
                    </a:lnTo>
                    <a:close/>
                    <a:moveTo>
                      <a:pt x="38343" y="7541"/>
                    </a:moveTo>
                    <a:cubicBezTo>
                      <a:pt x="52658" y="7541"/>
                      <a:pt x="66589" y="6901"/>
                      <a:pt x="80009" y="5496"/>
                    </a:cubicBezTo>
                    <a:cubicBezTo>
                      <a:pt x="93429" y="4090"/>
                      <a:pt x="104293" y="2300"/>
                      <a:pt x="112600" y="0"/>
                    </a:cubicBezTo>
                    <a:lnTo>
                      <a:pt x="115796" y="13932"/>
                    </a:lnTo>
                    <a:cubicBezTo>
                      <a:pt x="97263" y="19044"/>
                      <a:pt x="71829" y="21472"/>
                      <a:pt x="39621" y="21472"/>
                    </a:cubicBezTo>
                    <a:lnTo>
                      <a:pt x="38343" y="7541"/>
                    </a:lnTo>
                    <a:close/>
                    <a:moveTo>
                      <a:pt x="85888" y="42817"/>
                    </a:moveTo>
                    <a:lnTo>
                      <a:pt x="71190" y="47801"/>
                    </a:lnTo>
                    <a:cubicBezTo>
                      <a:pt x="69017" y="40899"/>
                      <a:pt x="66206" y="33614"/>
                      <a:pt x="63010" y="25946"/>
                    </a:cubicBezTo>
                    <a:lnTo>
                      <a:pt x="77708" y="20833"/>
                    </a:lnTo>
                    <a:cubicBezTo>
                      <a:pt x="80520" y="26968"/>
                      <a:pt x="83204" y="34253"/>
                      <a:pt x="85888" y="42817"/>
                    </a:cubicBezTo>
                    <a:close/>
                    <a:moveTo>
                      <a:pt x="91001" y="47929"/>
                    </a:moveTo>
                    <a:cubicBezTo>
                      <a:pt x="95857" y="38343"/>
                      <a:pt x="99564" y="28629"/>
                      <a:pt x="102376" y="18788"/>
                    </a:cubicBezTo>
                    <a:lnTo>
                      <a:pt x="117202" y="23261"/>
                    </a:lnTo>
                    <a:cubicBezTo>
                      <a:pt x="114262" y="33614"/>
                      <a:pt x="110300" y="43839"/>
                      <a:pt x="105315" y="53808"/>
                    </a:cubicBezTo>
                    <a:lnTo>
                      <a:pt x="91001" y="47929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B27E04AF-15CE-E929-58E3-CEFA37E53B7C}"/>
                  </a:ext>
                </a:extLst>
              </p:cNvPr>
              <p:cNvSpPr/>
              <p:nvPr/>
            </p:nvSpPr>
            <p:spPr>
              <a:xfrm>
                <a:off x="6836905" y="4930237"/>
                <a:ext cx="121035" cy="114772"/>
              </a:xfrm>
              <a:custGeom>
                <a:avLst/>
                <a:gdLst>
                  <a:gd name="connsiteX0" fmla="*/ 4346 w 121035"/>
                  <a:gd name="connsiteY0" fmla="*/ 17766 h 114772"/>
                  <a:gd name="connsiteX1" fmla="*/ 21472 w 121035"/>
                  <a:gd name="connsiteY1" fmla="*/ 17766 h 114772"/>
                  <a:gd name="connsiteX2" fmla="*/ 21472 w 121035"/>
                  <a:gd name="connsiteY2" fmla="*/ 0 h 114772"/>
                  <a:gd name="connsiteX3" fmla="*/ 37704 w 121035"/>
                  <a:gd name="connsiteY3" fmla="*/ 0 h 114772"/>
                  <a:gd name="connsiteX4" fmla="*/ 37704 w 121035"/>
                  <a:gd name="connsiteY4" fmla="*/ 17766 h 114772"/>
                  <a:gd name="connsiteX5" fmla="*/ 50741 w 121035"/>
                  <a:gd name="connsiteY5" fmla="*/ 17766 h 114772"/>
                  <a:gd name="connsiteX6" fmla="*/ 50741 w 121035"/>
                  <a:gd name="connsiteY6" fmla="*/ 32080 h 114772"/>
                  <a:gd name="connsiteX7" fmla="*/ 40644 w 121035"/>
                  <a:gd name="connsiteY7" fmla="*/ 32080 h 114772"/>
                  <a:gd name="connsiteX8" fmla="*/ 58026 w 121035"/>
                  <a:gd name="connsiteY8" fmla="*/ 62499 h 114772"/>
                  <a:gd name="connsiteX9" fmla="*/ 47545 w 121035"/>
                  <a:gd name="connsiteY9" fmla="*/ 71573 h 114772"/>
                  <a:gd name="connsiteX10" fmla="*/ 37832 w 121035"/>
                  <a:gd name="connsiteY10" fmla="*/ 52147 h 114772"/>
                  <a:gd name="connsiteX11" fmla="*/ 37832 w 121035"/>
                  <a:gd name="connsiteY11" fmla="*/ 114773 h 114772"/>
                  <a:gd name="connsiteX12" fmla="*/ 21600 w 121035"/>
                  <a:gd name="connsiteY12" fmla="*/ 114773 h 114772"/>
                  <a:gd name="connsiteX13" fmla="*/ 21600 w 121035"/>
                  <a:gd name="connsiteY13" fmla="*/ 64672 h 114772"/>
                  <a:gd name="connsiteX14" fmla="*/ 8563 w 121035"/>
                  <a:gd name="connsiteY14" fmla="*/ 90106 h 114772"/>
                  <a:gd name="connsiteX15" fmla="*/ 0 w 121035"/>
                  <a:gd name="connsiteY15" fmla="*/ 76941 h 114772"/>
                  <a:gd name="connsiteX16" fmla="*/ 20705 w 121035"/>
                  <a:gd name="connsiteY16" fmla="*/ 31952 h 114772"/>
                  <a:gd name="connsiteX17" fmla="*/ 4601 w 121035"/>
                  <a:gd name="connsiteY17" fmla="*/ 31952 h 114772"/>
                  <a:gd name="connsiteX18" fmla="*/ 4601 w 121035"/>
                  <a:gd name="connsiteY18" fmla="*/ 17638 h 114772"/>
                  <a:gd name="connsiteX19" fmla="*/ 89467 w 121035"/>
                  <a:gd name="connsiteY19" fmla="*/ 114134 h 114772"/>
                  <a:gd name="connsiteX20" fmla="*/ 68251 w 121035"/>
                  <a:gd name="connsiteY20" fmla="*/ 113495 h 114772"/>
                  <a:gd name="connsiteX21" fmla="*/ 67484 w 121035"/>
                  <a:gd name="connsiteY21" fmla="*/ 99181 h 114772"/>
                  <a:gd name="connsiteX22" fmla="*/ 86527 w 121035"/>
                  <a:gd name="connsiteY22" fmla="*/ 99819 h 114772"/>
                  <a:gd name="connsiteX23" fmla="*/ 92790 w 121035"/>
                  <a:gd name="connsiteY23" fmla="*/ 99053 h 114772"/>
                  <a:gd name="connsiteX24" fmla="*/ 93813 w 121035"/>
                  <a:gd name="connsiteY24" fmla="*/ 93940 h 114772"/>
                  <a:gd name="connsiteX25" fmla="*/ 93813 w 121035"/>
                  <a:gd name="connsiteY25" fmla="*/ 51379 h 114772"/>
                  <a:gd name="connsiteX26" fmla="*/ 53808 w 121035"/>
                  <a:gd name="connsiteY26" fmla="*/ 98286 h 114772"/>
                  <a:gd name="connsiteX27" fmla="*/ 43583 w 121035"/>
                  <a:gd name="connsiteY27" fmla="*/ 86272 h 114772"/>
                  <a:gd name="connsiteX28" fmla="*/ 88061 w 121035"/>
                  <a:gd name="connsiteY28" fmla="*/ 32208 h 114772"/>
                  <a:gd name="connsiteX29" fmla="*/ 55981 w 121035"/>
                  <a:gd name="connsiteY29" fmla="*/ 32208 h 114772"/>
                  <a:gd name="connsiteX30" fmla="*/ 55981 w 121035"/>
                  <a:gd name="connsiteY30" fmla="*/ 17893 h 114772"/>
                  <a:gd name="connsiteX31" fmla="*/ 93813 w 121035"/>
                  <a:gd name="connsiteY31" fmla="*/ 17893 h 114772"/>
                  <a:gd name="connsiteX32" fmla="*/ 93813 w 121035"/>
                  <a:gd name="connsiteY32" fmla="*/ 128 h 114772"/>
                  <a:gd name="connsiteX33" fmla="*/ 110683 w 121035"/>
                  <a:gd name="connsiteY33" fmla="*/ 128 h 114772"/>
                  <a:gd name="connsiteX34" fmla="*/ 110683 w 121035"/>
                  <a:gd name="connsiteY34" fmla="*/ 17893 h 114772"/>
                  <a:gd name="connsiteX35" fmla="*/ 121036 w 121035"/>
                  <a:gd name="connsiteY35" fmla="*/ 17893 h 114772"/>
                  <a:gd name="connsiteX36" fmla="*/ 121036 w 121035"/>
                  <a:gd name="connsiteY36" fmla="*/ 32208 h 114772"/>
                  <a:gd name="connsiteX37" fmla="*/ 110683 w 121035"/>
                  <a:gd name="connsiteY37" fmla="*/ 32208 h 114772"/>
                  <a:gd name="connsiteX38" fmla="*/ 110683 w 121035"/>
                  <a:gd name="connsiteY38" fmla="*/ 93685 h 114772"/>
                  <a:gd name="connsiteX39" fmla="*/ 110556 w 121035"/>
                  <a:gd name="connsiteY39" fmla="*/ 101864 h 114772"/>
                  <a:gd name="connsiteX40" fmla="*/ 109533 w 121035"/>
                  <a:gd name="connsiteY40" fmla="*/ 107488 h 114772"/>
                  <a:gd name="connsiteX41" fmla="*/ 107488 w 121035"/>
                  <a:gd name="connsiteY41" fmla="*/ 111195 h 114772"/>
                  <a:gd name="connsiteX42" fmla="*/ 103654 w 121035"/>
                  <a:gd name="connsiteY42" fmla="*/ 113111 h 114772"/>
                  <a:gd name="connsiteX43" fmla="*/ 97902 w 121035"/>
                  <a:gd name="connsiteY43" fmla="*/ 114134 h 114772"/>
                  <a:gd name="connsiteX44" fmla="*/ 89595 w 121035"/>
                  <a:gd name="connsiteY44" fmla="*/ 114262 h 11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1035" h="114772">
                    <a:moveTo>
                      <a:pt x="4346" y="17766"/>
                    </a:moveTo>
                    <a:lnTo>
                      <a:pt x="21472" y="17766"/>
                    </a:lnTo>
                    <a:lnTo>
                      <a:pt x="21472" y="0"/>
                    </a:lnTo>
                    <a:lnTo>
                      <a:pt x="37704" y="0"/>
                    </a:lnTo>
                    <a:lnTo>
                      <a:pt x="37704" y="17766"/>
                    </a:lnTo>
                    <a:lnTo>
                      <a:pt x="50741" y="17766"/>
                    </a:lnTo>
                    <a:lnTo>
                      <a:pt x="50741" y="32080"/>
                    </a:lnTo>
                    <a:lnTo>
                      <a:pt x="40644" y="32080"/>
                    </a:lnTo>
                    <a:cubicBezTo>
                      <a:pt x="47162" y="43200"/>
                      <a:pt x="52913" y="53424"/>
                      <a:pt x="58026" y="62499"/>
                    </a:cubicBezTo>
                    <a:lnTo>
                      <a:pt x="47545" y="71573"/>
                    </a:lnTo>
                    <a:cubicBezTo>
                      <a:pt x="44094" y="64544"/>
                      <a:pt x="40771" y="58153"/>
                      <a:pt x="37832" y="52147"/>
                    </a:cubicBezTo>
                    <a:lnTo>
                      <a:pt x="37832" y="114773"/>
                    </a:lnTo>
                    <a:lnTo>
                      <a:pt x="21600" y="114773"/>
                    </a:lnTo>
                    <a:lnTo>
                      <a:pt x="21600" y="64672"/>
                    </a:lnTo>
                    <a:cubicBezTo>
                      <a:pt x="18277" y="74513"/>
                      <a:pt x="13931" y="82948"/>
                      <a:pt x="8563" y="90106"/>
                    </a:cubicBezTo>
                    <a:lnTo>
                      <a:pt x="0" y="76941"/>
                    </a:lnTo>
                    <a:cubicBezTo>
                      <a:pt x="10225" y="61604"/>
                      <a:pt x="17127" y="46650"/>
                      <a:pt x="20705" y="31952"/>
                    </a:cubicBezTo>
                    <a:lnTo>
                      <a:pt x="4601" y="31952"/>
                    </a:lnTo>
                    <a:lnTo>
                      <a:pt x="4601" y="17638"/>
                    </a:lnTo>
                    <a:close/>
                    <a:moveTo>
                      <a:pt x="89467" y="114134"/>
                    </a:moveTo>
                    <a:cubicBezTo>
                      <a:pt x="85505" y="114134"/>
                      <a:pt x="78475" y="113878"/>
                      <a:pt x="68251" y="113495"/>
                    </a:cubicBezTo>
                    <a:lnTo>
                      <a:pt x="67484" y="99181"/>
                    </a:lnTo>
                    <a:cubicBezTo>
                      <a:pt x="76558" y="99564"/>
                      <a:pt x="82821" y="99819"/>
                      <a:pt x="86527" y="99819"/>
                    </a:cubicBezTo>
                    <a:cubicBezTo>
                      <a:pt x="90234" y="99819"/>
                      <a:pt x="92023" y="99564"/>
                      <a:pt x="92790" y="99053"/>
                    </a:cubicBezTo>
                    <a:cubicBezTo>
                      <a:pt x="93429" y="98541"/>
                      <a:pt x="93813" y="96752"/>
                      <a:pt x="93813" y="93940"/>
                    </a:cubicBezTo>
                    <a:lnTo>
                      <a:pt x="93813" y="51379"/>
                    </a:lnTo>
                    <a:cubicBezTo>
                      <a:pt x="83715" y="69145"/>
                      <a:pt x="70423" y="84738"/>
                      <a:pt x="53808" y="98286"/>
                    </a:cubicBezTo>
                    <a:lnTo>
                      <a:pt x="43583" y="86272"/>
                    </a:lnTo>
                    <a:cubicBezTo>
                      <a:pt x="64416" y="69145"/>
                      <a:pt x="79242" y="51124"/>
                      <a:pt x="88061" y="32208"/>
                    </a:cubicBezTo>
                    <a:lnTo>
                      <a:pt x="55981" y="32208"/>
                    </a:lnTo>
                    <a:lnTo>
                      <a:pt x="55981" y="17893"/>
                    </a:lnTo>
                    <a:lnTo>
                      <a:pt x="93813" y="17893"/>
                    </a:lnTo>
                    <a:lnTo>
                      <a:pt x="93813" y="128"/>
                    </a:lnTo>
                    <a:lnTo>
                      <a:pt x="110683" y="128"/>
                    </a:lnTo>
                    <a:lnTo>
                      <a:pt x="110683" y="17893"/>
                    </a:lnTo>
                    <a:lnTo>
                      <a:pt x="121036" y="17893"/>
                    </a:lnTo>
                    <a:lnTo>
                      <a:pt x="121036" y="32208"/>
                    </a:lnTo>
                    <a:lnTo>
                      <a:pt x="110683" y="32208"/>
                    </a:lnTo>
                    <a:lnTo>
                      <a:pt x="110683" y="93685"/>
                    </a:lnTo>
                    <a:cubicBezTo>
                      <a:pt x="110683" y="97135"/>
                      <a:pt x="110683" y="99819"/>
                      <a:pt x="110556" y="101864"/>
                    </a:cubicBezTo>
                    <a:cubicBezTo>
                      <a:pt x="110428" y="103909"/>
                      <a:pt x="110044" y="105698"/>
                      <a:pt x="109533" y="107488"/>
                    </a:cubicBezTo>
                    <a:cubicBezTo>
                      <a:pt x="109022" y="109277"/>
                      <a:pt x="108255" y="110428"/>
                      <a:pt x="107488" y="111195"/>
                    </a:cubicBezTo>
                    <a:cubicBezTo>
                      <a:pt x="106721" y="111962"/>
                      <a:pt x="105443" y="112600"/>
                      <a:pt x="103654" y="113111"/>
                    </a:cubicBezTo>
                    <a:cubicBezTo>
                      <a:pt x="101864" y="113623"/>
                      <a:pt x="99947" y="114006"/>
                      <a:pt x="97902" y="114134"/>
                    </a:cubicBezTo>
                    <a:cubicBezTo>
                      <a:pt x="95857" y="114134"/>
                      <a:pt x="93046" y="114262"/>
                      <a:pt x="89595" y="114262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0FBB63D0-2487-6141-1A61-8BA65B0048E2}"/>
                  </a:ext>
                </a:extLst>
              </p:cNvPr>
              <p:cNvSpPr/>
              <p:nvPr/>
            </p:nvSpPr>
            <p:spPr>
              <a:xfrm>
                <a:off x="6970083" y="4927681"/>
                <a:ext cx="114006" cy="116562"/>
              </a:xfrm>
              <a:custGeom>
                <a:avLst/>
                <a:gdLst>
                  <a:gd name="connsiteX0" fmla="*/ 113879 w 114006"/>
                  <a:gd name="connsiteY0" fmla="*/ 50740 h 116562"/>
                  <a:gd name="connsiteX1" fmla="*/ 102504 w 114006"/>
                  <a:gd name="connsiteY1" fmla="*/ 50740 h 116562"/>
                  <a:gd name="connsiteX2" fmla="*/ 102504 w 114006"/>
                  <a:gd name="connsiteY2" fmla="*/ 60710 h 116562"/>
                  <a:gd name="connsiteX3" fmla="*/ 113879 w 114006"/>
                  <a:gd name="connsiteY3" fmla="*/ 60710 h 116562"/>
                  <a:gd name="connsiteX4" fmla="*/ 113879 w 114006"/>
                  <a:gd name="connsiteY4" fmla="*/ 74385 h 116562"/>
                  <a:gd name="connsiteX5" fmla="*/ 102504 w 114006"/>
                  <a:gd name="connsiteY5" fmla="*/ 74385 h 116562"/>
                  <a:gd name="connsiteX6" fmla="*/ 102504 w 114006"/>
                  <a:gd name="connsiteY6" fmla="*/ 95602 h 116562"/>
                  <a:gd name="connsiteX7" fmla="*/ 102376 w 114006"/>
                  <a:gd name="connsiteY7" fmla="*/ 103909 h 116562"/>
                  <a:gd name="connsiteX8" fmla="*/ 101353 w 114006"/>
                  <a:gd name="connsiteY8" fmla="*/ 109661 h 116562"/>
                  <a:gd name="connsiteX9" fmla="*/ 99436 w 114006"/>
                  <a:gd name="connsiteY9" fmla="*/ 113495 h 116562"/>
                  <a:gd name="connsiteX10" fmla="*/ 95730 w 114006"/>
                  <a:gd name="connsiteY10" fmla="*/ 115540 h 116562"/>
                  <a:gd name="connsiteX11" fmla="*/ 90234 w 114006"/>
                  <a:gd name="connsiteY11" fmla="*/ 116563 h 116562"/>
                  <a:gd name="connsiteX12" fmla="*/ 82182 w 114006"/>
                  <a:gd name="connsiteY12" fmla="*/ 116563 h 116562"/>
                  <a:gd name="connsiteX13" fmla="*/ 66461 w 114006"/>
                  <a:gd name="connsiteY13" fmla="*/ 115924 h 116562"/>
                  <a:gd name="connsiteX14" fmla="*/ 65694 w 114006"/>
                  <a:gd name="connsiteY14" fmla="*/ 102248 h 116562"/>
                  <a:gd name="connsiteX15" fmla="*/ 79242 w 114006"/>
                  <a:gd name="connsiteY15" fmla="*/ 102887 h 116562"/>
                  <a:gd name="connsiteX16" fmla="*/ 85121 w 114006"/>
                  <a:gd name="connsiteY16" fmla="*/ 102120 h 116562"/>
                  <a:gd name="connsiteX17" fmla="*/ 85888 w 114006"/>
                  <a:gd name="connsiteY17" fmla="*/ 96496 h 116562"/>
                  <a:gd name="connsiteX18" fmla="*/ 85888 w 114006"/>
                  <a:gd name="connsiteY18" fmla="*/ 74385 h 116562"/>
                  <a:gd name="connsiteX19" fmla="*/ 54703 w 114006"/>
                  <a:gd name="connsiteY19" fmla="*/ 74385 h 116562"/>
                  <a:gd name="connsiteX20" fmla="*/ 72340 w 114006"/>
                  <a:gd name="connsiteY20" fmla="*/ 92918 h 116562"/>
                  <a:gd name="connsiteX21" fmla="*/ 61093 w 114006"/>
                  <a:gd name="connsiteY21" fmla="*/ 102759 h 116562"/>
                  <a:gd name="connsiteX22" fmla="*/ 42561 w 114006"/>
                  <a:gd name="connsiteY22" fmla="*/ 83332 h 116562"/>
                  <a:gd name="connsiteX23" fmla="*/ 52530 w 114006"/>
                  <a:gd name="connsiteY23" fmla="*/ 74385 h 116562"/>
                  <a:gd name="connsiteX24" fmla="*/ 40005 w 114006"/>
                  <a:gd name="connsiteY24" fmla="*/ 74385 h 116562"/>
                  <a:gd name="connsiteX25" fmla="*/ 40005 w 114006"/>
                  <a:gd name="connsiteY25" fmla="*/ 106338 h 116562"/>
                  <a:gd name="connsiteX26" fmla="*/ 15209 w 114006"/>
                  <a:gd name="connsiteY26" fmla="*/ 106338 h 116562"/>
                  <a:gd name="connsiteX27" fmla="*/ 15209 w 114006"/>
                  <a:gd name="connsiteY27" fmla="*/ 113495 h 116562"/>
                  <a:gd name="connsiteX28" fmla="*/ 0 w 114006"/>
                  <a:gd name="connsiteY28" fmla="*/ 113495 h 116562"/>
                  <a:gd name="connsiteX29" fmla="*/ 0 w 114006"/>
                  <a:gd name="connsiteY29" fmla="*/ 7029 h 116562"/>
                  <a:gd name="connsiteX30" fmla="*/ 40005 w 114006"/>
                  <a:gd name="connsiteY30" fmla="*/ 7029 h 116562"/>
                  <a:gd name="connsiteX31" fmla="*/ 40005 w 114006"/>
                  <a:gd name="connsiteY31" fmla="*/ 37065 h 116562"/>
                  <a:gd name="connsiteX32" fmla="*/ 69401 w 114006"/>
                  <a:gd name="connsiteY32" fmla="*/ 37065 h 116562"/>
                  <a:gd name="connsiteX33" fmla="*/ 69401 w 114006"/>
                  <a:gd name="connsiteY33" fmla="*/ 25434 h 116562"/>
                  <a:gd name="connsiteX34" fmla="*/ 44989 w 114006"/>
                  <a:gd name="connsiteY34" fmla="*/ 25434 h 116562"/>
                  <a:gd name="connsiteX35" fmla="*/ 44989 w 114006"/>
                  <a:gd name="connsiteY35" fmla="*/ 12142 h 116562"/>
                  <a:gd name="connsiteX36" fmla="*/ 69401 w 114006"/>
                  <a:gd name="connsiteY36" fmla="*/ 12142 h 116562"/>
                  <a:gd name="connsiteX37" fmla="*/ 69401 w 114006"/>
                  <a:gd name="connsiteY37" fmla="*/ 0 h 116562"/>
                  <a:gd name="connsiteX38" fmla="*/ 86144 w 114006"/>
                  <a:gd name="connsiteY38" fmla="*/ 0 h 116562"/>
                  <a:gd name="connsiteX39" fmla="*/ 86144 w 114006"/>
                  <a:gd name="connsiteY39" fmla="*/ 12142 h 116562"/>
                  <a:gd name="connsiteX40" fmla="*/ 109661 w 114006"/>
                  <a:gd name="connsiteY40" fmla="*/ 12142 h 116562"/>
                  <a:gd name="connsiteX41" fmla="*/ 109661 w 114006"/>
                  <a:gd name="connsiteY41" fmla="*/ 25434 h 116562"/>
                  <a:gd name="connsiteX42" fmla="*/ 86144 w 114006"/>
                  <a:gd name="connsiteY42" fmla="*/ 25434 h 116562"/>
                  <a:gd name="connsiteX43" fmla="*/ 86144 w 114006"/>
                  <a:gd name="connsiteY43" fmla="*/ 37065 h 116562"/>
                  <a:gd name="connsiteX44" fmla="*/ 114007 w 114006"/>
                  <a:gd name="connsiteY44" fmla="*/ 37065 h 116562"/>
                  <a:gd name="connsiteX45" fmla="*/ 114007 w 114006"/>
                  <a:gd name="connsiteY45" fmla="*/ 50740 h 116562"/>
                  <a:gd name="connsiteX46" fmla="*/ 15082 w 114006"/>
                  <a:gd name="connsiteY46" fmla="*/ 48823 h 116562"/>
                  <a:gd name="connsiteX47" fmla="*/ 25306 w 114006"/>
                  <a:gd name="connsiteY47" fmla="*/ 48823 h 116562"/>
                  <a:gd name="connsiteX48" fmla="*/ 25306 w 114006"/>
                  <a:gd name="connsiteY48" fmla="*/ 21600 h 116562"/>
                  <a:gd name="connsiteX49" fmla="*/ 15082 w 114006"/>
                  <a:gd name="connsiteY49" fmla="*/ 21600 h 116562"/>
                  <a:gd name="connsiteX50" fmla="*/ 15082 w 114006"/>
                  <a:gd name="connsiteY50" fmla="*/ 48823 h 116562"/>
                  <a:gd name="connsiteX51" fmla="*/ 15082 w 114006"/>
                  <a:gd name="connsiteY51" fmla="*/ 62754 h 116562"/>
                  <a:gd name="connsiteX52" fmla="*/ 15082 w 114006"/>
                  <a:gd name="connsiteY52" fmla="*/ 92534 h 116562"/>
                  <a:gd name="connsiteX53" fmla="*/ 25306 w 114006"/>
                  <a:gd name="connsiteY53" fmla="*/ 92534 h 116562"/>
                  <a:gd name="connsiteX54" fmla="*/ 25306 w 114006"/>
                  <a:gd name="connsiteY54" fmla="*/ 62754 h 116562"/>
                  <a:gd name="connsiteX55" fmla="*/ 15082 w 114006"/>
                  <a:gd name="connsiteY55" fmla="*/ 62754 h 116562"/>
                  <a:gd name="connsiteX56" fmla="*/ 39877 w 114006"/>
                  <a:gd name="connsiteY56" fmla="*/ 50740 h 116562"/>
                  <a:gd name="connsiteX57" fmla="*/ 39877 w 114006"/>
                  <a:gd name="connsiteY57" fmla="*/ 60710 h 116562"/>
                  <a:gd name="connsiteX58" fmla="*/ 85760 w 114006"/>
                  <a:gd name="connsiteY58" fmla="*/ 60710 h 116562"/>
                  <a:gd name="connsiteX59" fmla="*/ 85760 w 114006"/>
                  <a:gd name="connsiteY59" fmla="*/ 50740 h 116562"/>
                  <a:gd name="connsiteX60" fmla="*/ 39877 w 114006"/>
                  <a:gd name="connsiteY60" fmla="*/ 50740 h 11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006" h="116562">
                    <a:moveTo>
                      <a:pt x="113879" y="50740"/>
                    </a:moveTo>
                    <a:lnTo>
                      <a:pt x="102504" y="50740"/>
                    </a:lnTo>
                    <a:lnTo>
                      <a:pt x="102504" y="60710"/>
                    </a:lnTo>
                    <a:lnTo>
                      <a:pt x="113879" y="60710"/>
                    </a:lnTo>
                    <a:lnTo>
                      <a:pt x="113879" y="74385"/>
                    </a:lnTo>
                    <a:lnTo>
                      <a:pt x="102504" y="74385"/>
                    </a:lnTo>
                    <a:lnTo>
                      <a:pt x="102504" y="95602"/>
                    </a:lnTo>
                    <a:cubicBezTo>
                      <a:pt x="102504" y="99181"/>
                      <a:pt x="102504" y="101992"/>
                      <a:pt x="102376" y="103909"/>
                    </a:cubicBezTo>
                    <a:cubicBezTo>
                      <a:pt x="102376" y="105954"/>
                      <a:pt x="101864" y="107872"/>
                      <a:pt x="101353" y="109661"/>
                    </a:cubicBezTo>
                    <a:cubicBezTo>
                      <a:pt x="100842" y="111450"/>
                      <a:pt x="100203" y="112728"/>
                      <a:pt x="99436" y="113495"/>
                    </a:cubicBezTo>
                    <a:cubicBezTo>
                      <a:pt x="98669" y="114262"/>
                      <a:pt x="97391" y="114901"/>
                      <a:pt x="95730" y="115540"/>
                    </a:cubicBezTo>
                    <a:cubicBezTo>
                      <a:pt x="93940" y="116179"/>
                      <a:pt x="92151" y="116435"/>
                      <a:pt x="90234" y="116563"/>
                    </a:cubicBezTo>
                    <a:cubicBezTo>
                      <a:pt x="88317" y="116563"/>
                      <a:pt x="85633" y="116563"/>
                      <a:pt x="82182" y="116563"/>
                    </a:cubicBezTo>
                    <a:cubicBezTo>
                      <a:pt x="79753" y="116563"/>
                      <a:pt x="74513" y="116307"/>
                      <a:pt x="66461" y="115924"/>
                    </a:cubicBezTo>
                    <a:lnTo>
                      <a:pt x="65694" y="102248"/>
                    </a:lnTo>
                    <a:cubicBezTo>
                      <a:pt x="72724" y="102632"/>
                      <a:pt x="77197" y="102887"/>
                      <a:pt x="79242" y="102887"/>
                    </a:cubicBezTo>
                    <a:cubicBezTo>
                      <a:pt x="82565" y="102887"/>
                      <a:pt x="84610" y="102632"/>
                      <a:pt x="85121" y="102120"/>
                    </a:cubicBezTo>
                    <a:cubicBezTo>
                      <a:pt x="85633" y="101609"/>
                      <a:pt x="85888" y="99819"/>
                      <a:pt x="85888" y="96496"/>
                    </a:cubicBezTo>
                    <a:lnTo>
                      <a:pt x="85888" y="74385"/>
                    </a:lnTo>
                    <a:lnTo>
                      <a:pt x="54703" y="74385"/>
                    </a:lnTo>
                    <a:cubicBezTo>
                      <a:pt x="60710" y="80009"/>
                      <a:pt x="66589" y="86144"/>
                      <a:pt x="72340" y="92918"/>
                    </a:cubicBezTo>
                    <a:lnTo>
                      <a:pt x="61093" y="102759"/>
                    </a:lnTo>
                    <a:cubicBezTo>
                      <a:pt x="54958" y="95729"/>
                      <a:pt x="48823" y="89339"/>
                      <a:pt x="42561" y="83332"/>
                    </a:cubicBezTo>
                    <a:lnTo>
                      <a:pt x="52530" y="74385"/>
                    </a:lnTo>
                    <a:lnTo>
                      <a:pt x="40005" y="74385"/>
                    </a:lnTo>
                    <a:lnTo>
                      <a:pt x="40005" y="106338"/>
                    </a:lnTo>
                    <a:lnTo>
                      <a:pt x="15209" y="106338"/>
                    </a:lnTo>
                    <a:lnTo>
                      <a:pt x="15209" y="113495"/>
                    </a:lnTo>
                    <a:lnTo>
                      <a:pt x="0" y="113495"/>
                    </a:lnTo>
                    <a:lnTo>
                      <a:pt x="0" y="7029"/>
                    </a:lnTo>
                    <a:lnTo>
                      <a:pt x="40005" y="7029"/>
                    </a:lnTo>
                    <a:lnTo>
                      <a:pt x="40005" y="37065"/>
                    </a:lnTo>
                    <a:lnTo>
                      <a:pt x="69401" y="37065"/>
                    </a:lnTo>
                    <a:lnTo>
                      <a:pt x="69401" y="25434"/>
                    </a:lnTo>
                    <a:lnTo>
                      <a:pt x="44989" y="25434"/>
                    </a:lnTo>
                    <a:lnTo>
                      <a:pt x="44989" y="12142"/>
                    </a:lnTo>
                    <a:lnTo>
                      <a:pt x="69401" y="12142"/>
                    </a:lnTo>
                    <a:lnTo>
                      <a:pt x="69401" y="0"/>
                    </a:lnTo>
                    <a:lnTo>
                      <a:pt x="86144" y="0"/>
                    </a:lnTo>
                    <a:lnTo>
                      <a:pt x="86144" y="12142"/>
                    </a:lnTo>
                    <a:lnTo>
                      <a:pt x="109661" y="12142"/>
                    </a:lnTo>
                    <a:lnTo>
                      <a:pt x="109661" y="25434"/>
                    </a:lnTo>
                    <a:lnTo>
                      <a:pt x="86144" y="25434"/>
                    </a:lnTo>
                    <a:lnTo>
                      <a:pt x="86144" y="37065"/>
                    </a:lnTo>
                    <a:lnTo>
                      <a:pt x="114007" y="37065"/>
                    </a:lnTo>
                    <a:lnTo>
                      <a:pt x="114007" y="50740"/>
                    </a:lnTo>
                    <a:close/>
                    <a:moveTo>
                      <a:pt x="15082" y="48823"/>
                    </a:moveTo>
                    <a:lnTo>
                      <a:pt x="25306" y="48823"/>
                    </a:lnTo>
                    <a:lnTo>
                      <a:pt x="25306" y="21600"/>
                    </a:lnTo>
                    <a:lnTo>
                      <a:pt x="15082" y="21600"/>
                    </a:lnTo>
                    <a:lnTo>
                      <a:pt x="15082" y="48823"/>
                    </a:lnTo>
                    <a:close/>
                    <a:moveTo>
                      <a:pt x="15082" y="62754"/>
                    </a:moveTo>
                    <a:lnTo>
                      <a:pt x="15082" y="92534"/>
                    </a:lnTo>
                    <a:lnTo>
                      <a:pt x="25306" y="92534"/>
                    </a:lnTo>
                    <a:lnTo>
                      <a:pt x="25306" y="62754"/>
                    </a:lnTo>
                    <a:lnTo>
                      <a:pt x="15082" y="62754"/>
                    </a:lnTo>
                    <a:close/>
                    <a:moveTo>
                      <a:pt x="39877" y="50740"/>
                    </a:moveTo>
                    <a:lnTo>
                      <a:pt x="39877" y="60710"/>
                    </a:lnTo>
                    <a:lnTo>
                      <a:pt x="85760" y="60710"/>
                    </a:lnTo>
                    <a:lnTo>
                      <a:pt x="85760" y="50740"/>
                    </a:lnTo>
                    <a:lnTo>
                      <a:pt x="39877" y="50740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B02037DA-F963-116E-03BC-D7B7EADA7D92}"/>
                  </a:ext>
                </a:extLst>
              </p:cNvPr>
              <p:cNvSpPr/>
              <p:nvPr/>
            </p:nvSpPr>
            <p:spPr>
              <a:xfrm>
                <a:off x="7096870" y="4939184"/>
                <a:ext cx="110811" cy="98924"/>
              </a:xfrm>
              <a:custGeom>
                <a:avLst/>
                <a:gdLst>
                  <a:gd name="connsiteX0" fmla="*/ 65822 w 110811"/>
                  <a:gd name="connsiteY0" fmla="*/ 83459 h 98924"/>
                  <a:gd name="connsiteX1" fmla="*/ 87166 w 110811"/>
                  <a:gd name="connsiteY1" fmla="*/ 72724 h 98924"/>
                  <a:gd name="connsiteX2" fmla="*/ 94579 w 110811"/>
                  <a:gd name="connsiteY2" fmla="*/ 48440 h 98924"/>
                  <a:gd name="connsiteX3" fmla="*/ 86527 w 110811"/>
                  <a:gd name="connsiteY3" fmla="*/ 26201 h 98924"/>
                  <a:gd name="connsiteX4" fmla="*/ 65566 w 110811"/>
                  <a:gd name="connsiteY4" fmla="*/ 15337 h 98924"/>
                  <a:gd name="connsiteX5" fmla="*/ 58409 w 110811"/>
                  <a:gd name="connsiteY5" fmla="*/ 55725 h 98924"/>
                  <a:gd name="connsiteX6" fmla="*/ 49334 w 110811"/>
                  <a:gd name="connsiteY6" fmla="*/ 80520 h 98924"/>
                  <a:gd name="connsiteX7" fmla="*/ 39238 w 110811"/>
                  <a:gd name="connsiteY7" fmla="*/ 92406 h 98924"/>
                  <a:gd name="connsiteX8" fmla="*/ 27479 w 110811"/>
                  <a:gd name="connsiteY8" fmla="*/ 95729 h 98924"/>
                  <a:gd name="connsiteX9" fmla="*/ 8563 w 110811"/>
                  <a:gd name="connsiteY9" fmla="*/ 83970 h 98924"/>
                  <a:gd name="connsiteX10" fmla="*/ 0 w 110811"/>
                  <a:gd name="connsiteY10" fmla="*/ 55213 h 98924"/>
                  <a:gd name="connsiteX11" fmla="*/ 16743 w 110811"/>
                  <a:gd name="connsiteY11" fmla="*/ 15337 h 98924"/>
                  <a:gd name="connsiteX12" fmla="*/ 60454 w 110811"/>
                  <a:gd name="connsiteY12" fmla="*/ 0 h 98924"/>
                  <a:gd name="connsiteX13" fmla="*/ 96496 w 110811"/>
                  <a:gd name="connsiteY13" fmla="*/ 13675 h 98924"/>
                  <a:gd name="connsiteX14" fmla="*/ 110811 w 110811"/>
                  <a:gd name="connsiteY14" fmla="*/ 48568 h 98924"/>
                  <a:gd name="connsiteX15" fmla="*/ 99564 w 110811"/>
                  <a:gd name="connsiteY15" fmla="*/ 83970 h 98924"/>
                  <a:gd name="connsiteX16" fmla="*/ 69401 w 110811"/>
                  <a:gd name="connsiteY16" fmla="*/ 98925 h 98924"/>
                  <a:gd name="connsiteX17" fmla="*/ 65950 w 110811"/>
                  <a:gd name="connsiteY17" fmla="*/ 83715 h 98924"/>
                  <a:gd name="connsiteX18" fmla="*/ 48823 w 110811"/>
                  <a:gd name="connsiteY18" fmla="*/ 16103 h 98924"/>
                  <a:gd name="connsiteX19" fmla="*/ 24795 w 110811"/>
                  <a:gd name="connsiteY19" fmla="*/ 29396 h 98924"/>
                  <a:gd name="connsiteX20" fmla="*/ 16104 w 110811"/>
                  <a:gd name="connsiteY20" fmla="*/ 55086 h 98924"/>
                  <a:gd name="connsiteX21" fmla="*/ 20066 w 110811"/>
                  <a:gd name="connsiteY21" fmla="*/ 72212 h 98924"/>
                  <a:gd name="connsiteX22" fmla="*/ 27479 w 110811"/>
                  <a:gd name="connsiteY22" fmla="*/ 79625 h 98924"/>
                  <a:gd name="connsiteX23" fmla="*/ 31185 w 110811"/>
                  <a:gd name="connsiteY23" fmla="*/ 77964 h 98924"/>
                  <a:gd name="connsiteX24" fmla="*/ 35403 w 110811"/>
                  <a:gd name="connsiteY24" fmla="*/ 71701 h 98924"/>
                  <a:gd name="connsiteX25" fmla="*/ 40004 w 110811"/>
                  <a:gd name="connsiteY25" fmla="*/ 60198 h 98924"/>
                  <a:gd name="connsiteX26" fmla="*/ 44606 w 110811"/>
                  <a:gd name="connsiteY26" fmla="*/ 41793 h 98924"/>
                  <a:gd name="connsiteX27" fmla="*/ 48823 w 110811"/>
                  <a:gd name="connsiteY27" fmla="*/ 16103 h 9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0811" h="98924">
                    <a:moveTo>
                      <a:pt x="65822" y="83459"/>
                    </a:moveTo>
                    <a:cubicBezTo>
                      <a:pt x="75024" y="82310"/>
                      <a:pt x="82182" y="78731"/>
                      <a:pt x="87166" y="72724"/>
                    </a:cubicBezTo>
                    <a:cubicBezTo>
                      <a:pt x="92151" y="66716"/>
                      <a:pt x="94579" y="58664"/>
                      <a:pt x="94579" y="48440"/>
                    </a:cubicBezTo>
                    <a:cubicBezTo>
                      <a:pt x="94579" y="39621"/>
                      <a:pt x="91895" y="32208"/>
                      <a:pt x="86527" y="26201"/>
                    </a:cubicBezTo>
                    <a:cubicBezTo>
                      <a:pt x="81159" y="20193"/>
                      <a:pt x="74130" y="16487"/>
                      <a:pt x="65566" y="15337"/>
                    </a:cubicBezTo>
                    <a:cubicBezTo>
                      <a:pt x="63521" y="31441"/>
                      <a:pt x="61093" y="44861"/>
                      <a:pt x="58409" y="55725"/>
                    </a:cubicBezTo>
                    <a:cubicBezTo>
                      <a:pt x="55725" y="66588"/>
                      <a:pt x="52658" y="74896"/>
                      <a:pt x="49334" y="80520"/>
                    </a:cubicBezTo>
                    <a:cubicBezTo>
                      <a:pt x="46011" y="86144"/>
                      <a:pt x="42561" y="90106"/>
                      <a:pt x="39238" y="92406"/>
                    </a:cubicBezTo>
                    <a:cubicBezTo>
                      <a:pt x="35787" y="94579"/>
                      <a:pt x="31952" y="95729"/>
                      <a:pt x="27479" y="95729"/>
                    </a:cubicBezTo>
                    <a:cubicBezTo>
                      <a:pt x="20577" y="95729"/>
                      <a:pt x="14315" y="91767"/>
                      <a:pt x="8563" y="83970"/>
                    </a:cubicBezTo>
                    <a:cubicBezTo>
                      <a:pt x="2812" y="76046"/>
                      <a:pt x="0" y="66460"/>
                      <a:pt x="0" y="55213"/>
                    </a:cubicBezTo>
                    <a:cubicBezTo>
                      <a:pt x="0" y="38854"/>
                      <a:pt x="5623" y="25562"/>
                      <a:pt x="16743" y="15337"/>
                    </a:cubicBezTo>
                    <a:cubicBezTo>
                      <a:pt x="27862" y="5112"/>
                      <a:pt x="42433" y="0"/>
                      <a:pt x="60454" y="0"/>
                    </a:cubicBezTo>
                    <a:cubicBezTo>
                      <a:pt x="75024" y="0"/>
                      <a:pt x="87038" y="4601"/>
                      <a:pt x="96496" y="13675"/>
                    </a:cubicBezTo>
                    <a:cubicBezTo>
                      <a:pt x="105954" y="22750"/>
                      <a:pt x="110811" y="34381"/>
                      <a:pt x="110811" y="48568"/>
                    </a:cubicBezTo>
                    <a:cubicBezTo>
                      <a:pt x="110811" y="62754"/>
                      <a:pt x="107105" y="75024"/>
                      <a:pt x="99564" y="83970"/>
                    </a:cubicBezTo>
                    <a:cubicBezTo>
                      <a:pt x="92151" y="92789"/>
                      <a:pt x="82054" y="97774"/>
                      <a:pt x="69401" y="98925"/>
                    </a:cubicBezTo>
                    <a:lnTo>
                      <a:pt x="65950" y="83715"/>
                    </a:lnTo>
                    <a:close/>
                    <a:moveTo>
                      <a:pt x="48823" y="16103"/>
                    </a:moveTo>
                    <a:cubicBezTo>
                      <a:pt x="38598" y="18021"/>
                      <a:pt x="30547" y="22494"/>
                      <a:pt x="24795" y="29396"/>
                    </a:cubicBezTo>
                    <a:cubicBezTo>
                      <a:pt x="18916" y="36298"/>
                      <a:pt x="16104" y="44861"/>
                      <a:pt x="16104" y="55086"/>
                    </a:cubicBezTo>
                    <a:cubicBezTo>
                      <a:pt x="16104" y="61477"/>
                      <a:pt x="17382" y="67227"/>
                      <a:pt x="20066" y="72212"/>
                    </a:cubicBezTo>
                    <a:cubicBezTo>
                      <a:pt x="22750" y="77197"/>
                      <a:pt x="25178" y="79625"/>
                      <a:pt x="27479" y="79625"/>
                    </a:cubicBezTo>
                    <a:cubicBezTo>
                      <a:pt x="28629" y="79625"/>
                      <a:pt x="29907" y="79114"/>
                      <a:pt x="31185" y="77964"/>
                    </a:cubicBezTo>
                    <a:cubicBezTo>
                      <a:pt x="32464" y="76813"/>
                      <a:pt x="33870" y="74768"/>
                      <a:pt x="35403" y="71701"/>
                    </a:cubicBezTo>
                    <a:cubicBezTo>
                      <a:pt x="36937" y="68634"/>
                      <a:pt x="38471" y="64799"/>
                      <a:pt x="40004" y="60198"/>
                    </a:cubicBezTo>
                    <a:cubicBezTo>
                      <a:pt x="41538" y="55597"/>
                      <a:pt x="43072" y="49462"/>
                      <a:pt x="44606" y="41793"/>
                    </a:cubicBezTo>
                    <a:cubicBezTo>
                      <a:pt x="46139" y="34253"/>
                      <a:pt x="47545" y="25562"/>
                      <a:pt x="48823" y="16103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4A368148-9D89-F72C-5907-E449A3DCA67F}"/>
                  </a:ext>
                </a:extLst>
              </p:cNvPr>
              <p:cNvSpPr/>
              <p:nvPr/>
            </p:nvSpPr>
            <p:spPr>
              <a:xfrm>
                <a:off x="7221740" y="4930237"/>
                <a:ext cx="114262" cy="113495"/>
              </a:xfrm>
              <a:custGeom>
                <a:avLst/>
                <a:gdLst>
                  <a:gd name="connsiteX0" fmla="*/ 2173 w 114262"/>
                  <a:gd name="connsiteY0" fmla="*/ 39621 h 113495"/>
                  <a:gd name="connsiteX1" fmla="*/ 2173 w 114262"/>
                  <a:gd name="connsiteY1" fmla="*/ 24795 h 113495"/>
                  <a:gd name="connsiteX2" fmla="*/ 48440 w 114262"/>
                  <a:gd name="connsiteY2" fmla="*/ 24795 h 113495"/>
                  <a:gd name="connsiteX3" fmla="*/ 48440 w 114262"/>
                  <a:gd name="connsiteY3" fmla="*/ 0 h 113495"/>
                  <a:gd name="connsiteX4" fmla="*/ 65694 w 114262"/>
                  <a:gd name="connsiteY4" fmla="*/ 0 h 113495"/>
                  <a:gd name="connsiteX5" fmla="*/ 65694 w 114262"/>
                  <a:gd name="connsiteY5" fmla="*/ 24795 h 113495"/>
                  <a:gd name="connsiteX6" fmla="*/ 111962 w 114262"/>
                  <a:gd name="connsiteY6" fmla="*/ 24795 h 113495"/>
                  <a:gd name="connsiteX7" fmla="*/ 111962 w 114262"/>
                  <a:gd name="connsiteY7" fmla="*/ 39621 h 113495"/>
                  <a:gd name="connsiteX8" fmla="*/ 66589 w 114262"/>
                  <a:gd name="connsiteY8" fmla="*/ 39621 h 113495"/>
                  <a:gd name="connsiteX9" fmla="*/ 114262 w 114262"/>
                  <a:gd name="connsiteY9" fmla="*/ 100458 h 113495"/>
                  <a:gd name="connsiteX10" fmla="*/ 105060 w 114262"/>
                  <a:gd name="connsiteY10" fmla="*/ 113495 h 113495"/>
                  <a:gd name="connsiteX11" fmla="*/ 77325 w 114262"/>
                  <a:gd name="connsiteY11" fmla="*/ 93301 h 113495"/>
                  <a:gd name="connsiteX12" fmla="*/ 57898 w 114262"/>
                  <a:gd name="connsiteY12" fmla="*/ 63649 h 113495"/>
                  <a:gd name="connsiteX13" fmla="*/ 37960 w 114262"/>
                  <a:gd name="connsiteY13" fmla="*/ 93301 h 113495"/>
                  <a:gd name="connsiteX14" fmla="*/ 9202 w 114262"/>
                  <a:gd name="connsiteY14" fmla="*/ 113495 h 113495"/>
                  <a:gd name="connsiteX15" fmla="*/ 0 w 114262"/>
                  <a:gd name="connsiteY15" fmla="*/ 100458 h 113495"/>
                  <a:gd name="connsiteX16" fmla="*/ 47673 w 114262"/>
                  <a:gd name="connsiteY16" fmla="*/ 39621 h 113495"/>
                  <a:gd name="connsiteX17" fmla="*/ 2301 w 114262"/>
                  <a:gd name="connsiteY17" fmla="*/ 39621 h 11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262" h="113495">
                    <a:moveTo>
                      <a:pt x="2173" y="39621"/>
                    </a:moveTo>
                    <a:lnTo>
                      <a:pt x="2173" y="24795"/>
                    </a:lnTo>
                    <a:lnTo>
                      <a:pt x="48440" y="24795"/>
                    </a:lnTo>
                    <a:lnTo>
                      <a:pt x="48440" y="0"/>
                    </a:lnTo>
                    <a:lnTo>
                      <a:pt x="65694" y="0"/>
                    </a:lnTo>
                    <a:lnTo>
                      <a:pt x="65694" y="24795"/>
                    </a:lnTo>
                    <a:lnTo>
                      <a:pt x="111962" y="24795"/>
                    </a:lnTo>
                    <a:lnTo>
                      <a:pt x="111962" y="39621"/>
                    </a:lnTo>
                    <a:lnTo>
                      <a:pt x="66589" y="39621"/>
                    </a:lnTo>
                    <a:cubicBezTo>
                      <a:pt x="70295" y="66461"/>
                      <a:pt x="86144" y="86655"/>
                      <a:pt x="114262" y="100458"/>
                    </a:cubicBezTo>
                    <a:lnTo>
                      <a:pt x="105060" y="113495"/>
                    </a:lnTo>
                    <a:cubicBezTo>
                      <a:pt x="94707" y="108766"/>
                      <a:pt x="85505" y="101992"/>
                      <a:pt x="77325" y="93301"/>
                    </a:cubicBezTo>
                    <a:cubicBezTo>
                      <a:pt x="69145" y="84610"/>
                      <a:pt x="62627" y="74768"/>
                      <a:pt x="57898" y="63649"/>
                    </a:cubicBezTo>
                    <a:cubicBezTo>
                      <a:pt x="53041" y="74768"/>
                      <a:pt x="46395" y="84610"/>
                      <a:pt x="37960" y="93301"/>
                    </a:cubicBezTo>
                    <a:cubicBezTo>
                      <a:pt x="29524" y="101992"/>
                      <a:pt x="19938" y="108766"/>
                      <a:pt x="9202" y="113495"/>
                    </a:cubicBezTo>
                    <a:lnTo>
                      <a:pt x="0" y="100458"/>
                    </a:lnTo>
                    <a:cubicBezTo>
                      <a:pt x="27990" y="86655"/>
                      <a:pt x="43967" y="66461"/>
                      <a:pt x="47673" y="39621"/>
                    </a:cubicBezTo>
                    <a:lnTo>
                      <a:pt x="2301" y="39621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7ABC716A-4244-B0FB-7DC8-F5CE141AEF05}"/>
                  </a:ext>
                </a:extLst>
              </p:cNvPr>
              <p:cNvSpPr/>
              <p:nvPr/>
            </p:nvSpPr>
            <p:spPr>
              <a:xfrm>
                <a:off x="7344310" y="4932154"/>
                <a:ext cx="117968" cy="111833"/>
              </a:xfrm>
              <a:custGeom>
                <a:avLst/>
                <a:gdLst>
                  <a:gd name="connsiteX0" fmla="*/ 11247 w 117968"/>
                  <a:gd name="connsiteY0" fmla="*/ 47546 h 111833"/>
                  <a:gd name="connsiteX1" fmla="*/ 1406 w 117968"/>
                  <a:gd name="connsiteY1" fmla="*/ 49462 h 111833"/>
                  <a:gd name="connsiteX2" fmla="*/ 0 w 117968"/>
                  <a:gd name="connsiteY2" fmla="*/ 35148 h 111833"/>
                  <a:gd name="connsiteX3" fmla="*/ 11247 w 117968"/>
                  <a:gd name="connsiteY3" fmla="*/ 32975 h 111833"/>
                  <a:gd name="connsiteX4" fmla="*/ 11247 w 117968"/>
                  <a:gd name="connsiteY4" fmla="*/ 0 h 111833"/>
                  <a:gd name="connsiteX5" fmla="*/ 27351 w 117968"/>
                  <a:gd name="connsiteY5" fmla="*/ 0 h 111833"/>
                  <a:gd name="connsiteX6" fmla="*/ 27351 w 117968"/>
                  <a:gd name="connsiteY6" fmla="*/ 29780 h 111833"/>
                  <a:gd name="connsiteX7" fmla="*/ 55725 w 117968"/>
                  <a:gd name="connsiteY7" fmla="*/ 24028 h 111833"/>
                  <a:gd name="connsiteX8" fmla="*/ 57131 w 117968"/>
                  <a:gd name="connsiteY8" fmla="*/ 38471 h 111833"/>
                  <a:gd name="connsiteX9" fmla="*/ 27351 w 117968"/>
                  <a:gd name="connsiteY9" fmla="*/ 44350 h 111833"/>
                  <a:gd name="connsiteX10" fmla="*/ 27351 w 117968"/>
                  <a:gd name="connsiteY10" fmla="*/ 72213 h 111833"/>
                  <a:gd name="connsiteX11" fmla="*/ 27990 w 117968"/>
                  <a:gd name="connsiteY11" fmla="*/ 77070 h 111833"/>
                  <a:gd name="connsiteX12" fmla="*/ 32719 w 117968"/>
                  <a:gd name="connsiteY12" fmla="*/ 77709 h 111833"/>
                  <a:gd name="connsiteX13" fmla="*/ 39493 w 117968"/>
                  <a:gd name="connsiteY13" fmla="*/ 74769 h 111833"/>
                  <a:gd name="connsiteX14" fmla="*/ 40899 w 117968"/>
                  <a:gd name="connsiteY14" fmla="*/ 54319 h 111833"/>
                  <a:gd name="connsiteX15" fmla="*/ 54575 w 117968"/>
                  <a:gd name="connsiteY15" fmla="*/ 55981 h 111833"/>
                  <a:gd name="connsiteX16" fmla="*/ 52019 w 117968"/>
                  <a:gd name="connsiteY16" fmla="*/ 82438 h 111833"/>
                  <a:gd name="connsiteX17" fmla="*/ 63138 w 117968"/>
                  <a:gd name="connsiteY17" fmla="*/ 56620 h 111833"/>
                  <a:gd name="connsiteX18" fmla="*/ 67739 w 117968"/>
                  <a:gd name="connsiteY18" fmla="*/ 18533 h 111833"/>
                  <a:gd name="connsiteX19" fmla="*/ 44478 w 117968"/>
                  <a:gd name="connsiteY19" fmla="*/ 18533 h 111833"/>
                  <a:gd name="connsiteX20" fmla="*/ 44478 w 117968"/>
                  <a:gd name="connsiteY20" fmla="*/ 4218 h 111833"/>
                  <a:gd name="connsiteX21" fmla="*/ 117969 w 117968"/>
                  <a:gd name="connsiteY21" fmla="*/ 4218 h 111833"/>
                  <a:gd name="connsiteX22" fmla="*/ 117969 w 117968"/>
                  <a:gd name="connsiteY22" fmla="*/ 26968 h 111833"/>
                  <a:gd name="connsiteX23" fmla="*/ 117585 w 117968"/>
                  <a:gd name="connsiteY23" fmla="*/ 59432 h 111833"/>
                  <a:gd name="connsiteX24" fmla="*/ 115924 w 117968"/>
                  <a:gd name="connsiteY24" fmla="*/ 81927 h 111833"/>
                  <a:gd name="connsiteX25" fmla="*/ 113240 w 117968"/>
                  <a:gd name="connsiteY25" fmla="*/ 96624 h 111833"/>
                  <a:gd name="connsiteX26" fmla="*/ 108766 w 117968"/>
                  <a:gd name="connsiteY26" fmla="*/ 104804 h 111833"/>
                  <a:gd name="connsiteX27" fmla="*/ 102631 w 117968"/>
                  <a:gd name="connsiteY27" fmla="*/ 108638 h 111833"/>
                  <a:gd name="connsiteX28" fmla="*/ 94324 w 117968"/>
                  <a:gd name="connsiteY28" fmla="*/ 109405 h 111833"/>
                  <a:gd name="connsiteX29" fmla="*/ 74513 w 117968"/>
                  <a:gd name="connsiteY29" fmla="*/ 107616 h 111833"/>
                  <a:gd name="connsiteX30" fmla="*/ 74258 w 117968"/>
                  <a:gd name="connsiteY30" fmla="*/ 92407 h 111833"/>
                  <a:gd name="connsiteX31" fmla="*/ 90873 w 117968"/>
                  <a:gd name="connsiteY31" fmla="*/ 94196 h 111833"/>
                  <a:gd name="connsiteX32" fmla="*/ 97008 w 117968"/>
                  <a:gd name="connsiteY32" fmla="*/ 91001 h 111833"/>
                  <a:gd name="connsiteX33" fmla="*/ 100203 w 117968"/>
                  <a:gd name="connsiteY33" fmla="*/ 75408 h 111833"/>
                  <a:gd name="connsiteX34" fmla="*/ 101353 w 117968"/>
                  <a:gd name="connsiteY34" fmla="*/ 37960 h 111833"/>
                  <a:gd name="connsiteX35" fmla="*/ 101353 w 117968"/>
                  <a:gd name="connsiteY35" fmla="*/ 18533 h 111833"/>
                  <a:gd name="connsiteX36" fmla="*/ 83204 w 117968"/>
                  <a:gd name="connsiteY36" fmla="*/ 18533 h 111833"/>
                  <a:gd name="connsiteX37" fmla="*/ 73363 w 117968"/>
                  <a:gd name="connsiteY37" fmla="*/ 75664 h 111833"/>
                  <a:gd name="connsiteX38" fmla="*/ 44733 w 117968"/>
                  <a:gd name="connsiteY38" fmla="*/ 111834 h 111833"/>
                  <a:gd name="connsiteX39" fmla="*/ 32080 w 117968"/>
                  <a:gd name="connsiteY39" fmla="*/ 102121 h 111833"/>
                  <a:gd name="connsiteX40" fmla="*/ 46267 w 117968"/>
                  <a:gd name="connsiteY40" fmla="*/ 89467 h 111833"/>
                  <a:gd name="connsiteX41" fmla="*/ 31441 w 117968"/>
                  <a:gd name="connsiteY41" fmla="*/ 91256 h 111833"/>
                  <a:gd name="connsiteX42" fmla="*/ 23389 w 117968"/>
                  <a:gd name="connsiteY42" fmla="*/ 91256 h 111833"/>
                  <a:gd name="connsiteX43" fmla="*/ 17893 w 117968"/>
                  <a:gd name="connsiteY43" fmla="*/ 90490 h 111833"/>
                  <a:gd name="connsiteX44" fmla="*/ 14187 w 117968"/>
                  <a:gd name="connsiteY44" fmla="*/ 88828 h 111833"/>
                  <a:gd name="connsiteX45" fmla="*/ 12270 w 117968"/>
                  <a:gd name="connsiteY45" fmla="*/ 85505 h 111833"/>
                  <a:gd name="connsiteX46" fmla="*/ 11247 w 117968"/>
                  <a:gd name="connsiteY46" fmla="*/ 80521 h 111833"/>
                  <a:gd name="connsiteX47" fmla="*/ 11120 w 117968"/>
                  <a:gd name="connsiteY47" fmla="*/ 73108 h 111833"/>
                  <a:gd name="connsiteX48" fmla="*/ 11120 w 117968"/>
                  <a:gd name="connsiteY48" fmla="*/ 47802 h 1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7968" h="111833">
                    <a:moveTo>
                      <a:pt x="11247" y="47546"/>
                    </a:moveTo>
                    <a:lnTo>
                      <a:pt x="1406" y="49462"/>
                    </a:lnTo>
                    <a:lnTo>
                      <a:pt x="0" y="35148"/>
                    </a:lnTo>
                    <a:lnTo>
                      <a:pt x="11247" y="32975"/>
                    </a:lnTo>
                    <a:lnTo>
                      <a:pt x="11247" y="0"/>
                    </a:lnTo>
                    <a:lnTo>
                      <a:pt x="27351" y="0"/>
                    </a:lnTo>
                    <a:lnTo>
                      <a:pt x="27351" y="29780"/>
                    </a:lnTo>
                    <a:lnTo>
                      <a:pt x="55725" y="24028"/>
                    </a:lnTo>
                    <a:lnTo>
                      <a:pt x="57131" y="38471"/>
                    </a:lnTo>
                    <a:lnTo>
                      <a:pt x="27351" y="44350"/>
                    </a:lnTo>
                    <a:lnTo>
                      <a:pt x="27351" y="72213"/>
                    </a:lnTo>
                    <a:cubicBezTo>
                      <a:pt x="27351" y="75024"/>
                      <a:pt x="27607" y="76686"/>
                      <a:pt x="27990" y="77070"/>
                    </a:cubicBezTo>
                    <a:cubicBezTo>
                      <a:pt x="28502" y="77581"/>
                      <a:pt x="30035" y="77709"/>
                      <a:pt x="32719" y="77709"/>
                    </a:cubicBezTo>
                    <a:cubicBezTo>
                      <a:pt x="36554" y="77709"/>
                      <a:pt x="38727" y="76686"/>
                      <a:pt x="39493" y="74769"/>
                    </a:cubicBezTo>
                    <a:cubicBezTo>
                      <a:pt x="40260" y="72852"/>
                      <a:pt x="40644" y="65950"/>
                      <a:pt x="40899" y="54319"/>
                    </a:cubicBezTo>
                    <a:lnTo>
                      <a:pt x="54575" y="55981"/>
                    </a:lnTo>
                    <a:cubicBezTo>
                      <a:pt x="54191" y="69529"/>
                      <a:pt x="53297" y="78348"/>
                      <a:pt x="52019" y="82438"/>
                    </a:cubicBezTo>
                    <a:cubicBezTo>
                      <a:pt x="57003" y="75280"/>
                      <a:pt x="60710" y="66717"/>
                      <a:pt x="63138" y="56620"/>
                    </a:cubicBezTo>
                    <a:cubicBezTo>
                      <a:pt x="65567" y="46651"/>
                      <a:pt x="67100" y="33870"/>
                      <a:pt x="67739" y="18533"/>
                    </a:cubicBezTo>
                    <a:lnTo>
                      <a:pt x="44478" y="18533"/>
                    </a:lnTo>
                    <a:lnTo>
                      <a:pt x="44478" y="4218"/>
                    </a:lnTo>
                    <a:lnTo>
                      <a:pt x="117969" y="4218"/>
                    </a:lnTo>
                    <a:lnTo>
                      <a:pt x="117969" y="26968"/>
                    </a:lnTo>
                    <a:cubicBezTo>
                      <a:pt x="117969" y="39877"/>
                      <a:pt x="117969" y="50741"/>
                      <a:pt x="117585" y="59432"/>
                    </a:cubicBezTo>
                    <a:cubicBezTo>
                      <a:pt x="117330" y="68123"/>
                      <a:pt x="116818" y="75664"/>
                      <a:pt x="115924" y="81927"/>
                    </a:cubicBezTo>
                    <a:cubicBezTo>
                      <a:pt x="115029" y="88189"/>
                      <a:pt x="114134" y="93046"/>
                      <a:pt x="113240" y="96624"/>
                    </a:cubicBezTo>
                    <a:cubicBezTo>
                      <a:pt x="112217" y="100075"/>
                      <a:pt x="110811" y="102760"/>
                      <a:pt x="108766" y="104804"/>
                    </a:cubicBezTo>
                    <a:cubicBezTo>
                      <a:pt x="106721" y="106850"/>
                      <a:pt x="104804" y="107999"/>
                      <a:pt x="102631" y="108638"/>
                    </a:cubicBezTo>
                    <a:cubicBezTo>
                      <a:pt x="100586" y="109150"/>
                      <a:pt x="97775" y="109405"/>
                      <a:pt x="94324" y="109405"/>
                    </a:cubicBezTo>
                    <a:cubicBezTo>
                      <a:pt x="90873" y="109405"/>
                      <a:pt x="84482" y="108766"/>
                      <a:pt x="74513" y="107616"/>
                    </a:cubicBezTo>
                    <a:lnTo>
                      <a:pt x="74258" y="92407"/>
                    </a:lnTo>
                    <a:cubicBezTo>
                      <a:pt x="81798" y="93557"/>
                      <a:pt x="87422" y="94196"/>
                      <a:pt x="90873" y="94196"/>
                    </a:cubicBezTo>
                    <a:cubicBezTo>
                      <a:pt x="93557" y="94196"/>
                      <a:pt x="95602" y="93174"/>
                      <a:pt x="97008" y="91001"/>
                    </a:cubicBezTo>
                    <a:cubicBezTo>
                      <a:pt x="98414" y="88828"/>
                      <a:pt x="99436" y="83588"/>
                      <a:pt x="100203" y="75408"/>
                    </a:cubicBezTo>
                    <a:cubicBezTo>
                      <a:pt x="100970" y="67228"/>
                      <a:pt x="101353" y="54703"/>
                      <a:pt x="101353" y="37960"/>
                    </a:cubicBezTo>
                    <a:lnTo>
                      <a:pt x="101353" y="18533"/>
                    </a:lnTo>
                    <a:lnTo>
                      <a:pt x="83204" y="18533"/>
                    </a:lnTo>
                    <a:cubicBezTo>
                      <a:pt x="82310" y="43072"/>
                      <a:pt x="79114" y="62116"/>
                      <a:pt x="73363" y="75664"/>
                    </a:cubicBezTo>
                    <a:cubicBezTo>
                      <a:pt x="67612" y="89212"/>
                      <a:pt x="58154" y="101226"/>
                      <a:pt x="44733" y="111834"/>
                    </a:cubicBezTo>
                    <a:lnTo>
                      <a:pt x="32080" y="102121"/>
                    </a:lnTo>
                    <a:cubicBezTo>
                      <a:pt x="37448" y="98031"/>
                      <a:pt x="42177" y="93813"/>
                      <a:pt x="46267" y="89467"/>
                    </a:cubicBezTo>
                    <a:cubicBezTo>
                      <a:pt x="43711" y="90618"/>
                      <a:pt x="38854" y="91256"/>
                      <a:pt x="31441" y="91256"/>
                    </a:cubicBezTo>
                    <a:cubicBezTo>
                      <a:pt x="27990" y="91256"/>
                      <a:pt x="25306" y="91256"/>
                      <a:pt x="23389" y="91256"/>
                    </a:cubicBezTo>
                    <a:cubicBezTo>
                      <a:pt x="21472" y="91256"/>
                      <a:pt x="19683" y="90873"/>
                      <a:pt x="17893" y="90490"/>
                    </a:cubicBezTo>
                    <a:cubicBezTo>
                      <a:pt x="16104" y="89979"/>
                      <a:pt x="14826" y="89467"/>
                      <a:pt x="14187" y="88828"/>
                    </a:cubicBezTo>
                    <a:cubicBezTo>
                      <a:pt x="13548" y="88189"/>
                      <a:pt x="12781" y="87038"/>
                      <a:pt x="12270" y="85505"/>
                    </a:cubicBezTo>
                    <a:cubicBezTo>
                      <a:pt x="11759" y="83971"/>
                      <a:pt x="11375" y="82310"/>
                      <a:pt x="11247" y="80521"/>
                    </a:cubicBezTo>
                    <a:cubicBezTo>
                      <a:pt x="11247" y="78731"/>
                      <a:pt x="11120" y="76303"/>
                      <a:pt x="11120" y="73108"/>
                    </a:cubicBezTo>
                    <a:lnTo>
                      <a:pt x="11120" y="47802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82904A64-1C0C-6F83-92DC-911B3B9221DE}"/>
                  </a:ext>
                </a:extLst>
              </p:cNvPr>
              <p:cNvSpPr/>
              <p:nvPr/>
            </p:nvSpPr>
            <p:spPr>
              <a:xfrm>
                <a:off x="7474676" y="4929598"/>
                <a:ext cx="114517" cy="110810"/>
              </a:xfrm>
              <a:custGeom>
                <a:avLst/>
                <a:gdLst>
                  <a:gd name="connsiteX0" fmla="*/ 2684 w 114517"/>
                  <a:gd name="connsiteY0" fmla="*/ 32335 h 110810"/>
                  <a:gd name="connsiteX1" fmla="*/ 2684 w 114517"/>
                  <a:gd name="connsiteY1" fmla="*/ 17893 h 110810"/>
                  <a:gd name="connsiteX2" fmla="*/ 24412 w 114517"/>
                  <a:gd name="connsiteY2" fmla="*/ 17893 h 110810"/>
                  <a:gd name="connsiteX3" fmla="*/ 28885 w 114517"/>
                  <a:gd name="connsiteY3" fmla="*/ 0 h 110810"/>
                  <a:gd name="connsiteX4" fmla="*/ 44094 w 114517"/>
                  <a:gd name="connsiteY4" fmla="*/ 2045 h 110810"/>
                  <a:gd name="connsiteX5" fmla="*/ 40260 w 114517"/>
                  <a:gd name="connsiteY5" fmla="*/ 17893 h 110810"/>
                  <a:gd name="connsiteX6" fmla="*/ 61477 w 114517"/>
                  <a:gd name="connsiteY6" fmla="*/ 17893 h 110810"/>
                  <a:gd name="connsiteX7" fmla="*/ 61477 w 114517"/>
                  <a:gd name="connsiteY7" fmla="*/ 32335 h 110810"/>
                  <a:gd name="connsiteX8" fmla="*/ 36554 w 114517"/>
                  <a:gd name="connsiteY8" fmla="*/ 32335 h 110810"/>
                  <a:gd name="connsiteX9" fmla="*/ 14698 w 114517"/>
                  <a:gd name="connsiteY9" fmla="*/ 95857 h 110810"/>
                  <a:gd name="connsiteX10" fmla="*/ 0 w 114517"/>
                  <a:gd name="connsiteY10" fmla="*/ 90873 h 110810"/>
                  <a:gd name="connsiteX11" fmla="*/ 20577 w 114517"/>
                  <a:gd name="connsiteY11" fmla="*/ 32335 h 110810"/>
                  <a:gd name="connsiteX12" fmla="*/ 2940 w 114517"/>
                  <a:gd name="connsiteY12" fmla="*/ 32335 h 110810"/>
                  <a:gd name="connsiteX13" fmla="*/ 112089 w 114517"/>
                  <a:gd name="connsiteY13" fmla="*/ 34764 h 110810"/>
                  <a:gd name="connsiteX14" fmla="*/ 90234 w 114517"/>
                  <a:gd name="connsiteY14" fmla="*/ 32591 h 110810"/>
                  <a:gd name="connsiteX15" fmla="*/ 90234 w 114517"/>
                  <a:gd name="connsiteY15" fmla="*/ 73235 h 110810"/>
                  <a:gd name="connsiteX16" fmla="*/ 114518 w 114517"/>
                  <a:gd name="connsiteY16" fmla="*/ 92278 h 110810"/>
                  <a:gd name="connsiteX17" fmla="*/ 104548 w 114517"/>
                  <a:gd name="connsiteY17" fmla="*/ 103398 h 110810"/>
                  <a:gd name="connsiteX18" fmla="*/ 89467 w 114517"/>
                  <a:gd name="connsiteY18" fmla="*/ 90873 h 110810"/>
                  <a:gd name="connsiteX19" fmla="*/ 80520 w 114517"/>
                  <a:gd name="connsiteY19" fmla="*/ 105954 h 110810"/>
                  <a:gd name="connsiteX20" fmla="*/ 60582 w 114517"/>
                  <a:gd name="connsiteY20" fmla="*/ 110811 h 110810"/>
                  <a:gd name="connsiteX21" fmla="*/ 38598 w 114517"/>
                  <a:gd name="connsiteY21" fmla="*/ 104292 h 110810"/>
                  <a:gd name="connsiteX22" fmla="*/ 30674 w 114517"/>
                  <a:gd name="connsiteY22" fmla="*/ 86655 h 110810"/>
                  <a:gd name="connsiteX23" fmla="*/ 38471 w 114517"/>
                  <a:gd name="connsiteY23" fmla="*/ 69401 h 110810"/>
                  <a:gd name="connsiteX24" fmla="*/ 60582 w 114517"/>
                  <a:gd name="connsiteY24" fmla="*/ 63010 h 110810"/>
                  <a:gd name="connsiteX25" fmla="*/ 74130 w 114517"/>
                  <a:gd name="connsiteY25" fmla="*/ 65439 h 110810"/>
                  <a:gd name="connsiteX26" fmla="*/ 74130 w 114517"/>
                  <a:gd name="connsiteY26" fmla="*/ 17765 h 110810"/>
                  <a:gd name="connsiteX27" fmla="*/ 113878 w 114517"/>
                  <a:gd name="connsiteY27" fmla="*/ 20321 h 110810"/>
                  <a:gd name="connsiteX28" fmla="*/ 111961 w 114517"/>
                  <a:gd name="connsiteY28" fmla="*/ 34764 h 110810"/>
                  <a:gd name="connsiteX29" fmla="*/ 74257 w 114517"/>
                  <a:gd name="connsiteY29" fmla="*/ 80520 h 110810"/>
                  <a:gd name="connsiteX30" fmla="*/ 60710 w 114517"/>
                  <a:gd name="connsiteY30" fmla="*/ 76686 h 110810"/>
                  <a:gd name="connsiteX31" fmla="*/ 50229 w 114517"/>
                  <a:gd name="connsiteY31" fmla="*/ 79369 h 110810"/>
                  <a:gd name="connsiteX32" fmla="*/ 46778 w 114517"/>
                  <a:gd name="connsiteY32" fmla="*/ 86783 h 110810"/>
                  <a:gd name="connsiteX33" fmla="*/ 50485 w 114517"/>
                  <a:gd name="connsiteY33" fmla="*/ 94451 h 110810"/>
                  <a:gd name="connsiteX34" fmla="*/ 60710 w 114517"/>
                  <a:gd name="connsiteY34" fmla="*/ 97263 h 110810"/>
                  <a:gd name="connsiteX35" fmla="*/ 71318 w 114517"/>
                  <a:gd name="connsiteY35" fmla="*/ 94068 h 110810"/>
                  <a:gd name="connsiteX36" fmla="*/ 74257 w 114517"/>
                  <a:gd name="connsiteY36" fmla="*/ 82054 h 110810"/>
                  <a:gd name="connsiteX37" fmla="*/ 74257 w 114517"/>
                  <a:gd name="connsiteY37" fmla="*/ 80520 h 11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4517" h="110810">
                    <a:moveTo>
                      <a:pt x="2684" y="32335"/>
                    </a:moveTo>
                    <a:lnTo>
                      <a:pt x="2684" y="17893"/>
                    </a:lnTo>
                    <a:lnTo>
                      <a:pt x="24412" y="17893"/>
                    </a:lnTo>
                    <a:cubicBezTo>
                      <a:pt x="26329" y="10736"/>
                      <a:pt x="27735" y="4729"/>
                      <a:pt x="28885" y="0"/>
                    </a:cubicBezTo>
                    <a:lnTo>
                      <a:pt x="44094" y="2045"/>
                    </a:lnTo>
                    <a:cubicBezTo>
                      <a:pt x="43072" y="6901"/>
                      <a:pt x="41794" y="12269"/>
                      <a:pt x="40260" y="17893"/>
                    </a:cubicBezTo>
                    <a:lnTo>
                      <a:pt x="61477" y="17893"/>
                    </a:lnTo>
                    <a:lnTo>
                      <a:pt x="61477" y="32335"/>
                    </a:lnTo>
                    <a:lnTo>
                      <a:pt x="36554" y="32335"/>
                    </a:lnTo>
                    <a:cubicBezTo>
                      <a:pt x="30163" y="54702"/>
                      <a:pt x="22878" y="75791"/>
                      <a:pt x="14698" y="95857"/>
                    </a:cubicBezTo>
                    <a:lnTo>
                      <a:pt x="0" y="90873"/>
                    </a:lnTo>
                    <a:cubicBezTo>
                      <a:pt x="7796" y="71701"/>
                      <a:pt x="14570" y="52146"/>
                      <a:pt x="20577" y="32335"/>
                    </a:cubicBezTo>
                    <a:lnTo>
                      <a:pt x="2940" y="32335"/>
                    </a:lnTo>
                    <a:close/>
                    <a:moveTo>
                      <a:pt x="112089" y="34764"/>
                    </a:moveTo>
                    <a:cubicBezTo>
                      <a:pt x="105060" y="33614"/>
                      <a:pt x="97774" y="32846"/>
                      <a:pt x="90234" y="32591"/>
                    </a:cubicBezTo>
                    <a:lnTo>
                      <a:pt x="90234" y="73235"/>
                    </a:lnTo>
                    <a:cubicBezTo>
                      <a:pt x="97519" y="77836"/>
                      <a:pt x="105699" y="84098"/>
                      <a:pt x="114518" y="92278"/>
                    </a:cubicBezTo>
                    <a:lnTo>
                      <a:pt x="104548" y="103398"/>
                    </a:lnTo>
                    <a:cubicBezTo>
                      <a:pt x="99436" y="99053"/>
                      <a:pt x="94451" y="94835"/>
                      <a:pt x="89467" y="90873"/>
                    </a:cubicBezTo>
                    <a:cubicBezTo>
                      <a:pt x="88189" y="97774"/>
                      <a:pt x="85249" y="102759"/>
                      <a:pt x="80520" y="105954"/>
                    </a:cubicBezTo>
                    <a:cubicBezTo>
                      <a:pt x="75791" y="109149"/>
                      <a:pt x="69145" y="110811"/>
                      <a:pt x="60582" y="110811"/>
                    </a:cubicBezTo>
                    <a:cubicBezTo>
                      <a:pt x="51252" y="110811"/>
                      <a:pt x="43839" y="108638"/>
                      <a:pt x="38598" y="104292"/>
                    </a:cubicBezTo>
                    <a:cubicBezTo>
                      <a:pt x="33358" y="99947"/>
                      <a:pt x="30674" y="94068"/>
                      <a:pt x="30674" y="86655"/>
                    </a:cubicBezTo>
                    <a:cubicBezTo>
                      <a:pt x="30674" y="79241"/>
                      <a:pt x="33230" y="73618"/>
                      <a:pt x="38471" y="69401"/>
                    </a:cubicBezTo>
                    <a:cubicBezTo>
                      <a:pt x="43711" y="65183"/>
                      <a:pt x="50996" y="63010"/>
                      <a:pt x="60582" y="63010"/>
                    </a:cubicBezTo>
                    <a:cubicBezTo>
                      <a:pt x="64927" y="63010"/>
                      <a:pt x="69401" y="63777"/>
                      <a:pt x="74130" y="65439"/>
                    </a:cubicBezTo>
                    <a:lnTo>
                      <a:pt x="74130" y="17765"/>
                    </a:lnTo>
                    <a:cubicBezTo>
                      <a:pt x="89083" y="17765"/>
                      <a:pt x="102376" y="18660"/>
                      <a:pt x="113878" y="20321"/>
                    </a:cubicBezTo>
                    <a:lnTo>
                      <a:pt x="111961" y="34764"/>
                    </a:lnTo>
                    <a:close/>
                    <a:moveTo>
                      <a:pt x="74257" y="80520"/>
                    </a:moveTo>
                    <a:cubicBezTo>
                      <a:pt x="69273" y="77964"/>
                      <a:pt x="64799" y="76686"/>
                      <a:pt x="60710" y="76686"/>
                    </a:cubicBezTo>
                    <a:cubicBezTo>
                      <a:pt x="56109" y="76686"/>
                      <a:pt x="52530" y="77580"/>
                      <a:pt x="50229" y="79369"/>
                    </a:cubicBezTo>
                    <a:cubicBezTo>
                      <a:pt x="47929" y="81159"/>
                      <a:pt x="46778" y="83587"/>
                      <a:pt x="46778" y="86783"/>
                    </a:cubicBezTo>
                    <a:cubicBezTo>
                      <a:pt x="46778" y="90106"/>
                      <a:pt x="48056" y="92662"/>
                      <a:pt x="50485" y="94451"/>
                    </a:cubicBezTo>
                    <a:cubicBezTo>
                      <a:pt x="52913" y="96368"/>
                      <a:pt x="56364" y="97263"/>
                      <a:pt x="60710" y="97263"/>
                    </a:cubicBezTo>
                    <a:cubicBezTo>
                      <a:pt x="65822" y="97263"/>
                      <a:pt x="69401" y="96240"/>
                      <a:pt x="71318" y="94068"/>
                    </a:cubicBezTo>
                    <a:cubicBezTo>
                      <a:pt x="73235" y="91895"/>
                      <a:pt x="74257" y="87933"/>
                      <a:pt x="74257" y="82054"/>
                    </a:cubicBezTo>
                    <a:lnTo>
                      <a:pt x="74257" y="80520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E7F4D838-D858-AA81-7A70-D308AA2401A0}"/>
                  </a:ext>
                </a:extLst>
              </p:cNvPr>
              <p:cNvSpPr/>
              <p:nvPr/>
            </p:nvSpPr>
            <p:spPr>
              <a:xfrm>
                <a:off x="7601208" y="4925508"/>
                <a:ext cx="120013" cy="114900"/>
              </a:xfrm>
              <a:custGeom>
                <a:avLst/>
                <a:gdLst>
                  <a:gd name="connsiteX0" fmla="*/ 0 w 120013"/>
                  <a:gd name="connsiteY0" fmla="*/ 96624 h 114900"/>
                  <a:gd name="connsiteX1" fmla="*/ 19811 w 120013"/>
                  <a:gd name="connsiteY1" fmla="*/ 52274 h 114900"/>
                  <a:gd name="connsiteX2" fmla="*/ 35403 w 120013"/>
                  <a:gd name="connsiteY2" fmla="*/ 57259 h 114900"/>
                  <a:gd name="connsiteX3" fmla="*/ 15082 w 120013"/>
                  <a:gd name="connsiteY3" fmla="*/ 103015 h 114900"/>
                  <a:gd name="connsiteX4" fmla="*/ 0 w 120013"/>
                  <a:gd name="connsiteY4" fmla="*/ 96624 h 114900"/>
                  <a:gd name="connsiteX5" fmla="*/ 4218 w 120013"/>
                  <a:gd name="connsiteY5" fmla="*/ 26584 h 114900"/>
                  <a:gd name="connsiteX6" fmla="*/ 49207 w 120013"/>
                  <a:gd name="connsiteY6" fmla="*/ 26584 h 114900"/>
                  <a:gd name="connsiteX7" fmla="*/ 49207 w 120013"/>
                  <a:gd name="connsiteY7" fmla="*/ 7157 h 114900"/>
                  <a:gd name="connsiteX8" fmla="*/ 66717 w 120013"/>
                  <a:gd name="connsiteY8" fmla="*/ 7157 h 114900"/>
                  <a:gd name="connsiteX9" fmla="*/ 66717 w 120013"/>
                  <a:gd name="connsiteY9" fmla="*/ 26584 h 114900"/>
                  <a:gd name="connsiteX10" fmla="*/ 83460 w 120013"/>
                  <a:gd name="connsiteY10" fmla="*/ 26584 h 114900"/>
                  <a:gd name="connsiteX11" fmla="*/ 81926 w 120013"/>
                  <a:gd name="connsiteY11" fmla="*/ 19044 h 114900"/>
                  <a:gd name="connsiteX12" fmla="*/ 87550 w 120013"/>
                  <a:gd name="connsiteY12" fmla="*/ 5624 h 114900"/>
                  <a:gd name="connsiteX13" fmla="*/ 100970 w 120013"/>
                  <a:gd name="connsiteY13" fmla="*/ 0 h 114900"/>
                  <a:gd name="connsiteX14" fmla="*/ 114390 w 120013"/>
                  <a:gd name="connsiteY14" fmla="*/ 5624 h 114900"/>
                  <a:gd name="connsiteX15" fmla="*/ 120013 w 120013"/>
                  <a:gd name="connsiteY15" fmla="*/ 19044 h 114900"/>
                  <a:gd name="connsiteX16" fmla="*/ 116946 w 120013"/>
                  <a:gd name="connsiteY16" fmla="*/ 29268 h 114900"/>
                  <a:gd name="connsiteX17" fmla="*/ 109022 w 120013"/>
                  <a:gd name="connsiteY17" fmla="*/ 36170 h 114900"/>
                  <a:gd name="connsiteX18" fmla="*/ 109022 w 120013"/>
                  <a:gd name="connsiteY18" fmla="*/ 41793 h 114900"/>
                  <a:gd name="connsiteX19" fmla="*/ 66844 w 120013"/>
                  <a:gd name="connsiteY19" fmla="*/ 41793 h 114900"/>
                  <a:gd name="connsiteX20" fmla="*/ 66844 w 120013"/>
                  <a:gd name="connsiteY20" fmla="*/ 95857 h 114900"/>
                  <a:gd name="connsiteX21" fmla="*/ 63777 w 120013"/>
                  <a:gd name="connsiteY21" fmla="*/ 111706 h 114900"/>
                  <a:gd name="connsiteX22" fmla="*/ 48312 w 120013"/>
                  <a:gd name="connsiteY22" fmla="*/ 114901 h 114900"/>
                  <a:gd name="connsiteX23" fmla="*/ 27990 w 120013"/>
                  <a:gd name="connsiteY23" fmla="*/ 113367 h 114900"/>
                  <a:gd name="connsiteX24" fmla="*/ 29269 w 120013"/>
                  <a:gd name="connsiteY24" fmla="*/ 98286 h 114900"/>
                  <a:gd name="connsiteX25" fmla="*/ 44478 w 120013"/>
                  <a:gd name="connsiteY25" fmla="*/ 99564 h 114900"/>
                  <a:gd name="connsiteX26" fmla="*/ 48823 w 120013"/>
                  <a:gd name="connsiteY26" fmla="*/ 98797 h 114900"/>
                  <a:gd name="connsiteX27" fmla="*/ 49462 w 120013"/>
                  <a:gd name="connsiteY27" fmla="*/ 93684 h 114900"/>
                  <a:gd name="connsiteX28" fmla="*/ 49462 w 120013"/>
                  <a:gd name="connsiteY28" fmla="*/ 41921 h 114900"/>
                  <a:gd name="connsiteX29" fmla="*/ 4473 w 120013"/>
                  <a:gd name="connsiteY29" fmla="*/ 41921 h 114900"/>
                  <a:gd name="connsiteX30" fmla="*/ 4473 w 120013"/>
                  <a:gd name="connsiteY30" fmla="*/ 26712 h 114900"/>
                  <a:gd name="connsiteX31" fmla="*/ 97519 w 120013"/>
                  <a:gd name="connsiteY31" fmla="*/ 103270 h 114900"/>
                  <a:gd name="connsiteX32" fmla="*/ 77581 w 120013"/>
                  <a:gd name="connsiteY32" fmla="*/ 57259 h 114900"/>
                  <a:gd name="connsiteX33" fmla="*/ 92662 w 120013"/>
                  <a:gd name="connsiteY33" fmla="*/ 51252 h 114900"/>
                  <a:gd name="connsiteX34" fmla="*/ 112984 w 120013"/>
                  <a:gd name="connsiteY34" fmla="*/ 97391 h 114900"/>
                  <a:gd name="connsiteX35" fmla="*/ 97519 w 120013"/>
                  <a:gd name="connsiteY35" fmla="*/ 103270 h 114900"/>
                  <a:gd name="connsiteX36" fmla="*/ 106721 w 120013"/>
                  <a:gd name="connsiteY36" fmla="*/ 24795 h 114900"/>
                  <a:gd name="connsiteX37" fmla="*/ 109150 w 120013"/>
                  <a:gd name="connsiteY37" fmla="*/ 18916 h 114900"/>
                  <a:gd name="connsiteX38" fmla="*/ 106721 w 120013"/>
                  <a:gd name="connsiteY38" fmla="*/ 13036 h 114900"/>
                  <a:gd name="connsiteX39" fmla="*/ 100842 w 120013"/>
                  <a:gd name="connsiteY39" fmla="*/ 10608 h 114900"/>
                  <a:gd name="connsiteX40" fmla="*/ 94963 w 120013"/>
                  <a:gd name="connsiteY40" fmla="*/ 13036 h 114900"/>
                  <a:gd name="connsiteX41" fmla="*/ 92534 w 120013"/>
                  <a:gd name="connsiteY41" fmla="*/ 18916 h 114900"/>
                  <a:gd name="connsiteX42" fmla="*/ 94963 w 120013"/>
                  <a:gd name="connsiteY42" fmla="*/ 24795 h 114900"/>
                  <a:gd name="connsiteX43" fmla="*/ 100842 w 120013"/>
                  <a:gd name="connsiteY43" fmla="*/ 27224 h 114900"/>
                  <a:gd name="connsiteX44" fmla="*/ 106721 w 120013"/>
                  <a:gd name="connsiteY44" fmla="*/ 24795 h 11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0013" h="114900">
                    <a:moveTo>
                      <a:pt x="0" y="96624"/>
                    </a:moveTo>
                    <a:cubicBezTo>
                      <a:pt x="7285" y="81798"/>
                      <a:pt x="13803" y="66972"/>
                      <a:pt x="19811" y="52274"/>
                    </a:cubicBezTo>
                    <a:lnTo>
                      <a:pt x="35403" y="57259"/>
                    </a:lnTo>
                    <a:cubicBezTo>
                      <a:pt x="28885" y="73746"/>
                      <a:pt x="22111" y="88955"/>
                      <a:pt x="15082" y="103015"/>
                    </a:cubicBezTo>
                    <a:lnTo>
                      <a:pt x="0" y="96624"/>
                    </a:lnTo>
                    <a:close/>
                    <a:moveTo>
                      <a:pt x="4218" y="26584"/>
                    </a:moveTo>
                    <a:lnTo>
                      <a:pt x="49207" y="26584"/>
                    </a:lnTo>
                    <a:lnTo>
                      <a:pt x="49207" y="7157"/>
                    </a:lnTo>
                    <a:lnTo>
                      <a:pt x="66717" y="7157"/>
                    </a:lnTo>
                    <a:lnTo>
                      <a:pt x="66717" y="26584"/>
                    </a:lnTo>
                    <a:lnTo>
                      <a:pt x="83460" y="26584"/>
                    </a:lnTo>
                    <a:cubicBezTo>
                      <a:pt x="82437" y="24283"/>
                      <a:pt x="81926" y="21728"/>
                      <a:pt x="81926" y="19044"/>
                    </a:cubicBezTo>
                    <a:cubicBezTo>
                      <a:pt x="81926" y="13803"/>
                      <a:pt x="83843" y="9330"/>
                      <a:pt x="87550" y="5624"/>
                    </a:cubicBezTo>
                    <a:cubicBezTo>
                      <a:pt x="91256" y="1917"/>
                      <a:pt x="95730" y="0"/>
                      <a:pt x="100970" y="0"/>
                    </a:cubicBezTo>
                    <a:cubicBezTo>
                      <a:pt x="106210" y="0"/>
                      <a:pt x="110683" y="1917"/>
                      <a:pt x="114390" y="5624"/>
                    </a:cubicBezTo>
                    <a:cubicBezTo>
                      <a:pt x="118096" y="9330"/>
                      <a:pt x="120013" y="13803"/>
                      <a:pt x="120013" y="19044"/>
                    </a:cubicBezTo>
                    <a:cubicBezTo>
                      <a:pt x="120013" y="22750"/>
                      <a:pt x="118991" y="26201"/>
                      <a:pt x="116946" y="29268"/>
                    </a:cubicBezTo>
                    <a:cubicBezTo>
                      <a:pt x="114901" y="32335"/>
                      <a:pt x="112217" y="34764"/>
                      <a:pt x="109022" y="36170"/>
                    </a:cubicBezTo>
                    <a:lnTo>
                      <a:pt x="109022" y="41793"/>
                    </a:lnTo>
                    <a:lnTo>
                      <a:pt x="66844" y="41793"/>
                    </a:lnTo>
                    <a:lnTo>
                      <a:pt x="66844" y="95857"/>
                    </a:lnTo>
                    <a:cubicBezTo>
                      <a:pt x="66844" y="104292"/>
                      <a:pt x="65822" y="109533"/>
                      <a:pt x="63777" y="111706"/>
                    </a:cubicBezTo>
                    <a:cubicBezTo>
                      <a:pt x="61732" y="113878"/>
                      <a:pt x="56492" y="114901"/>
                      <a:pt x="48312" y="114901"/>
                    </a:cubicBezTo>
                    <a:cubicBezTo>
                      <a:pt x="43200" y="114901"/>
                      <a:pt x="36426" y="114390"/>
                      <a:pt x="27990" y="113367"/>
                    </a:cubicBezTo>
                    <a:lnTo>
                      <a:pt x="29269" y="98286"/>
                    </a:lnTo>
                    <a:cubicBezTo>
                      <a:pt x="36426" y="99181"/>
                      <a:pt x="41538" y="99564"/>
                      <a:pt x="44478" y="99564"/>
                    </a:cubicBezTo>
                    <a:cubicBezTo>
                      <a:pt x="46906" y="99564"/>
                      <a:pt x="48312" y="99308"/>
                      <a:pt x="48823" y="98797"/>
                    </a:cubicBezTo>
                    <a:cubicBezTo>
                      <a:pt x="49207" y="98286"/>
                      <a:pt x="49462" y="96496"/>
                      <a:pt x="49462" y="93684"/>
                    </a:cubicBezTo>
                    <a:lnTo>
                      <a:pt x="49462" y="41921"/>
                    </a:lnTo>
                    <a:lnTo>
                      <a:pt x="4473" y="41921"/>
                    </a:lnTo>
                    <a:lnTo>
                      <a:pt x="4473" y="26712"/>
                    </a:lnTo>
                    <a:close/>
                    <a:moveTo>
                      <a:pt x="97519" y="103270"/>
                    </a:moveTo>
                    <a:cubicBezTo>
                      <a:pt x="91895" y="89211"/>
                      <a:pt x="85249" y="73874"/>
                      <a:pt x="77581" y="57259"/>
                    </a:cubicBezTo>
                    <a:lnTo>
                      <a:pt x="92662" y="51252"/>
                    </a:lnTo>
                    <a:cubicBezTo>
                      <a:pt x="99819" y="66205"/>
                      <a:pt x="106593" y="81543"/>
                      <a:pt x="112984" y="97391"/>
                    </a:cubicBezTo>
                    <a:lnTo>
                      <a:pt x="97519" y="103270"/>
                    </a:lnTo>
                    <a:close/>
                    <a:moveTo>
                      <a:pt x="106721" y="24795"/>
                    </a:moveTo>
                    <a:cubicBezTo>
                      <a:pt x="108383" y="23134"/>
                      <a:pt x="109150" y="21216"/>
                      <a:pt x="109150" y="18916"/>
                    </a:cubicBezTo>
                    <a:cubicBezTo>
                      <a:pt x="109150" y="16615"/>
                      <a:pt x="108383" y="14698"/>
                      <a:pt x="106721" y="13036"/>
                    </a:cubicBezTo>
                    <a:cubicBezTo>
                      <a:pt x="105060" y="11374"/>
                      <a:pt x="103143" y="10608"/>
                      <a:pt x="100842" y="10608"/>
                    </a:cubicBezTo>
                    <a:cubicBezTo>
                      <a:pt x="98541" y="10608"/>
                      <a:pt x="96624" y="11374"/>
                      <a:pt x="94963" y="13036"/>
                    </a:cubicBezTo>
                    <a:cubicBezTo>
                      <a:pt x="93301" y="14570"/>
                      <a:pt x="92534" y="16615"/>
                      <a:pt x="92534" y="18916"/>
                    </a:cubicBezTo>
                    <a:cubicBezTo>
                      <a:pt x="92534" y="21216"/>
                      <a:pt x="93301" y="23134"/>
                      <a:pt x="94963" y="24795"/>
                    </a:cubicBezTo>
                    <a:cubicBezTo>
                      <a:pt x="96624" y="26329"/>
                      <a:pt x="98541" y="27224"/>
                      <a:pt x="100842" y="27224"/>
                    </a:cubicBezTo>
                    <a:cubicBezTo>
                      <a:pt x="103143" y="27224"/>
                      <a:pt x="105060" y="26457"/>
                      <a:pt x="106721" y="24795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2911833A-5F6F-6E7E-0D98-DA9F72F8F0C9}"/>
                  </a:ext>
                </a:extLst>
              </p:cNvPr>
              <p:cNvSpPr/>
              <p:nvPr/>
            </p:nvSpPr>
            <p:spPr>
              <a:xfrm>
                <a:off x="7733108" y="4937522"/>
                <a:ext cx="105315" cy="101992"/>
              </a:xfrm>
              <a:custGeom>
                <a:avLst/>
                <a:gdLst>
                  <a:gd name="connsiteX0" fmla="*/ 128 w 105315"/>
                  <a:gd name="connsiteY0" fmla="*/ 44989 h 101992"/>
                  <a:gd name="connsiteX1" fmla="*/ 52402 w 105315"/>
                  <a:gd name="connsiteY1" fmla="*/ 29268 h 101992"/>
                  <a:gd name="connsiteX2" fmla="*/ 94963 w 105315"/>
                  <a:gd name="connsiteY2" fmla="*/ 0 h 101992"/>
                  <a:gd name="connsiteX3" fmla="*/ 105315 w 105315"/>
                  <a:gd name="connsiteY3" fmla="*/ 11886 h 101992"/>
                  <a:gd name="connsiteX4" fmla="*/ 68634 w 105315"/>
                  <a:gd name="connsiteY4" fmla="*/ 38471 h 101992"/>
                  <a:gd name="connsiteX5" fmla="*/ 68634 w 105315"/>
                  <a:gd name="connsiteY5" fmla="*/ 101992 h 101992"/>
                  <a:gd name="connsiteX6" fmla="*/ 50357 w 105315"/>
                  <a:gd name="connsiteY6" fmla="*/ 101992 h 101992"/>
                  <a:gd name="connsiteX7" fmla="*/ 50357 w 105315"/>
                  <a:gd name="connsiteY7" fmla="*/ 47289 h 101992"/>
                  <a:gd name="connsiteX8" fmla="*/ 2684 w 105315"/>
                  <a:gd name="connsiteY8" fmla="*/ 60582 h 101992"/>
                  <a:gd name="connsiteX9" fmla="*/ 0 w 105315"/>
                  <a:gd name="connsiteY9" fmla="*/ 44989 h 10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315" h="101992">
                    <a:moveTo>
                      <a:pt x="128" y="44989"/>
                    </a:moveTo>
                    <a:cubicBezTo>
                      <a:pt x="18021" y="42560"/>
                      <a:pt x="35403" y="37320"/>
                      <a:pt x="52402" y="29268"/>
                    </a:cubicBezTo>
                    <a:cubicBezTo>
                      <a:pt x="69273" y="21216"/>
                      <a:pt x="83460" y="11502"/>
                      <a:pt x="94963" y="0"/>
                    </a:cubicBezTo>
                    <a:lnTo>
                      <a:pt x="105315" y="11886"/>
                    </a:lnTo>
                    <a:cubicBezTo>
                      <a:pt x="95346" y="21727"/>
                      <a:pt x="83076" y="30674"/>
                      <a:pt x="68634" y="38471"/>
                    </a:cubicBezTo>
                    <a:lnTo>
                      <a:pt x="68634" y="101992"/>
                    </a:lnTo>
                    <a:lnTo>
                      <a:pt x="50357" y="101992"/>
                    </a:lnTo>
                    <a:lnTo>
                      <a:pt x="50357" y="47289"/>
                    </a:lnTo>
                    <a:cubicBezTo>
                      <a:pt x="34764" y="53935"/>
                      <a:pt x="18788" y="58281"/>
                      <a:pt x="2684" y="60582"/>
                    </a:cubicBezTo>
                    <a:lnTo>
                      <a:pt x="0" y="44989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F454AD18-013E-13A8-FFFA-E93D8F47F798}"/>
                  </a:ext>
                </a:extLst>
              </p:cNvPr>
              <p:cNvSpPr/>
              <p:nvPr/>
            </p:nvSpPr>
            <p:spPr>
              <a:xfrm>
                <a:off x="7865263" y="4938161"/>
                <a:ext cx="101608" cy="97518"/>
              </a:xfrm>
              <a:custGeom>
                <a:avLst/>
                <a:gdLst>
                  <a:gd name="connsiteX0" fmla="*/ 0 w 101608"/>
                  <a:gd name="connsiteY0" fmla="*/ 15209 h 97518"/>
                  <a:gd name="connsiteX1" fmla="*/ 8052 w 101608"/>
                  <a:gd name="connsiteY1" fmla="*/ 0 h 97518"/>
                  <a:gd name="connsiteX2" fmla="*/ 47290 w 101608"/>
                  <a:gd name="connsiteY2" fmla="*/ 20449 h 97518"/>
                  <a:gd name="connsiteX3" fmla="*/ 38854 w 101608"/>
                  <a:gd name="connsiteY3" fmla="*/ 35404 h 97518"/>
                  <a:gd name="connsiteX4" fmla="*/ 0 w 101608"/>
                  <a:gd name="connsiteY4" fmla="*/ 15209 h 97518"/>
                  <a:gd name="connsiteX5" fmla="*/ 85505 w 101608"/>
                  <a:gd name="connsiteY5" fmla="*/ 12142 h 97518"/>
                  <a:gd name="connsiteX6" fmla="*/ 101609 w 101608"/>
                  <a:gd name="connsiteY6" fmla="*/ 15720 h 97518"/>
                  <a:gd name="connsiteX7" fmla="*/ 71190 w 101608"/>
                  <a:gd name="connsiteY7" fmla="*/ 73619 h 97518"/>
                  <a:gd name="connsiteX8" fmla="*/ 5240 w 101608"/>
                  <a:gd name="connsiteY8" fmla="*/ 97519 h 97518"/>
                  <a:gd name="connsiteX9" fmla="*/ 2684 w 101608"/>
                  <a:gd name="connsiteY9" fmla="*/ 81031 h 97518"/>
                  <a:gd name="connsiteX10" fmla="*/ 59176 w 101608"/>
                  <a:gd name="connsiteY10" fmla="*/ 60966 h 97518"/>
                  <a:gd name="connsiteX11" fmla="*/ 85505 w 101608"/>
                  <a:gd name="connsiteY11" fmla="*/ 12142 h 9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608" h="97518">
                    <a:moveTo>
                      <a:pt x="0" y="15209"/>
                    </a:moveTo>
                    <a:lnTo>
                      <a:pt x="8052" y="0"/>
                    </a:lnTo>
                    <a:cubicBezTo>
                      <a:pt x="20833" y="6135"/>
                      <a:pt x="33870" y="12909"/>
                      <a:pt x="47290" y="20449"/>
                    </a:cubicBezTo>
                    <a:lnTo>
                      <a:pt x="38854" y="35404"/>
                    </a:lnTo>
                    <a:cubicBezTo>
                      <a:pt x="27479" y="29013"/>
                      <a:pt x="14570" y="22367"/>
                      <a:pt x="0" y="15209"/>
                    </a:cubicBezTo>
                    <a:close/>
                    <a:moveTo>
                      <a:pt x="85505" y="12142"/>
                    </a:moveTo>
                    <a:lnTo>
                      <a:pt x="101609" y="15720"/>
                    </a:lnTo>
                    <a:cubicBezTo>
                      <a:pt x="97135" y="40771"/>
                      <a:pt x="87038" y="60071"/>
                      <a:pt x="71190" y="73619"/>
                    </a:cubicBezTo>
                    <a:cubicBezTo>
                      <a:pt x="55342" y="87166"/>
                      <a:pt x="33486" y="95091"/>
                      <a:pt x="5240" y="97519"/>
                    </a:cubicBezTo>
                    <a:lnTo>
                      <a:pt x="2684" y="81031"/>
                    </a:lnTo>
                    <a:cubicBezTo>
                      <a:pt x="27224" y="78731"/>
                      <a:pt x="46011" y="71957"/>
                      <a:pt x="59176" y="60966"/>
                    </a:cubicBezTo>
                    <a:cubicBezTo>
                      <a:pt x="72340" y="49973"/>
                      <a:pt x="81031" y="33614"/>
                      <a:pt x="85505" y="12142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8188A2D0-9A7A-2157-77D0-E86ECAF42E78}"/>
                  </a:ext>
                </a:extLst>
              </p:cNvPr>
              <p:cNvSpPr/>
              <p:nvPr/>
            </p:nvSpPr>
            <p:spPr>
              <a:xfrm>
                <a:off x="8004448" y="4935222"/>
                <a:ext cx="86782" cy="104676"/>
              </a:xfrm>
              <a:custGeom>
                <a:avLst/>
                <a:gdLst>
                  <a:gd name="connsiteX0" fmla="*/ 128 w 86782"/>
                  <a:gd name="connsiteY0" fmla="*/ 0 h 104676"/>
                  <a:gd name="connsiteX1" fmla="*/ 17893 w 86782"/>
                  <a:gd name="connsiteY1" fmla="*/ 0 h 104676"/>
                  <a:gd name="connsiteX2" fmla="*/ 17893 w 86782"/>
                  <a:gd name="connsiteY2" fmla="*/ 35531 h 104676"/>
                  <a:gd name="connsiteX3" fmla="*/ 86783 w 86782"/>
                  <a:gd name="connsiteY3" fmla="*/ 56748 h 104676"/>
                  <a:gd name="connsiteX4" fmla="*/ 81415 w 86782"/>
                  <a:gd name="connsiteY4" fmla="*/ 72724 h 104676"/>
                  <a:gd name="connsiteX5" fmla="*/ 17766 w 86782"/>
                  <a:gd name="connsiteY5" fmla="*/ 52913 h 104676"/>
                  <a:gd name="connsiteX6" fmla="*/ 17766 w 86782"/>
                  <a:gd name="connsiteY6" fmla="*/ 104676 h 104676"/>
                  <a:gd name="connsiteX7" fmla="*/ 0 w 86782"/>
                  <a:gd name="connsiteY7" fmla="*/ 104676 h 104676"/>
                  <a:gd name="connsiteX8" fmla="*/ 0 w 86782"/>
                  <a:gd name="connsiteY8" fmla="*/ 0 h 10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82" h="104676">
                    <a:moveTo>
                      <a:pt x="128" y="0"/>
                    </a:moveTo>
                    <a:lnTo>
                      <a:pt x="17893" y="0"/>
                    </a:lnTo>
                    <a:lnTo>
                      <a:pt x="17893" y="35531"/>
                    </a:lnTo>
                    <a:cubicBezTo>
                      <a:pt x="39877" y="40899"/>
                      <a:pt x="62882" y="47929"/>
                      <a:pt x="86783" y="56748"/>
                    </a:cubicBezTo>
                    <a:lnTo>
                      <a:pt x="81415" y="72724"/>
                    </a:lnTo>
                    <a:cubicBezTo>
                      <a:pt x="60326" y="64799"/>
                      <a:pt x="39110" y="58281"/>
                      <a:pt x="17766" y="52913"/>
                    </a:cubicBezTo>
                    <a:lnTo>
                      <a:pt x="17766" y="104676"/>
                    </a:lnTo>
                    <a:lnTo>
                      <a:pt x="0" y="1046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3ECA662A-A4D2-AC51-13AF-E84A6A5D36D2}"/>
                  </a:ext>
                </a:extLst>
              </p:cNvPr>
              <p:cNvSpPr/>
              <p:nvPr/>
            </p:nvSpPr>
            <p:spPr>
              <a:xfrm>
                <a:off x="8118838" y="4940718"/>
                <a:ext cx="21216" cy="92534"/>
              </a:xfrm>
              <a:custGeom>
                <a:avLst/>
                <a:gdLst>
                  <a:gd name="connsiteX0" fmla="*/ 0 w 21216"/>
                  <a:gd name="connsiteY0" fmla="*/ 0 h 92534"/>
                  <a:gd name="connsiteX1" fmla="*/ 21216 w 21216"/>
                  <a:gd name="connsiteY1" fmla="*/ 0 h 92534"/>
                  <a:gd name="connsiteX2" fmla="*/ 18660 w 21216"/>
                  <a:gd name="connsiteY2" fmla="*/ 64672 h 92534"/>
                  <a:gd name="connsiteX3" fmla="*/ 2556 w 21216"/>
                  <a:gd name="connsiteY3" fmla="*/ 64672 h 92534"/>
                  <a:gd name="connsiteX4" fmla="*/ 0 w 21216"/>
                  <a:gd name="connsiteY4" fmla="*/ 0 h 92534"/>
                  <a:gd name="connsiteX5" fmla="*/ 1278 w 21216"/>
                  <a:gd name="connsiteY5" fmla="*/ 92534 h 92534"/>
                  <a:gd name="connsiteX6" fmla="*/ 1278 w 21216"/>
                  <a:gd name="connsiteY6" fmla="*/ 74768 h 92534"/>
                  <a:gd name="connsiteX7" fmla="*/ 19938 w 21216"/>
                  <a:gd name="connsiteY7" fmla="*/ 74768 h 92534"/>
                  <a:gd name="connsiteX8" fmla="*/ 19938 w 21216"/>
                  <a:gd name="connsiteY8" fmla="*/ 92534 h 92534"/>
                  <a:gd name="connsiteX9" fmla="*/ 1278 w 21216"/>
                  <a:gd name="connsiteY9" fmla="*/ 92534 h 9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16" h="92534">
                    <a:moveTo>
                      <a:pt x="0" y="0"/>
                    </a:moveTo>
                    <a:lnTo>
                      <a:pt x="21216" y="0"/>
                    </a:lnTo>
                    <a:lnTo>
                      <a:pt x="18660" y="64672"/>
                    </a:lnTo>
                    <a:lnTo>
                      <a:pt x="2556" y="64672"/>
                    </a:lnTo>
                    <a:lnTo>
                      <a:pt x="0" y="0"/>
                    </a:lnTo>
                    <a:close/>
                    <a:moveTo>
                      <a:pt x="1278" y="92534"/>
                    </a:moveTo>
                    <a:lnTo>
                      <a:pt x="1278" y="74768"/>
                    </a:lnTo>
                    <a:lnTo>
                      <a:pt x="19938" y="74768"/>
                    </a:lnTo>
                    <a:lnTo>
                      <a:pt x="19938" y="92534"/>
                    </a:lnTo>
                    <a:lnTo>
                      <a:pt x="1278" y="92534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60" name="グラフィックス 5">
              <a:extLst>
                <a:ext uri="{FF2B5EF4-FFF2-40B4-BE49-F238E27FC236}">
                  <a16:creationId xmlns:a16="http://schemas.microsoft.com/office/drawing/2014/main" id="{4F7F088E-DDF2-3E40-CF90-513DF8F8FBE4}"/>
                </a:ext>
              </a:extLst>
            </p:cNvPr>
            <p:cNvGrpSpPr/>
            <p:nvPr/>
          </p:nvGrpSpPr>
          <p:grpSpPr>
            <a:xfrm>
              <a:off x="8195524" y="5338590"/>
              <a:ext cx="1868835" cy="93811"/>
              <a:chOff x="8195524" y="5338590"/>
              <a:chExt cx="1868835" cy="93811"/>
            </a:xfrm>
          </p:grpSpPr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6CB00626-8B4C-9814-4709-1C2DDFE6B3C7}"/>
                  </a:ext>
                </a:extLst>
              </p:cNvPr>
              <p:cNvSpPr/>
              <p:nvPr/>
            </p:nvSpPr>
            <p:spPr>
              <a:xfrm>
                <a:off x="8195524" y="5341912"/>
                <a:ext cx="93301" cy="88827"/>
              </a:xfrm>
              <a:custGeom>
                <a:avLst/>
                <a:gdLst>
                  <a:gd name="connsiteX0" fmla="*/ 52274 w 93301"/>
                  <a:gd name="connsiteY0" fmla="*/ 37832 h 88827"/>
                  <a:gd name="connsiteX1" fmla="*/ 65311 w 93301"/>
                  <a:gd name="connsiteY1" fmla="*/ 37832 h 88827"/>
                  <a:gd name="connsiteX2" fmla="*/ 65311 w 93301"/>
                  <a:gd name="connsiteY2" fmla="*/ 44861 h 88827"/>
                  <a:gd name="connsiteX3" fmla="*/ 91384 w 93301"/>
                  <a:gd name="connsiteY3" fmla="*/ 44861 h 88827"/>
                  <a:gd name="connsiteX4" fmla="*/ 91384 w 93301"/>
                  <a:gd name="connsiteY4" fmla="*/ 55726 h 88827"/>
                  <a:gd name="connsiteX5" fmla="*/ 69784 w 93301"/>
                  <a:gd name="connsiteY5" fmla="*/ 55726 h 88827"/>
                  <a:gd name="connsiteX6" fmla="*/ 93301 w 93301"/>
                  <a:gd name="connsiteY6" fmla="*/ 77709 h 88827"/>
                  <a:gd name="connsiteX7" fmla="*/ 86400 w 93301"/>
                  <a:gd name="connsiteY7" fmla="*/ 87422 h 88827"/>
                  <a:gd name="connsiteX8" fmla="*/ 65183 w 93301"/>
                  <a:gd name="connsiteY8" fmla="*/ 66717 h 88827"/>
                  <a:gd name="connsiteX9" fmla="*/ 65183 w 93301"/>
                  <a:gd name="connsiteY9" fmla="*/ 88828 h 88827"/>
                  <a:gd name="connsiteX10" fmla="*/ 52146 w 93301"/>
                  <a:gd name="connsiteY10" fmla="*/ 88828 h 88827"/>
                  <a:gd name="connsiteX11" fmla="*/ 52146 w 93301"/>
                  <a:gd name="connsiteY11" fmla="*/ 67356 h 88827"/>
                  <a:gd name="connsiteX12" fmla="*/ 30802 w 93301"/>
                  <a:gd name="connsiteY12" fmla="*/ 87294 h 88827"/>
                  <a:gd name="connsiteX13" fmla="*/ 24156 w 93301"/>
                  <a:gd name="connsiteY13" fmla="*/ 77581 h 88827"/>
                  <a:gd name="connsiteX14" fmla="*/ 48184 w 93301"/>
                  <a:gd name="connsiteY14" fmla="*/ 55598 h 88827"/>
                  <a:gd name="connsiteX15" fmla="*/ 28629 w 93301"/>
                  <a:gd name="connsiteY15" fmla="*/ 55598 h 88827"/>
                  <a:gd name="connsiteX16" fmla="*/ 28629 w 93301"/>
                  <a:gd name="connsiteY16" fmla="*/ 51764 h 88827"/>
                  <a:gd name="connsiteX17" fmla="*/ 23134 w 93301"/>
                  <a:gd name="connsiteY17" fmla="*/ 53552 h 88827"/>
                  <a:gd name="connsiteX18" fmla="*/ 23134 w 93301"/>
                  <a:gd name="connsiteY18" fmla="*/ 72597 h 88827"/>
                  <a:gd name="connsiteX19" fmla="*/ 22878 w 93301"/>
                  <a:gd name="connsiteY19" fmla="*/ 80009 h 88827"/>
                  <a:gd name="connsiteX20" fmla="*/ 21983 w 93301"/>
                  <a:gd name="connsiteY20" fmla="*/ 84611 h 88827"/>
                  <a:gd name="connsiteX21" fmla="*/ 19938 w 93301"/>
                  <a:gd name="connsiteY21" fmla="*/ 87422 h 88827"/>
                  <a:gd name="connsiteX22" fmla="*/ 16488 w 93301"/>
                  <a:gd name="connsiteY22" fmla="*/ 88445 h 88827"/>
                  <a:gd name="connsiteX23" fmla="*/ 10992 w 93301"/>
                  <a:gd name="connsiteY23" fmla="*/ 88700 h 88827"/>
                  <a:gd name="connsiteX24" fmla="*/ 1406 w 93301"/>
                  <a:gd name="connsiteY24" fmla="*/ 88189 h 88827"/>
                  <a:gd name="connsiteX25" fmla="*/ 767 w 93301"/>
                  <a:gd name="connsiteY25" fmla="*/ 77709 h 88827"/>
                  <a:gd name="connsiteX26" fmla="*/ 9075 w 93301"/>
                  <a:gd name="connsiteY26" fmla="*/ 78220 h 88827"/>
                  <a:gd name="connsiteX27" fmla="*/ 10353 w 93301"/>
                  <a:gd name="connsiteY27" fmla="*/ 77581 h 88827"/>
                  <a:gd name="connsiteX28" fmla="*/ 10608 w 93301"/>
                  <a:gd name="connsiteY28" fmla="*/ 73491 h 88827"/>
                  <a:gd name="connsiteX29" fmla="*/ 10608 w 93301"/>
                  <a:gd name="connsiteY29" fmla="*/ 56748 h 88827"/>
                  <a:gd name="connsiteX30" fmla="*/ 895 w 93301"/>
                  <a:gd name="connsiteY30" fmla="*/ 58921 h 88827"/>
                  <a:gd name="connsiteX31" fmla="*/ 0 w 93301"/>
                  <a:gd name="connsiteY31" fmla="*/ 47418 h 88827"/>
                  <a:gd name="connsiteX32" fmla="*/ 10608 w 93301"/>
                  <a:gd name="connsiteY32" fmla="*/ 45245 h 88827"/>
                  <a:gd name="connsiteX33" fmla="*/ 10608 w 93301"/>
                  <a:gd name="connsiteY33" fmla="*/ 26713 h 88827"/>
                  <a:gd name="connsiteX34" fmla="*/ 128 w 93301"/>
                  <a:gd name="connsiteY34" fmla="*/ 26713 h 88827"/>
                  <a:gd name="connsiteX35" fmla="*/ 128 w 93301"/>
                  <a:gd name="connsiteY35" fmla="*/ 15849 h 88827"/>
                  <a:gd name="connsiteX36" fmla="*/ 10608 w 93301"/>
                  <a:gd name="connsiteY36" fmla="*/ 15849 h 88827"/>
                  <a:gd name="connsiteX37" fmla="*/ 10608 w 93301"/>
                  <a:gd name="connsiteY37" fmla="*/ 0 h 88827"/>
                  <a:gd name="connsiteX38" fmla="*/ 22878 w 93301"/>
                  <a:gd name="connsiteY38" fmla="*/ 0 h 88827"/>
                  <a:gd name="connsiteX39" fmla="*/ 22878 w 93301"/>
                  <a:gd name="connsiteY39" fmla="*/ 15849 h 88827"/>
                  <a:gd name="connsiteX40" fmla="*/ 30419 w 93301"/>
                  <a:gd name="connsiteY40" fmla="*/ 15849 h 88827"/>
                  <a:gd name="connsiteX41" fmla="*/ 30419 w 93301"/>
                  <a:gd name="connsiteY41" fmla="*/ 21217 h 88827"/>
                  <a:gd name="connsiteX42" fmla="*/ 39493 w 93301"/>
                  <a:gd name="connsiteY42" fmla="*/ 18022 h 88827"/>
                  <a:gd name="connsiteX43" fmla="*/ 46906 w 93301"/>
                  <a:gd name="connsiteY43" fmla="*/ 37193 h 88827"/>
                  <a:gd name="connsiteX44" fmla="*/ 35531 w 93301"/>
                  <a:gd name="connsiteY44" fmla="*/ 41027 h 88827"/>
                  <a:gd name="connsiteX45" fmla="*/ 30163 w 93301"/>
                  <a:gd name="connsiteY45" fmla="*/ 26585 h 88827"/>
                  <a:gd name="connsiteX46" fmla="*/ 22878 w 93301"/>
                  <a:gd name="connsiteY46" fmla="*/ 26585 h 88827"/>
                  <a:gd name="connsiteX47" fmla="*/ 22878 w 93301"/>
                  <a:gd name="connsiteY47" fmla="*/ 41794 h 88827"/>
                  <a:gd name="connsiteX48" fmla="*/ 30547 w 93301"/>
                  <a:gd name="connsiteY48" fmla="*/ 39238 h 88827"/>
                  <a:gd name="connsiteX49" fmla="*/ 31313 w 93301"/>
                  <a:gd name="connsiteY49" fmla="*/ 44606 h 88827"/>
                  <a:gd name="connsiteX50" fmla="*/ 51891 w 93301"/>
                  <a:gd name="connsiteY50" fmla="*/ 44606 h 88827"/>
                  <a:gd name="connsiteX51" fmla="*/ 51891 w 93301"/>
                  <a:gd name="connsiteY51" fmla="*/ 37576 h 88827"/>
                  <a:gd name="connsiteX52" fmla="*/ 30419 w 93301"/>
                  <a:gd name="connsiteY52" fmla="*/ 6007 h 88827"/>
                  <a:gd name="connsiteX53" fmla="*/ 62755 w 93301"/>
                  <a:gd name="connsiteY53" fmla="*/ 4346 h 88827"/>
                  <a:gd name="connsiteX54" fmla="*/ 88061 w 93301"/>
                  <a:gd name="connsiteY54" fmla="*/ 128 h 88827"/>
                  <a:gd name="connsiteX55" fmla="*/ 90489 w 93301"/>
                  <a:gd name="connsiteY55" fmla="*/ 10992 h 88827"/>
                  <a:gd name="connsiteX56" fmla="*/ 31313 w 93301"/>
                  <a:gd name="connsiteY56" fmla="*/ 16871 h 88827"/>
                  <a:gd name="connsiteX57" fmla="*/ 30291 w 93301"/>
                  <a:gd name="connsiteY57" fmla="*/ 6007 h 88827"/>
                  <a:gd name="connsiteX58" fmla="*/ 67356 w 93301"/>
                  <a:gd name="connsiteY58" fmla="*/ 33487 h 88827"/>
                  <a:gd name="connsiteX59" fmla="*/ 55981 w 93301"/>
                  <a:gd name="connsiteY59" fmla="*/ 37321 h 88827"/>
                  <a:gd name="connsiteX60" fmla="*/ 49590 w 93301"/>
                  <a:gd name="connsiteY60" fmla="*/ 20322 h 88827"/>
                  <a:gd name="connsiteX61" fmla="*/ 60965 w 93301"/>
                  <a:gd name="connsiteY61" fmla="*/ 16360 h 88827"/>
                  <a:gd name="connsiteX62" fmla="*/ 67356 w 93301"/>
                  <a:gd name="connsiteY62" fmla="*/ 33487 h 88827"/>
                  <a:gd name="connsiteX63" fmla="*/ 71318 w 93301"/>
                  <a:gd name="connsiteY63" fmla="*/ 37321 h 88827"/>
                  <a:gd name="connsiteX64" fmla="*/ 80137 w 93301"/>
                  <a:gd name="connsiteY64" fmla="*/ 14698 h 88827"/>
                  <a:gd name="connsiteX65" fmla="*/ 91640 w 93301"/>
                  <a:gd name="connsiteY65" fmla="*/ 18150 h 88827"/>
                  <a:gd name="connsiteX66" fmla="*/ 82437 w 93301"/>
                  <a:gd name="connsiteY66" fmla="*/ 41922 h 88827"/>
                  <a:gd name="connsiteX67" fmla="*/ 71318 w 93301"/>
                  <a:gd name="connsiteY67" fmla="*/ 37449 h 8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93301" h="88827">
                    <a:moveTo>
                      <a:pt x="52274" y="37832"/>
                    </a:moveTo>
                    <a:lnTo>
                      <a:pt x="65311" y="37832"/>
                    </a:lnTo>
                    <a:lnTo>
                      <a:pt x="65311" y="44861"/>
                    </a:lnTo>
                    <a:lnTo>
                      <a:pt x="91384" y="44861"/>
                    </a:lnTo>
                    <a:lnTo>
                      <a:pt x="91384" y="55726"/>
                    </a:lnTo>
                    <a:lnTo>
                      <a:pt x="69784" y="55726"/>
                    </a:lnTo>
                    <a:cubicBezTo>
                      <a:pt x="75663" y="63522"/>
                      <a:pt x="83460" y="70935"/>
                      <a:pt x="93301" y="77709"/>
                    </a:cubicBezTo>
                    <a:lnTo>
                      <a:pt x="86400" y="87422"/>
                    </a:lnTo>
                    <a:cubicBezTo>
                      <a:pt x="78348" y="81671"/>
                      <a:pt x="71318" y="74769"/>
                      <a:pt x="65183" y="66717"/>
                    </a:cubicBezTo>
                    <a:lnTo>
                      <a:pt x="65183" y="88828"/>
                    </a:lnTo>
                    <a:lnTo>
                      <a:pt x="52146" y="88828"/>
                    </a:lnTo>
                    <a:lnTo>
                      <a:pt x="52146" y="67356"/>
                    </a:lnTo>
                    <a:cubicBezTo>
                      <a:pt x="46139" y="74897"/>
                      <a:pt x="38982" y="81543"/>
                      <a:pt x="30802" y="87294"/>
                    </a:cubicBezTo>
                    <a:lnTo>
                      <a:pt x="24156" y="77581"/>
                    </a:lnTo>
                    <a:cubicBezTo>
                      <a:pt x="34125" y="71190"/>
                      <a:pt x="42050" y="63778"/>
                      <a:pt x="48184" y="55598"/>
                    </a:cubicBezTo>
                    <a:lnTo>
                      <a:pt x="28629" y="55598"/>
                    </a:lnTo>
                    <a:lnTo>
                      <a:pt x="28629" y="51764"/>
                    </a:lnTo>
                    <a:cubicBezTo>
                      <a:pt x="26329" y="52530"/>
                      <a:pt x="24412" y="53169"/>
                      <a:pt x="23134" y="53552"/>
                    </a:cubicBezTo>
                    <a:lnTo>
                      <a:pt x="23134" y="72597"/>
                    </a:lnTo>
                    <a:cubicBezTo>
                      <a:pt x="23134" y="75792"/>
                      <a:pt x="23134" y="78348"/>
                      <a:pt x="22878" y="80009"/>
                    </a:cubicBezTo>
                    <a:cubicBezTo>
                      <a:pt x="22750" y="81799"/>
                      <a:pt x="22494" y="83332"/>
                      <a:pt x="21983" y="84611"/>
                    </a:cubicBezTo>
                    <a:cubicBezTo>
                      <a:pt x="21600" y="85889"/>
                      <a:pt x="20961" y="86783"/>
                      <a:pt x="19938" y="87422"/>
                    </a:cubicBezTo>
                    <a:cubicBezTo>
                      <a:pt x="18916" y="87933"/>
                      <a:pt x="17766" y="88317"/>
                      <a:pt x="16488" y="88445"/>
                    </a:cubicBezTo>
                    <a:cubicBezTo>
                      <a:pt x="15209" y="88700"/>
                      <a:pt x="13420" y="88700"/>
                      <a:pt x="10992" y="88700"/>
                    </a:cubicBezTo>
                    <a:cubicBezTo>
                      <a:pt x="9713" y="88700"/>
                      <a:pt x="6518" y="88573"/>
                      <a:pt x="1406" y="88189"/>
                    </a:cubicBezTo>
                    <a:lnTo>
                      <a:pt x="767" y="77709"/>
                    </a:lnTo>
                    <a:cubicBezTo>
                      <a:pt x="5112" y="78092"/>
                      <a:pt x="7924" y="78220"/>
                      <a:pt x="9075" y="78220"/>
                    </a:cubicBezTo>
                    <a:cubicBezTo>
                      <a:pt x="9841" y="78220"/>
                      <a:pt x="10225" y="78092"/>
                      <a:pt x="10353" y="77581"/>
                    </a:cubicBezTo>
                    <a:cubicBezTo>
                      <a:pt x="10481" y="77070"/>
                      <a:pt x="10608" y="75792"/>
                      <a:pt x="10608" y="73491"/>
                    </a:cubicBezTo>
                    <a:lnTo>
                      <a:pt x="10608" y="56748"/>
                    </a:lnTo>
                    <a:cubicBezTo>
                      <a:pt x="5240" y="58026"/>
                      <a:pt x="2045" y="58665"/>
                      <a:pt x="895" y="58921"/>
                    </a:cubicBezTo>
                    <a:lnTo>
                      <a:pt x="0" y="47418"/>
                    </a:lnTo>
                    <a:cubicBezTo>
                      <a:pt x="4218" y="46651"/>
                      <a:pt x="7796" y="46012"/>
                      <a:pt x="10608" y="45245"/>
                    </a:cubicBezTo>
                    <a:lnTo>
                      <a:pt x="10608" y="26713"/>
                    </a:lnTo>
                    <a:lnTo>
                      <a:pt x="128" y="26713"/>
                    </a:lnTo>
                    <a:lnTo>
                      <a:pt x="128" y="15849"/>
                    </a:lnTo>
                    <a:lnTo>
                      <a:pt x="10608" y="15849"/>
                    </a:lnTo>
                    <a:lnTo>
                      <a:pt x="10608" y="0"/>
                    </a:lnTo>
                    <a:lnTo>
                      <a:pt x="22878" y="0"/>
                    </a:lnTo>
                    <a:lnTo>
                      <a:pt x="22878" y="15849"/>
                    </a:lnTo>
                    <a:lnTo>
                      <a:pt x="30419" y="15849"/>
                    </a:lnTo>
                    <a:lnTo>
                      <a:pt x="30419" y="21217"/>
                    </a:lnTo>
                    <a:lnTo>
                      <a:pt x="39493" y="18022"/>
                    </a:lnTo>
                    <a:cubicBezTo>
                      <a:pt x="42177" y="23773"/>
                      <a:pt x="44606" y="30164"/>
                      <a:pt x="46906" y="37193"/>
                    </a:cubicBezTo>
                    <a:lnTo>
                      <a:pt x="35531" y="41027"/>
                    </a:lnTo>
                    <a:cubicBezTo>
                      <a:pt x="33486" y="35021"/>
                      <a:pt x="31697" y="30164"/>
                      <a:pt x="30163" y="26585"/>
                    </a:cubicBezTo>
                    <a:lnTo>
                      <a:pt x="22878" y="26585"/>
                    </a:lnTo>
                    <a:lnTo>
                      <a:pt x="22878" y="41794"/>
                    </a:lnTo>
                    <a:cubicBezTo>
                      <a:pt x="25306" y="41155"/>
                      <a:pt x="27863" y="40260"/>
                      <a:pt x="30547" y="39238"/>
                    </a:cubicBezTo>
                    <a:lnTo>
                      <a:pt x="31313" y="44606"/>
                    </a:lnTo>
                    <a:lnTo>
                      <a:pt x="51891" y="44606"/>
                    </a:lnTo>
                    <a:lnTo>
                      <a:pt x="51891" y="37576"/>
                    </a:lnTo>
                    <a:close/>
                    <a:moveTo>
                      <a:pt x="30419" y="6007"/>
                    </a:moveTo>
                    <a:cubicBezTo>
                      <a:pt x="41538" y="6007"/>
                      <a:pt x="52402" y="5497"/>
                      <a:pt x="62755" y="4346"/>
                    </a:cubicBezTo>
                    <a:cubicBezTo>
                      <a:pt x="73107" y="3323"/>
                      <a:pt x="81670" y="1790"/>
                      <a:pt x="88061" y="128"/>
                    </a:cubicBezTo>
                    <a:lnTo>
                      <a:pt x="90489" y="10992"/>
                    </a:lnTo>
                    <a:cubicBezTo>
                      <a:pt x="76047" y="14954"/>
                      <a:pt x="56364" y="16871"/>
                      <a:pt x="31313" y="16871"/>
                    </a:cubicBezTo>
                    <a:lnTo>
                      <a:pt x="30291" y="6007"/>
                    </a:lnTo>
                    <a:close/>
                    <a:moveTo>
                      <a:pt x="67356" y="33487"/>
                    </a:moveTo>
                    <a:lnTo>
                      <a:pt x="55981" y="37321"/>
                    </a:lnTo>
                    <a:cubicBezTo>
                      <a:pt x="54319" y="31952"/>
                      <a:pt x="52146" y="26202"/>
                      <a:pt x="49590" y="20322"/>
                    </a:cubicBezTo>
                    <a:lnTo>
                      <a:pt x="60965" y="16360"/>
                    </a:lnTo>
                    <a:cubicBezTo>
                      <a:pt x="63138" y="21089"/>
                      <a:pt x="65311" y="26841"/>
                      <a:pt x="67356" y="33487"/>
                    </a:cubicBezTo>
                    <a:close/>
                    <a:moveTo>
                      <a:pt x="71318" y="37321"/>
                    </a:moveTo>
                    <a:cubicBezTo>
                      <a:pt x="75024" y="29908"/>
                      <a:pt x="77964" y="22367"/>
                      <a:pt x="80137" y="14698"/>
                    </a:cubicBezTo>
                    <a:lnTo>
                      <a:pt x="91640" y="18150"/>
                    </a:lnTo>
                    <a:cubicBezTo>
                      <a:pt x="89467" y="26202"/>
                      <a:pt x="86272" y="34126"/>
                      <a:pt x="82437" y="41922"/>
                    </a:cubicBezTo>
                    <a:lnTo>
                      <a:pt x="71318" y="37449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F33CA501-994E-5C95-7030-45BA4667BE32}"/>
                  </a:ext>
                </a:extLst>
              </p:cNvPr>
              <p:cNvSpPr/>
              <p:nvPr/>
            </p:nvSpPr>
            <p:spPr>
              <a:xfrm>
                <a:off x="8292020" y="5342296"/>
                <a:ext cx="93940" cy="89083"/>
              </a:xfrm>
              <a:custGeom>
                <a:avLst/>
                <a:gdLst>
                  <a:gd name="connsiteX0" fmla="*/ 3451 w 93940"/>
                  <a:gd name="connsiteY0" fmla="*/ 13804 h 89083"/>
                  <a:gd name="connsiteX1" fmla="*/ 16743 w 93940"/>
                  <a:gd name="connsiteY1" fmla="*/ 13804 h 89083"/>
                  <a:gd name="connsiteX2" fmla="*/ 16743 w 93940"/>
                  <a:gd name="connsiteY2" fmla="*/ 0 h 89083"/>
                  <a:gd name="connsiteX3" fmla="*/ 29397 w 93940"/>
                  <a:gd name="connsiteY3" fmla="*/ 0 h 89083"/>
                  <a:gd name="connsiteX4" fmla="*/ 29397 w 93940"/>
                  <a:gd name="connsiteY4" fmla="*/ 13804 h 89083"/>
                  <a:gd name="connsiteX5" fmla="*/ 39494 w 93940"/>
                  <a:gd name="connsiteY5" fmla="*/ 13804 h 89083"/>
                  <a:gd name="connsiteX6" fmla="*/ 39494 w 93940"/>
                  <a:gd name="connsiteY6" fmla="*/ 24923 h 89083"/>
                  <a:gd name="connsiteX7" fmla="*/ 31569 w 93940"/>
                  <a:gd name="connsiteY7" fmla="*/ 24923 h 89083"/>
                  <a:gd name="connsiteX8" fmla="*/ 45117 w 93940"/>
                  <a:gd name="connsiteY8" fmla="*/ 48568 h 89083"/>
                  <a:gd name="connsiteX9" fmla="*/ 36937 w 93940"/>
                  <a:gd name="connsiteY9" fmla="*/ 55597 h 89083"/>
                  <a:gd name="connsiteX10" fmla="*/ 29397 w 93940"/>
                  <a:gd name="connsiteY10" fmla="*/ 40516 h 89083"/>
                  <a:gd name="connsiteX11" fmla="*/ 29397 w 93940"/>
                  <a:gd name="connsiteY11" fmla="*/ 89083 h 89083"/>
                  <a:gd name="connsiteX12" fmla="*/ 16743 w 93940"/>
                  <a:gd name="connsiteY12" fmla="*/ 89083 h 89083"/>
                  <a:gd name="connsiteX13" fmla="*/ 16743 w 93940"/>
                  <a:gd name="connsiteY13" fmla="*/ 50229 h 89083"/>
                  <a:gd name="connsiteX14" fmla="*/ 6646 w 93940"/>
                  <a:gd name="connsiteY14" fmla="*/ 70040 h 89083"/>
                  <a:gd name="connsiteX15" fmla="*/ 0 w 93940"/>
                  <a:gd name="connsiteY15" fmla="*/ 59815 h 89083"/>
                  <a:gd name="connsiteX16" fmla="*/ 16104 w 93940"/>
                  <a:gd name="connsiteY16" fmla="*/ 24923 h 89083"/>
                  <a:gd name="connsiteX17" fmla="*/ 3579 w 93940"/>
                  <a:gd name="connsiteY17" fmla="*/ 24923 h 89083"/>
                  <a:gd name="connsiteX18" fmla="*/ 3579 w 93940"/>
                  <a:gd name="connsiteY18" fmla="*/ 13804 h 89083"/>
                  <a:gd name="connsiteX19" fmla="*/ 69529 w 93940"/>
                  <a:gd name="connsiteY19" fmla="*/ 88700 h 89083"/>
                  <a:gd name="connsiteX20" fmla="*/ 53041 w 93940"/>
                  <a:gd name="connsiteY20" fmla="*/ 88189 h 89083"/>
                  <a:gd name="connsiteX21" fmla="*/ 52402 w 93940"/>
                  <a:gd name="connsiteY21" fmla="*/ 77069 h 89083"/>
                  <a:gd name="connsiteX22" fmla="*/ 67228 w 93940"/>
                  <a:gd name="connsiteY22" fmla="*/ 77581 h 89083"/>
                  <a:gd name="connsiteX23" fmla="*/ 72085 w 93940"/>
                  <a:gd name="connsiteY23" fmla="*/ 76942 h 89083"/>
                  <a:gd name="connsiteX24" fmla="*/ 72852 w 93940"/>
                  <a:gd name="connsiteY24" fmla="*/ 72980 h 89083"/>
                  <a:gd name="connsiteX25" fmla="*/ 72852 w 93940"/>
                  <a:gd name="connsiteY25" fmla="*/ 39877 h 89083"/>
                  <a:gd name="connsiteX26" fmla="*/ 41794 w 93940"/>
                  <a:gd name="connsiteY26" fmla="*/ 76302 h 89083"/>
                  <a:gd name="connsiteX27" fmla="*/ 33870 w 93940"/>
                  <a:gd name="connsiteY27" fmla="*/ 66972 h 89083"/>
                  <a:gd name="connsiteX28" fmla="*/ 68378 w 93940"/>
                  <a:gd name="connsiteY28" fmla="*/ 24923 h 89083"/>
                  <a:gd name="connsiteX29" fmla="*/ 43456 w 93940"/>
                  <a:gd name="connsiteY29" fmla="*/ 24923 h 89083"/>
                  <a:gd name="connsiteX30" fmla="*/ 43456 w 93940"/>
                  <a:gd name="connsiteY30" fmla="*/ 13804 h 89083"/>
                  <a:gd name="connsiteX31" fmla="*/ 72852 w 93940"/>
                  <a:gd name="connsiteY31" fmla="*/ 13804 h 89083"/>
                  <a:gd name="connsiteX32" fmla="*/ 72852 w 93940"/>
                  <a:gd name="connsiteY32" fmla="*/ 0 h 89083"/>
                  <a:gd name="connsiteX33" fmla="*/ 85888 w 93940"/>
                  <a:gd name="connsiteY33" fmla="*/ 0 h 89083"/>
                  <a:gd name="connsiteX34" fmla="*/ 85888 w 93940"/>
                  <a:gd name="connsiteY34" fmla="*/ 13804 h 89083"/>
                  <a:gd name="connsiteX35" fmla="*/ 93940 w 93940"/>
                  <a:gd name="connsiteY35" fmla="*/ 13804 h 89083"/>
                  <a:gd name="connsiteX36" fmla="*/ 93940 w 93940"/>
                  <a:gd name="connsiteY36" fmla="*/ 24923 h 89083"/>
                  <a:gd name="connsiteX37" fmla="*/ 85888 w 93940"/>
                  <a:gd name="connsiteY37" fmla="*/ 24923 h 89083"/>
                  <a:gd name="connsiteX38" fmla="*/ 85888 w 93940"/>
                  <a:gd name="connsiteY38" fmla="*/ 72724 h 89083"/>
                  <a:gd name="connsiteX39" fmla="*/ 85761 w 93940"/>
                  <a:gd name="connsiteY39" fmla="*/ 79114 h 89083"/>
                  <a:gd name="connsiteX40" fmla="*/ 84866 w 93940"/>
                  <a:gd name="connsiteY40" fmla="*/ 83459 h 89083"/>
                  <a:gd name="connsiteX41" fmla="*/ 83332 w 93940"/>
                  <a:gd name="connsiteY41" fmla="*/ 86400 h 89083"/>
                  <a:gd name="connsiteX42" fmla="*/ 80393 w 93940"/>
                  <a:gd name="connsiteY42" fmla="*/ 87933 h 89083"/>
                  <a:gd name="connsiteX43" fmla="*/ 75919 w 93940"/>
                  <a:gd name="connsiteY43" fmla="*/ 88700 h 89083"/>
                  <a:gd name="connsiteX44" fmla="*/ 69401 w 93940"/>
                  <a:gd name="connsiteY44" fmla="*/ 88828 h 8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940" h="89083">
                    <a:moveTo>
                      <a:pt x="3451" y="13804"/>
                    </a:moveTo>
                    <a:lnTo>
                      <a:pt x="16743" y="13804"/>
                    </a:lnTo>
                    <a:lnTo>
                      <a:pt x="16743" y="0"/>
                    </a:lnTo>
                    <a:lnTo>
                      <a:pt x="29397" y="0"/>
                    </a:lnTo>
                    <a:lnTo>
                      <a:pt x="29397" y="13804"/>
                    </a:lnTo>
                    <a:lnTo>
                      <a:pt x="39494" y="13804"/>
                    </a:lnTo>
                    <a:lnTo>
                      <a:pt x="39494" y="24923"/>
                    </a:lnTo>
                    <a:lnTo>
                      <a:pt x="31569" y="24923"/>
                    </a:lnTo>
                    <a:cubicBezTo>
                      <a:pt x="36682" y="33614"/>
                      <a:pt x="41155" y="41410"/>
                      <a:pt x="45117" y="48568"/>
                    </a:cubicBezTo>
                    <a:lnTo>
                      <a:pt x="36937" y="55597"/>
                    </a:lnTo>
                    <a:cubicBezTo>
                      <a:pt x="34253" y="50101"/>
                      <a:pt x="31697" y="45116"/>
                      <a:pt x="29397" y="40516"/>
                    </a:cubicBezTo>
                    <a:lnTo>
                      <a:pt x="29397" y="89083"/>
                    </a:lnTo>
                    <a:lnTo>
                      <a:pt x="16743" y="89083"/>
                    </a:lnTo>
                    <a:lnTo>
                      <a:pt x="16743" y="50229"/>
                    </a:lnTo>
                    <a:cubicBezTo>
                      <a:pt x="14059" y="57897"/>
                      <a:pt x="10736" y="64416"/>
                      <a:pt x="6646" y="70040"/>
                    </a:cubicBezTo>
                    <a:lnTo>
                      <a:pt x="0" y="59815"/>
                    </a:lnTo>
                    <a:cubicBezTo>
                      <a:pt x="7925" y="47929"/>
                      <a:pt x="13292" y="36298"/>
                      <a:pt x="16104" y="24923"/>
                    </a:cubicBezTo>
                    <a:lnTo>
                      <a:pt x="3579" y="24923"/>
                    </a:lnTo>
                    <a:lnTo>
                      <a:pt x="3579" y="13804"/>
                    </a:lnTo>
                    <a:close/>
                    <a:moveTo>
                      <a:pt x="69529" y="88700"/>
                    </a:moveTo>
                    <a:cubicBezTo>
                      <a:pt x="66461" y="88700"/>
                      <a:pt x="60966" y="88572"/>
                      <a:pt x="53041" y="88189"/>
                    </a:cubicBezTo>
                    <a:lnTo>
                      <a:pt x="52402" y="77069"/>
                    </a:lnTo>
                    <a:cubicBezTo>
                      <a:pt x="59432" y="77453"/>
                      <a:pt x="64288" y="77581"/>
                      <a:pt x="67228" y="77581"/>
                    </a:cubicBezTo>
                    <a:cubicBezTo>
                      <a:pt x="70168" y="77581"/>
                      <a:pt x="71574" y="77325"/>
                      <a:pt x="72085" y="76942"/>
                    </a:cubicBezTo>
                    <a:cubicBezTo>
                      <a:pt x="72596" y="76558"/>
                      <a:pt x="72852" y="75152"/>
                      <a:pt x="72852" y="72980"/>
                    </a:cubicBezTo>
                    <a:lnTo>
                      <a:pt x="72852" y="39877"/>
                    </a:lnTo>
                    <a:cubicBezTo>
                      <a:pt x="65056" y="53680"/>
                      <a:pt x="54703" y="65822"/>
                      <a:pt x="41794" y="76302"/>
                    </a:cubicBezTo>
                    <a:lnTo>
                      <a:pt x="33870" y="66972"/>
                    </a:lnTo>
                    <a:cubicBezTo>
                      <a:pt x="50102" y="53680"/>
                      <a:pt x="61604" y="39621"/>
                      <a:pt x="68378" y="24923"/>
                    </a:cubicBezTo>
                    <a:lnTo>
                      <a:pt x="43456" y="24923"/>
                    </a:lnTo>
                    <a:lnTo>
                      <a:pt x="43456" y="13804"/>
                    </a:lnTo>
                    <a:lnTo>
                      <a:pt x="72852" y="13804"/>
                    </a:lnTo>
                    <a:lnTo>
                      <a:pt x="72852" y="0"/>
                    </a:lnTo>
                    <a:lnTo>
                      <a:pt x="85888" y="0"/>
                    </a:lnTo>
                    <a:lnTo>
                      <a:pt x="85888" y="13804"/>
                    </a:lnTo>
                    <a:lnTo>
                      <a:pt x="93940" y="13804"/>
                    </a:lnTo>
                    <a:lnTo>
                      <a:pt x="93940" y="24923"/>
                    </a:lnTo>
                    <a:lnTo>
                      <a:pt x="85888" y="24923"/>
                    </a:lnTo>
                    <a:lnTo>
                      <a:pt x="85888" y="72724"/>
                    </a:lnTo>
                    <a:cubicBezTo>
                      <a:pt x="85888" y="75408"/>
                      <a:pt x="85888" y="77581"/>
                      <a:pt x="85761" y="79114"/>
                    </a:cubicBezTo>
                    <a:cubicBezTo>
                      <a:pt x="85761" y="80648"/>
                      <a:pt x="85377" y="82054"/>
                      <a:pt x="84866" y="83459"/>
                    </a:cubicBezTo>
                    <a:cubicBezTo>
                      <a:pt x="84355" y="84866"/>
                      <a:pt x="83844" y="85761"/>
                      <a:pt x="83332" y="86400"/>
                    </a:cubicBezTo>
                    <a:cubicBezTo>
                      <a:pt x="82693" y="87038"/>
                      <a:pt x="81799" y="87549"/>
                      <a:pt x="80393" y="87933"/>
                    </a:cubicBezTo>
                    <a:cubicBezTo>
                      <a:pt x="78987" y="88316"/>
                      <a:pt x="77581" y="88572"/>
                      <a:pt x="75919" y="88700"/>
                    </a:cubicBezTo>
                    <a:cubicBezTo>
                      <a:pt x="74258" y="88828"/>
                      <a:pt x="72213" y="88828"/>
                      <a:pt x="69401" y="8882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5D36BA09-E34D-D41F-9144-A4E49C5704C1}"/>
                  </a:ext>
                </a:extLst>
              </p:cNvPr>
              <p:cNvSpPr/>
              <p:nvPr/>
            </p:nvSpPr>
            <p:spPr>
              <a:xfrm>
                <a:off x="8395929" y="5341785"/>
                <a:ext cx="85249" cy="86526"/>
              </a:xfrm>
              <a:custGeom>
                <a:avLst/>
                <a:gdLst>
                  <a:gd name="connsiteX0" fmla="*/ 0 w 85249"/>
                  <a:gd name="connsiteY0" fmla="*/ 10864 h 86526"/>
                  <a:gd name="connsiteX1" fmla="*/ 46523 w 85249"/>
                  <a:gd name="connsiteY1" fmla="*/ 10864 h 86526"/>
                  <a:gd name="connsiteX2" fmla="*/ 46523 w 85249"/>
                  <a:gd name="connsiteY2" fmla="*/ 0 h 86526"/>
                  <a:gd name="connsiteX3" fmla="*/ 59048 w 85249"/>
                  <a:gd name="connsiteY3" fmla="*/ 0 h 86526"/>
                  <a:gd name="connsiteX4" fmla="*/ 59048 w 85249"/>
                  <a:gd name="connsiteY4" fmla="*/ 10864 h 86526"/>
                  <a:gd name="connsiteX5" fmla="*/ 85249 w 85249"/>
                  <a:gd name="connsiteY5" fmla="*/ 10864 h 86526"/>
                  <a:gd name="connsiteX6" fmla="*/ 85249 w 85249"/>
                  <a:gd name="connsiteY6" fmla="*/ 21344 h 86526"/>
                  <a:gd name="connsiteX7" fmla="*/ 59048 w 85249"/>
                  <a:gd name="connsiteY7" fmla="*/ 21344 h 86526"/>
                  <a:gd name="connsiteX8" fmla="*/ 59048 w 85249"/>
                  <a:gd name="connsiteY8" fmla="*/ 40899 h 86526"/>
                  <a:gd name="connsiteX9" fmla="*/ 61604 w 85249"/>
                  <a:gd name="connsiteY9" fmla="*/ 54063 h 86526"/>
                  <a:gd name="connsiteX10" fmla="*/ 53041 w 85249"/>
                  <a:gd name="connsiteY10" fmla="*/ 76686 h 86526"/>
                  <a:gd name="connsiteX11" fmla="*/ 24540 w 85249"/>
                  <a:gd name="connsiteY11" fmla="*/ 86527 h 86526"/>
                  <a:gd name="connsiteX12" fmla="*/ 22623 w 85249"/>
                  <a:gd name="connsiteY12" fmla="*/ 75152 h 86526"/>
                  <a:gd name="connsiteX13" fmla="*/ 42177 w 85249"/>
                  <a:gd name="connsiteY13" fmla="*/ 70423 h 86526"/>
                  <a:gd name="connsiteX14" fmla="*/ 49079 w 85249"/>
                  <a:gd name="connsiteY14" fmla="*/ 60837 h 86526"/>
                  <a:gd name="connsiteX15" fmla="*/ 49079 w 85249"/>
                  <a:gd name="connsiteY15" fmla="*/ 60582 h 86526"/>
                  <a:gd name="connsiteX16" fmla="*/ 49079 w 85249"/>
                  <a:gd name="connsiteY16" fmla="*/ 60326 h 86526"/>
                  <a:gd name="connsiteX17" fmla="*/ 49079 w 85249"/>
                  <a:gd name="connsiteY17" fmla="*/ 60326 h 86526"/>
                  <a:gd name="connsiteX18" fmla="*/ 36042 w 85249"/>
                  <a:gd name="connsiteY18" fmla="*/ 64416 h 86526"/>
                  <a:gd name="connsiteX19" fmla="*/ 21472 w 85249"/>
                  <a:gd name="connsiteY19" fmla="*/ 58920 h 86526"/>
                  <a:gd name="connsiteX20" fmla="*/ 15849 w 85249"/>
                  <a:gd name="connsiteY20" fmla="*/ 44989 h 86526"/>
                  <a:gd name="connsiteX21" fmla="*/ 21600 w 85249"/>
                  <a:gd name="connsiteY21" fmla="*/ 31058 h 86526"/>
                  <a:gd name="connsiteX22" fmla="*/ 36554 w 85249"/>
                  <a:gd name="connsiteY22" fmla="*/ 25689 h 86526"/>
                  <a:gd name="connsiteX23" fmla="*/ 46523 w 85249"/>
                  <a:gd name="connsiteY23" fmla="*/ 27990 h 86526"/>
                  <a:gd name="connsiteX24" fmla="*/ 46778 w 85249"/>
                  <a:gd name="connsiteY24" fmla="*/ 27990 h 86526"/>
                  <a:gd name="connsiteX25" fmla="*/ 46778 w 85249"/>
                  <a:gd name="connsiteY25" fmla="*/ 21344 h 86526"/>
                  <a:gd name="connsiteX26" fmla="*/ 256 w 85249"/>
                  <a:gd name="connsiteY26" fmla="*/ 21344 h 86526"/>
                  <a:gd name="connsiteX27" fmla="*/ 256 w 85249"/>
                  <a:gd name="connsiteY27" fmla="*/ 10864 h 86526"/>
                  <a:gd name="connsiteX28" fmla="*/ 30930 w 85249"/>
                  <a:gd name="connsiteY28" fmla="*/ 38726 h 86526"/>
                  <a:gd name="connsiteX29" fmla="*/ 28118 w 85249"/>
                  <a:gd name="connsiteY29" fmla="*/ 45116 h 86526"/>
                  <a:gd name="connsiteX30" fmla="*/ 30930 w 85249"/>
                  <a:gd name="connsiteY30" fmla="*/ 51507 h 86526"/>
                  <a:gd name="connsiteX31" fmla="*/ 37960 w 85249"/>
                  <a:gd name="connsiteY31" fmla="*/ 54063 h 86526"/>
                  <a:gd name="connsiteX32" fmla="*/ 44989 w 85249"/>
                  <a:gd name="connsiteY32" fmla="*/ 51507 h 86526"/>
                  <a:gd name="connsiteX33" fmla="*/ 47801 w 85249"/>
                  <a:gd name="connsiteY33" fmla="*/ 45116 h 86526"/>
                  <a:gd name="connsiteX34" fmla="*/ 44989 w 85249"/>
                  <a:gd name="connsiteY34" fmla="*/ 38726 h 86526"/>
                  <a:gd name="connsiteX35" fmla="*/ 37960 w 85249"/>
                  <a:gd name="connsiteY35" fmla="*/ 36170 h 86526"/>
                  <a:gd name="connsiteX36" fmla="*/ 30930 w 85249"/>
                  <a:gd name="connsiteY36" fmla="*/ 38726 h 86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5249" h="86526">
                    <a:moveTo>
                      <a:pt x="0" y="10864"/>
                    </a:moveTo>
                    <a:lnTo>
                      <a:pt x="46523" y="10864"/>
                    </a:lnTo>
                    <a:lnTo>
                      <a:pt x="46523" y="0"/>
                    </a:lnTo>
                    <a:lnTo>
                      <a:pt x="59048" y="0"/>
                    </a:lnTo>
                    <a:lnTo>
                      <a:pt x="59048" y="10864"/>
                    </a:lnTo>
                    <a:lnTo>
                      <a:pt x="85249" y="10864"/>
                    </a:lnTo>
                    <a:lnTo>
                      <a:pt x="85249" y="21344"/>
                    </a:lnTo>
                    <a:lnTo>
                      <a:pt x="59048" y="21344"/>
                    </a:lnTo>
                    <a:lnTo>
                      <a:pt x="59048" y="40899"/>
                    </a:lnTo>
                    <a:cubicBezTo>
                      <a:pt x="60710" y="44606"/>
                      <a:pt x="61604" y="49079"/>
                      <a:pt x="61604" y="54063"/>
                    </a:cubicBezTo>
                    <a:cubicBezTo>
                      <a:pt x="61604" y="64032"/>
                      <a:pt x="58793" y="71573"/>
                      <a:pt x="53041" y="76686"/>
                    </a:cubicBezTo>
                    <a:cubicBezTo>
                      <a:pt x="47290" y="81798"/>
                      <a:pt x="37832" y="85121"/>
                      <a:pt x="24540" y="86527"/>
                    </a:cubicBezTo>
                    <a:lnTo>
                      <a:pt x="22623" y="75152"/>
                    </a:lnTo>
                    <a:cubicBezTo>
                      <a:pt x="31952" y="74130"/>
                      <a:pt x="38471" y="72468"/>
                      <a:pt x="42177" y="70423"/>
                    </a:cubicBezTo>
                    <a:cubicBezTo>
                      <a:pt x="45756" y="68250"/>
                      <a:pt x="48057" y="65055"/>
                      <a:pt x="49079" y="60837"/>
                    </a:cubicBezTo>
                    <a:cubicBezTo>
                      <a:pt x="49079" y="60837"/>
                      <a:pt x="49079" y="60710"/>
                      <a:pt x="49079" y="60582"/>
                    </a:cubicBezTo>
                    <a:cubicBezTo>
                      <a:pt x="49079" y="60582"/>
                      <a:pt x="49079" y="60454"/>
                      <a:pt x="49079" y="60326"/>
                    </a:cubicBezTo>
                    <a:lnTo>
                      <a:pt x="49079" y="60326"/>
                    </a:lnTo>
                    <a:cubicBezTo>
                      <a:pt x="45628" y="63010"/>
                      <a:pt x="41283" y="64416"/>
                      <a:pt x="36042" y="64416"/>
                    </a:cubicBezTo>
                    <a:cubicBezTo>
                      <a:pt x="30035" y="64416"/>
                      <a:pt x="25179" y="62626"/>
                      <a:pt x="21472" y="58920"/>
                    </a:cubicBezTo>
                    <a:cubicBezTo>
                      <a:pt x="17638" y="55213"/>
                      <a:pt x="15849" y="50612"/>
                      <a:pt x="15849" y="44989"/>
                    </a:cubicBezTo>
                    <a:cubicBezTo>
                      <a:pt x="15849" y="39365"/>
                      <a:pt x="17766" y="34636"/>
                      <a:pt x="21600" y="31058"/>
                    </a:cubicBezTo>
                    <a:cubicBezTo>
                      <a:pt x="25434" y="27479"/>
                      <a:pt x="30419" y="25689"/>
                      <a:pt x="36554" y="25689"/>
                    </a:cubicBezTo>
                    <a:cubicBezTo>
                      <a:pt x="40005" y="25689"/>
                      <a:pt x="43328" y="26456"/>
                      <a:pt x="46523" y="27990"/>
                    </a:cubicBezTo>
                    <a:lnTo>
                      <a:pt x="46778" y="27990"/>
                    </a:lnTo>
                    <a:lnTo>
                      <a:pt x="46778" y="21344"/>
                    </a:lnTo>
                    <a:lnTo>
                      <a:pt x="256" y="21344"/>
                    </a:lnTo>
                    <a:lnTo>
                      <a:pt x="256" y="10864"/>
                    </a:lnTo>
                    <a:close/>
                    <a:moveTo>
                      <a:pt x="30930" y="38726"/>
                    </a:moveTo>
                    <a:cubicBezTo>
                      <a:pt x="29141" y="40388"/>
                      <a:pt x="28118" y="42560"/>
                      <a:pt x="28118" y="45116"/>
                    </a:cubicBezTo>
                    <a:cubicBezTo>
                      <a:pt x="28118" y="47673"/>
                      <a:pt x="29013" y="49845"/>
                      <a:pt x="30930" y="51507"/>
                    </a:cubicBezTo>
                    <a:cubicBezTo>
                      <a:pt x="32719" y="53169"/>
                      <a:pt x="35148" y="54063"/>
                      <a:pt x="37960" y="54063"/>
                    </a:cubicBezTo>
                    <a:cubicBezTo>
                      <a:pt x="40771" y="54063"/>
                      <a:pt x="43200" y="53169"/>
                      <a:pt x="44989" y="51507"/>
                    </a:cubicBezTo>
                    <a:cubicBezTo>
                      <a:pt x="46778" y="49845"/>
                      <a:pt x="47801" y="47673"/>
                      <a:pt x="47801" y="45116"/>
                    </a:cubicBezTo>
                    <a:cubicBezTo>
                      <a:pt x="47801" y="42560"/>
                      <a:pt x="46906" y="40388"/>
                      <a:pt x="44989" y="38726"/>
                    </a:cubicBezTo>
                    <a:cubicBezTo>
                      <a:pt x="43200" y="37064"/>
                      <a:pt x="40771" y="36170"/>
                      <a:pt x="37960" y="36170"/>
                    </a:cubicBezTo>
                    <a:cubicBezTo>
                      <a:pt x="35148" y="36170"/>
                      <a:pt x="32719" y="37064"/>
                      <a:pt x="30930" y="38726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7B501374-4437-02BC-4EDE-CD720AB33FBC}"/>
                  </a:ext>
                </a:extLst>
              </p:cNvPr>
              <p:cNvSpPr/>
              <p:nvPr/>
            </p:nvSpPr>
            <p:spPr>
              <a:xfrm>
                <a:off x="8497283" y="5348559"/>
                <a:ext cx="77963" cy="79498"/>
              </a:xfrm>
              <a:custGeom>
                <a:avLst/>
                <a:gdLst>
                  <a:gd name="connsiteX0" fmla="*/ 53552 w 77963"/>
                  <a:gd name="connsiteY0" fmla="*/ 66589 h 79498"/>
                  <a:gd name="connsiteX1" fmla="*/ 64032 w 77963"/>
                  <a:gd name="connsiteY1" fmla="*/ 51380 h 79498"/>
                  <a:gd name="connsiteX2" fmla="*/ 59304 w 77963"/>
                  <a:gd name="connsiteY2" fmla="*/ 41155 h 79498"/>
                  <a:gd name="connsiteX3" fmla="*/ 44094 w 77963"/>
                  <a:gd name="connsiteY3" fmla="*/ 37704 h 79498"/>
                  <a:gd name="connsiteX4" fmla="*/ 24667 w 77963"/>
                  <a:gd name="connsiteY4" fmla="*/ 40005 h 79498"/>
                  <a:gd name="connsiteX5" fmla="*/ 4473 w 77963"/>
                  <a:gd name="connsiteY5" fmla="*/ 47801 h 79498"/>
                  <a:gd name="connsiteX6" fmla="*/ 0 w 77963"/>
                  <a:gd name="connsiteY6" fmla="*/ 38727 h 79498"/>
                  <a:gd name="connsiteX7" fmla="*/ 46011 w 77963"/>
                  <a:gd name="connsiteY7" fmla="*/ 10864 h 79498"/>
                  <a:gd name="connsiteX8" fmla="*/ 46011 w 77963"/>
                  <a:gd name="connsiteY8" fmla="*/ 10864 h 79498"/>
                  <a:gd name="connsiteX9" fmla="*/ 6774 w 77963"/>
                  <a:gd name="connsiteY9" fmla="*/ 10864 h 79498"/>
                  <a:gd name="connsiteX10" fmla="*/ 6774 w 77963"/>
                  <a:gd name="connsiteY10" fmla="*/ 0 h 79498"/>
                  <a:gd name="connsiteX11" fmla="*/ 69528 w 77963"/>
                  <a:gd name="connsiteY11" fmla="*/ 0 h 79498"/>
                  <a:gd name="connsiteX12" fmla="*/ 69528 w 77963"/>
                  <a:gd name="connsiteY12" fmla="*/ 11119 h 79498"/>
                  <a:gd name="connsiteX13" fmla="*/ 37320 w 77963"/>
                  <a:gd name="connsiteY13" fmla="*/ 29013 h 79498"/>
                  <a:gd name="connsiteX14" fmla="*/ 37320 w 77963"/>
                  <a:gd name="connsiteY14" fmla="*/ 29013 h 79498"/>
                  <a:gd name="connsiteX15" fmla="*/ 49334 w 77963"/>
                  <a:gd name="connsiteY15" fmla="*/ 27862 h 79498"/>
                  <a:gd name="connsiteX16" fmla="*/ 70679 w 77963"/>
                  <a:gd name="connsiteY16" fmla="*/ 33742 h 79498"/>
                  <a:gd name="connsiteX17" fmla="*/ 77964 w 77963"/>
                  <a:gd name="connsiteY17" fmla="*/ 50229 h 79498"/>
                  <a:gd name="connsiteX18" fmla="*/ 67867 w 77963"/>
                  <a:gd name="connsiteY18" fmla="*/ 71829 h 79498"/>
                  <a:gd name="connsiteX19" fmla="*/ 38982 w 77963"/>
                  <a:gd name="connsiteY19" fmla="*/ 79498 h 79498"/>
                  <a:gd name="connsiteX20" fmla="*/ 16999 w 77963"/>
                  <a:gd name="connsiteY20" fmla="*/ 75024 h 79498"/>
                  <a:gd name="connsiteX21" fmla="*/ 9713 w 77963"/>
                  <a:gd name="connsiteY21" fmla="*/ 62115 h 79498"/>
                  <a:gd name="connsiteX22" fmla="*/ 15976 w 77963"/>
                  <a:gd name="connsiteY22" fmla="*/ 51124 h 79498"/>
                  <a:gd name="connsiteX23" fmla="*/ 33103 w 77963"/>
                  <a:gd name="connsiteY23" fmla="*/ 46651 h 79498"/>
                  <a:gd name="connsiteX24" fmla="*/ 49334 w 77963"/>
                  <a:gd name="connsiteY24" fmla="*/ 50357 h 79498"/>
                  <a:gd name="connsiteX25" fmla="*/ 54319 w 77963"/>
                  <a:gd name="connsiteY25" fmla="*/ 61349 h 79498"/>
                  <a:gd name="connsiteX26" fmla="*/ 53680 w 77963"/>
                  <a:gd name="connsiteY26" fmla="*/ 66717 h 79498"/>
                  <a:gd name="connsiteX27" fmla="*/ 41410 w 77963"/>
                  <a:gd name="connsiteY27" fmla="*/ 68762 h 79498"/>
                  <a:gd name="connsiteX28" fmla="*/ 43072 w 77963"/>
                  <a:gd name="connsiteY28" fmla="*/ 62627 h 79498"/>
                  <a:gd name="connsiteX29" fmla="*/ 40643 w 77963"/>
                  <a:gd name="connsiteY29" fmla="*/ 57898 h 79498"/>
                  <a:gd name="connsiteX30" fmla="*/ 32208 w 77963"/>
                  <a:gd name="connsiteY30" fmla="*/ 56237 h 79498"/>
                  <a:gd name="connsiteX31" fmla="*/ 24667 w 77963"/>
                  <a:gd name="connsiteY31" fmla="*/ 57898 h 79498"/>
                  <a:gd name="connsiteX32" fmla="*/ 22111 w 77963"/>
                  <a:gd name="connsiteY32" fmla="*/ 61860 h 79498"/>
                  <a:gd name="connsiteX33" fmla="*/ 38854 w 77963"/>
                  <a:gd name="connsiteY33" fmla="*/ 68762 h 79498"/>
                  <a:gd name="connsiteX34" fmla="*/ 40132 w 77963"/>
                  <a:gd name="connsiteY34" fmla="*/ 68762 h 79498"/>
                  <a:gd name="connsiteX35" fmla="*/ 41410 w 77963"/>
                  <a:gd name="connsiteY35" fmla="*/ 68762 h 7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7963" h="79498">
                    <a:moveTo>
                      <a:pt x="53552" y="66589"/>
                    </a:moveTo>
                    <a:cubicBezTo>
                      <a:pt x="60582" y="63905"/>
                      <a:pt x="64032" y="58793"/>
                      <a:pt x="64032" y="51380"/>
                    </a:cubicBezTo>
                    <a:cubicBezTo>
                      <a:pt x="64032" y="46906"/>
                      <a:pt x="62499" y="43456"/>
                      <a:pt x="59304" y="41155"/>
                    </a:cubicBezTo>
                    <a:cubicBezTo>
                      <a:pt x="56108" y="38854"/>
                      <a:pt x="50996" y="37704"/>
                      <a:pt x="44094" y="37704"/>
                    </a:cubicBezTo>
                    <a:cubicBezTo>
                      <a:pt x="37192" y="37704"/>
                      <a:pt x="30674" y="38471"/>
                      <a:pt x="24667" y="40005"/>
                    </a:cubicBezTo>
                    <a:cubicBezTo>
                      <a:pt x="18532" y="41538"/>
                      <a:pt x="11886" y="44222"/>
                      <a:pt x="4473" y="47801"/>
                    </a:cubicBezTo>
                    <a:lnTo>
                      <a:pt x="0" y="38727"/>
                    </a:lnTo>
                    <a:lnTo>
                      <a:pt x="46011" y="10864"/>
                    </a:lnTo>
                    <a:lnTo>
                      <a:pt x="46011" y="10864"/>
                    </a:lnTo>
                    <a:cubicBezTo>
                      <a:pt x="46011" y="10864"/>
                      <a:pt x="6774" y="10864"/>
                      <a:pt x="6774" y="10864"/>
                    </a:cubicBezTo>
                    <a:lnTo>
                      <a:pt x="6774" y="0"/>
                    </a:lnTo>
                    <a:lnTo>
                      <a:pt x="69528" y="0"/>
                    </a:lnTo>
                    <a:lnTo>
                      <a:pt x="69528" y="11119"/>
                    </a:lnTo>
                    <a:cubicBezTo>
                      <a:pt x="69528" y="11119"/>
                      <a:pt x="37320" y="29013"/>
                      <a:pt x="37320" y="29013"/>
                    </a:cubicBezTo>
                    <a:lnTo>
                      <a:pt x="37320" y="29013"/>
                    </a:lnTo>
                    <a:cubicBezTo>
                      <a:pt x="41666" y="28246"/>
                      <a:pt x="45628" y="27862"/>
                      <a:pt x="49334" y="27862"/>
                    </a:cubicBezTo>
                    <a:cubicBezTo>
                      <a:pt x="58665" y="27862"/>
                      <a:pt x="65822" y="29780"/>
                      <a:pt x="70679" y="33742"/>
                    </a:cubicBezTo>
                    <a:cubicBezTo>
                      <a:pt x="75535" y="37576"/>
                      <a:pt x="77964" y="43072"/>
                      <a:pt x="77964" y="50229"/>
                    </a:cubicBezTo>
                    <a:cubicBezTo>
                      <a:pt x="77964" y="59560"/>
                      <a:pt x="74641" y="66717"/>
                      <a:pt x="67867" y="71829"/>
                    </a:cubicBezTo>
                    <a:cubicBezTo>
                      <a:pt x="61093" y="76942"/>
                      <a:pt x="51507" y="79498"/>
                      <a:pt x="38982" y="79498"/>
                    </a:cubicBezTo>
                    <a:cubicBezTo>
                      <a:pt x="29141" y="79498"/>
                      <a:pt x="21855" y="77964"/>
                      <a:pt x="16999" y="75024"/>
                    </a:cubicBezTo>
                    <a:cubicBezTo>
                      <a:pt x="12142" y="72085"/>
                      <a:pt x="9713" y="67739"/>
                      <a:pt x="9713" y="62115"/>
                    </a:cubicBezTo>
                    <a:cubicBezTo>
                      <a:pt x="9713" y="57770"/>
                      <a:pt x="11758" y="54191"/>
                      <a:pt x="15976" y="51124"/>
                    </a:cubicBezTo>
                    <a:cubicBezTo>
                      <a:pt x="20066" y="48185"/>
                      <a:pt x="25817" y="46651"/>
                      <a:pt x="33103" y="46651"/>
                    </a:cubicBezTo>
                    <a:cubicBezTo>
                      <a:pt x="40388" y="46651"/>
                      <a:pt x="46011" y="47929"/>
                      <a:pt x="49334" y="50357"/>
                    </a:cubicBezTo>
                    <a:cubicBezTo>
                      <a:pt x="52658" y="52913"/>
                      <a:pt x="54319" y="56492"/>
                      <a:pt x="54319" y="61349"/>
                    </a:cubicBezTo>
                    <a:cubicBezTo>
                      <a:pt x="54319" y="63138"/>
                      <a:pt x="54063" y="64928"/>
                      <a:pt x="53680" y="66717"/>
                    </a:cubicBezTo>
                    <a:close/>
                    <a:moveTo>
                      <a:pt x="41410" y="68762"/>
                    </a:moveTo>
                    <a:cubicBezTo>
                      <a:pt x="42561" y="66333"/>
                      <a:pt x="43072" y="64289"/>
                      <a:pt x="43072" y="62627"/>
                    </a:cubicBezTo>
                    <a:cubicBezTo>
                      <a:pt x="43072" y="60582"/>
                      <a:pt x="42305" y="59048"/>
                      <a:pt x="40643" y="57898"/>
                    </a:cubicBezTo>
                    <a:cubicBezTo>
                      <a:pt x="39110" y="56876"/>
                      <a:pt x="36298" y="56237"/>
                      <a:pt x="32208" y="56237"/>
                    </a:cubicBezTo>
                    <a:cubicBezTo>
                      <a:pt x="28885" y="56237"/>
                      <a:pt x="26456" y="56748"/>
                      <a:pt x="24667" y="57898"/>
                    </a:cubicBezTo>
                    <a:cubicBezTo>
                      <a:pt x="22878" y="58920"/>
                      <a:pt x="22111" y="60327"/>
                      <a:pt x="22111" y="61860"/>
                    </a:cubicBezTo>
                    <a:cubicBezTo>
                      <a:pt x="22111" y="66461"/>
                      <a:pt x="27735" y="68762"/>
                      <a:pt x="38854" y="68762"/>
                    </a:cubicBezTo>
                    <a:cubicBezTo>
                      <a:pt x="39110" y="68762"/>
                      <a:pt x="39493" y="68762"/>
                      <a:pt x="40132" y="68762"/>
                    </a:cubicBezTo>
                    <a:cubicBezTo>
                      <a:pt x="40771" y="68762"/>
                      <a:pt x="41154" y="68762"/>
                      <a:pt x="41410" y="6876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020BC847-943B-910A-9223-0DF59CA27884}"/>
                  </a:ext>
                </a:extLst>
              </p:cNvPr>
              <p:cNvSpPr/>
              <p:nvPr/>
            </p:nvSpPr>
            <p:spPr>
              <a:xfrm>
                <a:off x="8592756" y="5349453"/>
                <a:ext cx="48567" cy="72851"/>
              </a:xfrm>
              <a:custGeom>
                <a:avLst/>
                <a:gdLst>
                  <a:gd name="connsiteX0" fmla="*/ 1406 w 48567"/>
                  <a:gd name="connsiteY0" fmla="*/ 61732 h 72851"/>
                  <a:gd name="connsiteX1" fmla="*/ 22111 w 48567"/>
                  <a:gd name="connsiteY1" fmla="*/ 44095 h 72851"/>
                  <a:gd name="connsiteX2" fmla="*/ 31825 w 48567"/>
                  <a:gd name="connsiteY2" fmla="*/ 32208 h 72851"/>
                  <a:gd name="connsiteX3" fmla="*/ 34253 w 48567"/>
                  <a:gd name="connsiteY3" fmla="*/ 22367 h 72851"/>
                  <a:gd name="connsiteX4" fmla="*/ 22495 w 48567"/>
                  <a:gd name="connsiteY4" fmla="*/ 11375 h 72851"/>
                  <a:gd name="connsiteX5" fmla="*/ 3707 w 48567"/>
                  <a:gd name="connsiteY5" fmla="*/ 18149 h 72851"/>
                  <a:gd name="connsiteX6" fmla="*/ 0 w 48567"/>
                  <a:gd name="connsiteY6" fmla="*/ 7157 h 72851"/>
                  <a:gd name="connsiteX7" fmla="*/ 11503 w 48567"/>
                  <a:gd name="connsiteY7" fmla="*/ 1917 h 72851"/>
                  <a:gd name="connsiteX8" fmla="*/ 24412 w 48567"/>
                  <a:gd name="connsiteY8" fmla="*/ 0 h 72851"/>
                  <a:gd name="connsiteX9" fmla="*/ 42177 w 48567"/>
                  <a:gd name="connsiteY9" fmla="*/ 5496 h 72851"/>
                  <a:gd name="connsiteX10" fmla="*/ 48440 w 48567"/>
                  <a:gd name="connsiteY10" fmla="*/ 20961 h 72851"/>
                  <a:gd name="connsiteX11" fmla="*/ 42561 w 48567"/>
                  <a:gd name="connsiteY11" fmla="*/ 38727 h 72851"/>
                  <a:gd name="connsiteX12" fmla="*/ 19683 w 48567"/>
                  <a:gd name="connsiteY12" fmla="*/ 61477 h 72851"/>
                  <a:gd name="connsiteX13" fmla="*/ 19683 w 48567"/>
                  <a:gd name="connsiteY13" fmla="*/ 61732 h 72851"/>
                  <a:gd name="connsiteX14" fmla="*/ 48568 w 48567"/>
                  <a:gd name="connsiteY14" fmla="*/ 61732 h 72851"/>
                  <a:gd name="connsiteX15" fmla="*/ 48568 w 48567"/>
                  <a:gd name="connsiteY15" fmla="*/ 72852 h 72851"/>
                  <a:gd name="connsiteX16" fmla="*/ 1278 w 48567"/>
                  <a:gd name="connsiteY16" fmla="*/ 72852 h 72851"/>
                  <a:gd name="connsiteX17" fmla="*/ 1278 w 48567"/>
                  <a:gd name="connsiteY17" fmla="*/ 61732 h 7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567" h="72851">
                    <a:moveTo>
                      <a:pt x="1406" y="61732"/>
                    </a:moveTo>
                    <a:cubicBezTo>
                      <a:pt x="10353" y="54703"/>
                      <a:pt x="17254" y="48823"/>
                      <a:pt x="22111" y="44095"/>
                    </a:cubicBezTo>
                    <a:cubicBezTo>
                      <a:pt x="26968" y="39366"/>
                      <a:pt x="30163" y="35404"/>
                      <a:pt x="31825" y="32208"/>
                    </a:cubicBezTo>
                    <a:cubicBezTo>
                      <a:pt x="33487" y="29013"/>
                      <a:pt x="34253" y="25818"/>
                      <a:pt x="34253" y="22367"/>
                    </a:cubicBezTo>
                    <a:cubicBezTo>
                      <a:pt x="34253" y="15081"/>
                      <a:pt x="30291" y="11375"/>
                      <a:pt x="22495" y="11375"/>
                    </a:cubicBezTo>
                    <a:cubicBezTo>
                      <a:pt x="16999" y="11375"/>
                      <a:pt x="10736" y="13676"/>
                      <a:pt x="3707" y="18149"/>
                    </a:cubicBezTo>
                    <a:lnTo>
                      <a:pt x="0" y="7157"/>
                    </a:lnTo>
                    <a:cubicBezTo>
                      <a:pt x="3323" y="4985"/>
                      <a:pt x="7158" y="3195"/>
                      <a:pt x="11503" y="1917"/>
                    </a:cubicBezTo>
                    <a:cubicBezTo>
                      <a:pt x="15849" y="639"/>
                      <a:pt x="20194" y="0"/>
                      <a:pt x="24412" y="0"/>
                    </a:cubicBezTo>
                    <a:cubicBezTo>
                      <a:pt x="32080" y="0"/>
                      <a:pt x="37960" y="1790"/>
                      <a:pt x="42177" y="5496"/>
                    </a:cubicBezTo>
                    <a:cubicBezTo>
                      <a:pt x="46395" y="9202"/>
                      <a:pt x="48440" y="14315"/>
                      <a:pt x="48440" y="20961"/>
                    </a:cubicBezTo>
                    <a:cubicBezTo>
                      <a:pt x="48440" y="27096"/>
                      <a:pt x="46523" y="33103"/>
                      <a:pt x="42561" y="38727"/>
                    </a:cubicBezTo>
                    <a:cubicBezTo>
                      <a:pt x="38599" y="44478"/>
                      <a:pt x="31058" y="52019"/>
                      <a:pt x="19683" y="61477"/>
                    </a:cubicBezTo>
                    <a:lnTo>
                      <a:pt x="19683" y="61732"/>
                    </a:lnTo>
                    <a:lnTo>
                      <a:pt x="48568" y="61732"/>
                    </a:lnTo>
                    <a:lnTo>
                      <a:pt x="48568" y="72852"/>
                    </a:lnTo>
                    <a:lnTo>
                      <a:pt x="1278" y="72852"/>
                    </a:lnTo>
                    <a:lnTo>
                      <a:pt x="1278" y="61732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8B0700C1-565D-BC41-4E75-136AB3F49B4E}"/>
                  </a:ext>
                </a:extLst>
              </p:cNvPr>
              <p:cNvSpPr/>
              <p:nvPr/>
            </p:nvSpPr>
            <p:spPr>
              <a:xfrm>
                <a:off x="8655384" y="5339996"/>
                <a:ext cx="88572" cy="90872"/>
              </a:xfrm>
              <a:custGeom>
                <a:avLst/>
                <a:gdLst>
                  <a:gd name="connsiteX0" fmla="*/ 88444 w 88572"/>
                  <a:gd name="connsiteY0" fmla="*/ 39749 h 90872"/>
                  <a:gd name="connsiteX1" fmla="*/ 79625 w 88572"/>
                  <a:gd name="connsiteY1" fmla="*/ 39749 h 90872"/>
                  <a:gd name="connsiteX2" fmla="*/ 79625 w 88572"/>
                  <a:gd name="connsiteY2" fmla="*/ 47545 h 90872"/>
                  <a:gd name="connsiteX3" fmla="*/ 88444 w 88572"/>
                  <a:gd name="connsiteY3" fmla="*/ 47545 h 90872"/>
                  <a:gd name="connsiteX4" fmla="*/ 88444 w 88572"/>
                  <a:gd name="connsiteY4" fmla="*/ 58153 h 90872"/>
                  <a:gd name="connsiteX5" fmla="*/ 79625 w 88572"/>
                  <a:gd name="connsiteY5" fmla="*/ 58153 h 90872"/>
                  <a:gd name="connsiteX6" fmla="*/ 79625 w 88572"/>
                  <a:gd name="connsiteY6" fmla="*/ 74641 h 90872"/>
                  <a:gd name="connsiteX7" fmla="*/ 79498 w 88572"/>
                  <a:gd name="connsiteY7" fmla="*/ 81159 h 90872"/>
                  <a:gd name="connsiteX8" fmla="*/ 78731 w 88572"/>
                  <a:gd name="connsiteY8" fmla="*/ 85633 h 90872"/>
                  <a:gd name="connsiteX9" fmla="*/ 77197 w 88572"/>
                  <a:gd name="connsiteY9" fmla="*/ 88572 h 90872"/>
                  <a:gd name="connsiteX10" fmla="*/ 74257 w 88572"/>
                  <a:gd name="connsiteY10" fmla="*/ 90106 h 90872"/>
                  <a:gd name="connsiteX11" fmla="*/ 70040 w 88572"/>
                  <a:gd name="connsiteY11" fmla="*/ 90873 h 90872"/>
                  <a:gd name="connsiteX12" fmla="*/ 63777 w 88572"/>
                  <a:gd name="connsiteY12" fmla="*/ 90873 h 90872"/>
                  <a:gd name="connsiteX13" fmla="*/ 51507 w 88572"/>
                  <a:gd name="connsiteY13" fmla="*/ 90362 h 90872"/>
                  <a:gd name="connsiteX14" fmla="*/ 50868 w 88572"/>
                  <a:gd name="connsiteY14" fmla="*/ 79753 h 90872"/>
                  <a:gd name="connsiteX15" fmla="*/ 61349 w 88572"/>
                  <a:gd name="connsiteY15" fmla="*/ 80264 h 90872"/>
                  <a:gd name="connsiteX16" fmla="*/ 65950 w 88572"/>
                  <a:gd name="connsiteY16" fmla="*/ 79625 h 90872"/>
                  <a:gd name="connsiteX17" fmla="*/ 66589 w 88572"/>
                  <a:gd name="connsiteY17" fmla="*/ 75280 h 90872"/>
                  <a:gd name="connsiteX18" fmla="*/ 66589 w 88572"/>
                  <a:gd name="connsiteY18" fmla="*/ 58025 h 90872"/>
                  <a:gd name="connsiteX19" fmla="*/ 42433 w 88572"/>
                  <a:gd name="connsiteY19" fmla="*/ 58025 h 90872"/>
                  <a:gd name="connsiteX20" fmla="*/ 56108 w 88572"/>
                  <a:gd name="connsiteY20" fmla="*/ 72340 h 90872"/>
                  <a:gd name="connsiteX21" fmla="*/ 47289 w 88572"/>
                  <a:gd name="connsiteY21" fmla="*/ 80009 h 90872"/>
                  <a:gd name="connsiteX22" fmla="*/ 32975 w 88572"/>
                  <a:gd name="connsiteY22" fmla="*/ 64928 h 90872"/>
                  <a:gd name="connsiteX23" fmla="*/ 40771 w 88572"/>
                  <a:gd name="connsiteY23" fmla="*/ 57897 h 90872"/>
                  <a:gd name="connsiteX24" fmla="*/ 31058 w 88572"/>
                  <a:gd name="connsiteY24" fmla="*/ 57897 h 90872"/>
                  <a:gd name="connsiteX25" fmla="*/ 31058 w 88572"/>
                  <a:gd name="connsiteY25" fmla="*/ 82693 h 90872"/>
                  <a:gd name="connsiteX26" fmla="*/ 11758 w 88572"/>
                  <a:gd name="connsiteY26" fmla="*/ 82693 h 90872"/>
                  <a:gd name="connsiteX27" fmla="*/ 11758 w 88572"/>
                  <a:gd name="connsiteY27" fmla="*/ 88188 h 90872"/>
                  <a:gd name="connsiteX28" fmla="*/ 0 w 88572"/>
                  <a:gd name="connsiteY28" fmla="*/ 88188 h 90872"/>
                  <a:gd name="connsiteX29" fmla="*/ 0 w 88572"/>
                  <a:gd name="connsiteY29" fmla="*/ 5496 h 90872"/>
                  <a:gd name="connsiteX30" fmla="*/ 31058 w 88572"/>
                  <a:gd name="connsiteY30" fmla="*/ 5496 h 90872"/>
                  <a:gd name="connsiteX31" fmla="*/ 31058 w 88572"/>
                  <a:gd name="connsiteY31" fmla="*/ 28885 h 90872"/>
                  <a:gd name="connsiteX32" fmla="*/ 53936 w 88572"/>
                  <a:gd name="connsiteY32" fmla="*/ 28885 h 90872"/>
                  <a:gd name="connsiteX33" fmla="*/ 53936 w 88572"/>
                  <a:gd name="connsiteY33" fmla="*/ 19810 h 90872"/>
                  <a:gd name="connsiteX34" fmla="*/ 34892 w 88572"/>
                  <a:gd name="connsiteY34" fmla="*/ 19810 h 90872"/>
                  <a:gd name="connsiteX35" fmla="*/ 34892 w 88572"/>
                  <a:gd name="connsiteY35" fmla="*/ 9458 h 90872"/>
                  <a:gd name="connsiteX36" fmla="*/ 53936 w 88572"/>
                  <a:gd name="connsiteY36" fmla="*/ 9458 h 90872"/>
                  <a:gd name="connsiteX37" fmla="*/ 53936 w 88572"/>
                  <a:gd name="connsiteY37" fmla="*/ 0 h 90872"/>
                  <a:gd name="connsiteX38" fmla="*/ 66972 w 88572"/>
                  <a:gd name="connsiteY38" fmla="*/ 0 h 90872"/>
                  <a:gd name="connsiteX39" fmla="*/ 66972 w 88572"/>
                  <a:gd name="connsiteY39" fmla="*/ 9458 h 90872"/>
                  <a:gd name="connsiteX40" fmla="*/ 85249 w 88572"/>
                  <a:gd name="connsiteY40" fmla="*/ 9458 h 90872"/>
                  <a:gd name="connsiteX41" fmla="*/ 85249 w 88572"/>
                  <a:gd name="connsiteY41" fmla="*/ 19810 h 90872"/>
                  <a:gd name="connsiteX42" fmla="*/ 66972 w 88572"/>
                  <a:gd name="connsiteY42" fmla="*/ 19810 h 90872"/>
                  <a:gd name="connsiteX43" fmla="*/ 66972 w 88572"/>
                  <a:gd name="connsiteY43" fmla="*/ 28885 h 90872"/>
                  <a:gd name="connsiteX44" fmla="*/ 88572 w 88572"/>
                  <a:gd name="connsiteY44" fmla="*/ 28885 h 90872"/>
                  <a:gd name="connsiteX45" fmla="*/ 88572 w 88572"/>
                  <a:gd name="connsiteY45" fmla="*/ 39493 h 90872"/>
                  <a:gd name="connsiteX46" fmla="*/ 11631 w 88572"/>
                  <a:gd name="connsiteY46" fmla="*/ 38215 h 90872"/>
                  <a:gd name="connsiteX47" fmla="*/ 19555 w 88572"/>
                  <a:gd name="connsiteY47" fmla="*/ 38215 h 90872"/>
                  <a:gd name="connsiteX48" fmla="*/ 19555 w 88572"/>
                  <a:gd name="connsiteY48" fmla="*/ 16999 h 90872"/>
                  <a:gd name="connsiteX49" fmla="*/ 11631 w 88572"/>
                  <a:gd name="connsiteY49" fmla="*/ 16999 h 90872"/>
                  <a:gd name="connsiteX50" fmla="*/ 11631 w 88572"/>
                  <a:gd name="connsiteY50" fmla="*/ 38215 h 90872"/>
                  <a:gd name="connsiteX51" fmla="*/ 11631 w 88572"/>
                  <a:gd name="connsiteY51" fmla="*/ 49079 h 90872"/>
                  <a:gd name="connsiteX52" fmla="*/ 11631 w 88572"/>
                  <a:gd name="connsiteY52" fmla="*/ 72212 h 90872"/>
                  <a:gd name="connsiteX53" fmla="*/ 19555 w 88572"/>
                  <a:gd name="connsiteY53" fmla="*/ 72212 h 90872"/>
                  <a:gd name="connsiteX54" fmla="*/ 19555 w 88572"/>
                  <a:gd name="connsiteY54" fmla="*/ 49079 h 90872"/>
                  <a:gd name="connsiteX55" fmla="*/ 11631 w 88572"/>
                  <a:gd name="connsiteY55" fmla="*/ 49079 h 90872"/>
                  <a:gd name="connsiteX56" fmla="*/ 30930 w 88572"/>
                  <a:gd name="connsiteY56" fmla="*/ 39749 h 90872"/>
                  <a:gd name="connsiteX57" fmla="*/ 30930 w 88572"/>
                  <a:gd name="connsiteY57" fmla="*/ 47545 h 90872"/>
                  <a:gd name="connsiteX58" fmla="*/ 66589 w 88572"/>
                  <a:gd name="connsiteY58" fmla="*/ 47545 h 90872"/>
                  <a:gd name="connsiteX59" fmla="*/ 66589 w 88572"/>
                  <a:gd name="connsiteY59" fmla="*/ 39749 h 90872"/>
                  <a:gd name="connsiteX60" fmla="*/ 30930 w 88572"/>
                  <a:gd name="connsiteY60" fmla="*/ 39749 h 9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88572" h="90872">
                    <a:moveTo>
                      <a:pt x="88444" y="39749"/>
                    </a:moveTo>
                    <a:lnTo>
                      <a:pt x="79625" y="39749"/>
                    </a:lnTo>
                    <a:lnTo>
                      <a:pt x="79625" y="47545"/>
                    </a:lnTo>
                    <a:lnTo>
                      <a:pt x="88444" y="47545"/>
                    </a:lnTo>
                    <a:lnTo>
                      <a:pt x="88444" y="58153"/>
                    </a:lnTo>
                    <a:lnTo>
                      <a:pt x="79625" y="58153"/>
                    </a:lnTo>
                    <a:lnTo>
                      <a:pt x="79625" y="74641"/>
                    </a:lnTo>
                    <a:cubicBezTo>
                      <a:pt x="79625" y="77453"/>
                      <a:pt x="79625" y="79497"/>
                      <a:pt x="79498" y="81159"/>
                    </a:cubicBezTo>
                    <a:cubicBezTo>
                      <a:pt x="79498" y="82693"/>
                      <a:pt x="79114" y="84226"/>
                      <a:pt x="78731" y="85633"/>
                    </a:cubicBezTo>
                    <a:cubicBezTo>
                      <a:pt x="78348" y="87038"/>
                      <a:pt x="77836" y="87933"/>
                      <a:pt x="77197" y="88572"/>
                    </a:cubicBezTo>
                    <a:cubicBezTo>
                      <a:pt x="76558" y="89211"/>
                      <a:pt x="75663" y="89723"/>
                      <a:pt x="74257" y="90106"/>
                    </a:cubicBezTo>
                    <a:cubicBezTo>
                      <a:pt x="72979" y="90617"/>
                      <a:pt x="71446" y="90873"/>
                      <a:pt x="70040" y="90873"/>
                    </a:cubicBezTo>
                    <a:cubicBezTo>
                      <a:pt x="68634" y="90873"/>
                      <a:pt x="66461" y="90873"/>
                      <a:pt x="63777" y="90873"/>
                    </a:cubicBezTo>
                    <a:cubicBezTo>
                      <a:pt x="61860" y="90873"/>
                      <a:pt x="57770" y="90745"/>
                      <a:pt x="51507" y="90362"/>
                    </a:cubicBezTo>
                    <a:lnTo>
                      <a:pt x="50868" y="79753"/>
                    </a:lnTo>
                    <a:cubicBezTo>
                      <a:pt x="56364" y="80137"/>
                      <a:pt x="59815" y="80264"/>
                      <a:pt x="61349" y="80264"/>
                    </a:cubicBezTo>
                    <a:cubicBezTo>
                      <a:pt x="64032" y="80264"/>
                      <a:pt x="65439" y="80137"/>
                      <a:pt x="65950" y="79625"/>
                    </a:cubicBezTo>
                    <a:cubicBezTo>
                      <a:pt x="66333" y="79242"/>
                      <a:pt x="66589" y="77836"/>
                      <a:pt x="66589" y="75280"/>
                    </a:cubicBezTo>
                    <a:lnTo>
                      <a:pt x="66589" y="58025"/>
                    </a:lnTo>
                    <a:lnTo>
                      <a:pt x="42433" y="58025"/>
                    </a:lnTo>
                    <a:cubicBezTo>
                      <a:pt x="47034" y="62371"/>
                      <a:pt x="51635" y="67100"/>
                      <a:pt x="56108" y="72340"/>
                    </a:cubicBezTo>
                    <a:lnTo>
                      <a:pt x="47289" y="80009"/>
                    </a:lnTo>
                    <a:cubicBezTo>
                      <a:pt x="42561" y="74513"/>
                      <a:pt x="37832" y="69529"/>
                      <a:pt x="32975" y="64928"/>
                    </a:cubicBezTo>
                    <a:lnTo>
                      <a:pt x="40771" y="57897"/>
                    </a:lnTo>
                    <a:lnTo>
                      <a:pt x="31058" y="57897"/>
                    </a:lnTo>
                    <a:lnTo>
                      <a:pt x="31058" y="82693"/>
                    </a:lnTo>
                    <a:lnTo>
                      <a:pt x="11758" y="82693"/>
                    </a:lnTo>
                    <a:lnTo>
                      <a:pt x="11758" y="88188"/>
                    </a:lnTo>
                    <a:lnTo>
                      <a:pt x="0" y="88188"/>
                    </a:lnTo>
                    <a:lnTo>
                      <a:pt x="0" y="5496"/>
                    </a:lnTo>
                    <a:lnTo>
                      <a:pt x="31058" y="5496"/>
                    </a:lnTo>
                    <a:lnTo>
                      <a:pt x="31058" y="28885"/>
                    </a:lnTo>
                    <a:lnTo>
                      <a:pt x="53936" y="28885"/>
                    </a:lnTo>
                    <a:lnTo>
                      <a:pt x="53936" y="19810"/>
                    </a:lnTo>
                    <a:lnTo>
                      <a:pt x="34892" y="19810"/>
                    </a:lnTo>
                    <a:lnTo>
                      <a:pt x="34892" y="9458"/>
                    </a:lnTo>
                    <a:lnTo>
                      <a:pt x="53936" y="9458"/>
                    </a:lnTo>
                    <a:lnTo>
                      <a:pt x="53936" y="0"/>
                    </a:lnTo>
                    <a:lnTo>
                      <a:pt x="66972" y="0"/>
                    </a:lnTo>
                    <a:lnTo>
                      <a:pt x="66972" y="9458"/>
                    </a:lnTo>
                    <a:lnTo>
                      <a:pt x="85249" y="9458"/>
                    </a:lnTo>
                    <a:lnTo>
                      <a:pt x="85249" y="19810"/>
                    </a:lnTo>
                    <a:lnTo>
                      <a:pt x="66972" y="19810"/>
                    </a:lnTo>
                    <a:lnTo>
                      <a:pt x="66972" y="28885"/>
                    </a:lnTo>
                    <a:lnTo>
                      <a:pt x="88572" y="28885"/>
                    </a:lnTo>
                    <a:lnTo>
                      <a:pt x="88572" y="39493"/>
                    </a:lnTo>
                    <a:close/>
                    <a:moveTo>
                      <a:pt x="11631" y="38215"/>
                    </a:moveTo>
                    <a:lnTo>
                      <a:pt x="19555" y="38215"/>
                    </a:lnTo>
                    <a:lnTo>
                      <a:pt x="19555" y="16999"/>
                    </a:lnTo>
                    <a:lnTo>
                      <a:pt x="11631" y="16999"/>
                    </a:lnTo>
                    <a:lnTo>
                      <a:pt x="11631" y="38215"/>
                    </a:lnTo>
                    <a:close/>
                    <a:moveTo>
                      <a:pt x="11631" y="49079"/>
                    </a:moveTo>
                    <a:lnTo>
                      <a:pt x="11631" y="72212"/>
                    </a:lnTo>
                    <a:lnTo>
                      <a:pt x="19555" y="72212"/>
                    </a:lnTo>
                    <a:lnTo>
                      <a:pt x="19555" y="49079"/>
                    </a:lnTo>
                    <a:lnTo>
                      <a:pt x="11631" y="49079"/>
                    </a:lnTo>
                    <a:close/>
                    <a:moveTo>
                      <a:pt x="30930" y="39749"/>
                    </a:moveTo>
                    <a:lnTo>
                      <a:pt x="30930" y="47545"/>
                    </a:lnTo>
                    <a:lnTo>
                      <a:pt x="66589" y="47545"/>
                    </a:lnTo>
                    <a:lnTo>
                      <a:pt x="66589" y="39749"/>
                    </a:lnTo>
                    <a:lnTo>
                      <a:pt x="30930" y="39749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F4B19CA5-78ED-8E2D-CA86-B4B039B86DBF}"/>
                  </a:ext>
                </a:extLst>
              </p:cNvPr>
              <p:cNvSpPr/>
              <p:nvPr/>
            </p:nvSpPr>
            <p:spPr>
              <a:xfrm>
                <a:off x="8753414" y="5343702"/>
                <a:ext cx="86527" cy="87294"/>
              </a:xfrm>
              <a:custGeom>
                <a:avLst/>
                <a:gdLst>
                  <a:gd name="connsiteX0" fmla="*/ 12653 w 86527"/>
                  <a:gd name="connsiteY0" fmla="*/ 87294 h 87294"/>
                  <a:gd name="connsiteX1" fmla="*/ 0 w 86527"/>
                  <a:gd name="connsiteY1" fmla="*/ 87294 h 87294"/>
                  <a:gd name="connsiteX2" fmla="*/ 0 w 86527"/>
                  <a:gd name="connsiteY2" fmla="*/ 128 h 87294"/>
                  <a:gd name="connsiteX3" fmla="*/ 40388 w 86527"/>
                  <a:gd name="connsiteY3" fmla="*/ 128 h 87294"/>
                  <a:gd name="connsiteX4" fmla="*/ 40388 w 86527"/>
                  <a:gd name="connsiteY4" fmla="*/ 38727 h 87294"/>
                  <a:gd name="connsiteX5" fmla="*/ 12653 w 86527"/>
                  <a:gd name="connsiteY5" fmla="*/ 38727 h 87294"/>
                  <a:gd name="connsiteX6" fmla="*/ 12653 w 86527"/>
                  <a:gd name="connsiteY6" fmla="*/ 87294 h 87294"/>
                  <a:gd name="connsiteX7" fmla="*/ 12653 w 86527"/>
                  <a:gd name="connsiteY7" fmla="*/ 15848 h 87294"/>
                  <a:gd name="connsiteX8" fmla="*/ 29397 w 86527"/>
                  <a:gd name="connsiteY8" fmla="*/ 15848 h 87294"/>
                  <a:gd name="connsiteX9" fmla="*/ 29397 w 86527"/>
                  <a:gd name="connsiteY9" fmla="*/ 10097 h 87294"/>
                  <a:gd name="connsiteX10" fmla="*/ 12653 w 86527"/>
                  <a:gd name="connsiteY10" fmla="*/ 10097 h 87294"/>
                  <a:gd name="connsiteX11" fmla="*/ 12653 w 86527"/>
                  <a:gd name="connsiteY11" fmla="*/ 15848 h 87294"/>
                  <a:gd name="connsiteX12" fmla="*/ 12653 w 86527"/>
                  <a:gd name="connsiteY12" fmla="*/ 24284 h 87294"/>
                  <a:gd name="connsiteX13" fmla="*/ 12653 w 86527"/>
                  <a:gd name="connsiteY13" fmla="*/ 30036 h 87294"/>
                  <a:gd name="connsiteX14" fmla="*/ 29397 w 86527"/>
                  <a:gd name="connsiteY14" fmla="*/ 30036 h 87294"/>
                  <a:gd name="connsiteX15" fmla="*/ 29397 w 86527"/>
                  <a:gd name="connsiteY15" fmla="*/ 24284 h 87294"/>
                  <a:gd name="connsiteX16" fmla="*/ 12653 w 86527"/>
                  <a:gd name="connsiteY16" fmla="*/ 24284 h 87294"/>
                  <a:gd name="connsiteX17" fmla="*/ 71190 w 86527"/>
                  <a:gd name="connsiteY17" fmla="*/ 86911 h 87294"/>
                  <a:gd name="connsiteX18" fmla="*/ 58154 w 86527"/>
                  <a:gd name="connsiteY18" fmla="*/ 86400 h 87294"/>
                  <a:gd name="connsiteX19" fmla="*/ 57770 w 86527"/>
                  <a:gd name="connsiteY19" fmla="*/ 79881 h 87294"/>
                  <a:gd name="connsiteX20" fmla="*/ 33231 w 86527"/>
                  <a:gd name="connsiteY20" fmla="*/ 79881 h 87294"/>
                  <a:gd name="connsiteX21" fmla="*/ 33231 w 86527"/>
                  <a:gd name="connsiteY21" fmla="*/ 84227 h 87294"/>
                  <a:gd name="connsiteX22" fmla="*/ 21856 w 86527"/>
                  <a:gd name="connsiteY22" fmla="*/ 84227 h 87294"/>
                  <a:gd name="connsiteX23" fmla="*/ 21856 w 86527"/>
                  <a:gd name="connsiteY23" fmla="*/ 43711 h 87294"/>
                  <a:gd name="connsiteX24" fmla="*/ 64800 w 86527"/>
                  <a:gd name="connsiteY24" fmla="*/ 43711 h 87294"/>
                  <a:gd name="connsiteX25" fmla="*/ 64800 w 86527"/>
                  <a:gd name="connsiteY25" fmla="*/ 75919 h 87294"/>
                  <a:gd name="connsiteX26" fmla="*/ 69145 w 86527"/>
                  <a:gd name="connsiteY26" fmla="*/ 75919 h 87294"/>
                  <a:gd name="connsiteX27" fmla="*/ 73363 w 86527"/>
                  <a:gd name="connsiteY27" fmla="*/ 75280 h 87294"/>
                  <a:gd name="connsiteX28" fmla="*/ 74002 w 86527"/>
                  <a:gd name="connsiteY28" fmla="*/ 71318 h 87294"/>
                  <a:gd name="connsiteX29" fmla="*/ 74002 w 86527"/>
                  <a:gd name="connsiteY29" fmla="*/ 38599 h 87294"/>
                  <a:gd name="connsiteX30" fmla="*/ 45245 w 86527"/>
                  <a:gd name="connsiteY30" fmla="*/ 38599 h 87294"/>
                  <a:gd name="connsiteX31" fmla="*/ 45245 w 86527"/>
                  <a:gd name="connsiteY31" fmla="*/ 0 h 87294"/>
                  <a:gd name="connsiteX32" fmla="*/ 86528 w 86527"/>
                  <a:gd name="connsiteY32" fmla="*/ 0 h 87294"/>
                  <a:gd name="connsiteX33" fmla="*/ 86528 w 86527"/>
                  <a:gd name="connsiteY33" fmla="*/ 70807 h 87294"/>
                  <a:gd name="connsiteX34" fmla="*/ 86400 w 86527"/>
                  <a:gd name="connsiteY34" fmla="*/ 77198 h 87294"/>
                  <a:gd name="connsiteX35" fmla="*/ 85633 w 86527"/>
                  <a:gd name="connsiteY35" fmla="*/ 81543 h 87294"/>
                  <a:gd name="connsiteX36" fmla="*/ 84099 w 86527"/>
                  <a:gd name="connsiteY36" fmla="*/ 84482 h 87294"/>
                  <a:gd name="connsiteX37" fmla="*/ 81287 w 86527"/>
                  <a:gd name="connsiteY37" fmla="*/ 86017 h 87294"/>
                  <a:gd name="connsiteX38" fmla="*/ 77197 w 86527"/>
                  <a:gd name="connsiteY38" fmla="*/ 86783 h 87294"/>
                  <a:gd name="connsiteX39" fmla="*/ 71190 w 86527"/>
                  <a:gd name="connsiteY39" fmla="*/ 86911 h 87294"/>
                  <a:gd name="connsiteX40" fmla="*/ 33231 w 86527"/>
                  <a:gd name="connsiteY40" fmla="*/ 57770 h 87294"/>
                  <a:gd name="connsiteX41" fmla="*/ 53552 w 86527"/>
                  <a:gd name="connsiteY41" fmla="*/ 57770 h 87294"/>
                  <a:gd name="connsiteX42" fmla="*/ 53552 w 86527"/>
                  <a:gd name="connsiteY42" fmla="*/ 52913 h 87294"/>
                  <a:gd name="connsiteX43" fmla="*/ 33231 w 86527"/>
                  <a:gd name="connsiteY43" fmla="*/ 52913 h 87294"/>
                  <a:gd name="connsiteX44" fmla="*/ 33231 w 86527"/>
                  <a:gd name="connsiteY44" fmla="*/ 57770 h 87294"/>
                  <a:gd name="connsiteX45" fmla="*/ 33231 w 86527"/>
                  <a:gd name="connsiteY45" fmla="*/ 65950 h 87294"/>
                  <a:gd name="connsiteX46" fmla="*/ 33231 w 86527"/>
                  <a:gd name="connsiteY46" fmla="*/ 71318 h 87294"/>
                  <a:gd name="connsiteX47" fmla="*/ 53552 w 86527"/>
                  <a:gd name="connsiteY47" fmla="*/ 71318 h 87294"/>
                  <a:gd name="connsiteX48" fmla="*/ 53552 w 86527"/>
                  <a:gd name="connsiteY48" fmla="*/ 65950 h 87294"/>
                  <a:gd name="connsiteX49" fmla="*/ 33231 w 86527"/>
                  <a:gd name="connsiteY49" fmla="*/ 65950 h 87294"/>
                  <a:gd name="connsiteX50" fmla="*/ 74130 w 86527"/>
                  <a:gd name="connsiteY50" fmla="*/ 15848 h 87294"/>
                  <a:gd name="connsiteX51" fmla="*/ 74130 w 86527"/>
                  <a:gd name="connsiteY51" fmla="*/ 10097 h 87294"/>
                  <a:gd name="connsiteX52" fmla="*/ 56364 w 86527"/>
                  <a:gd name="connsiteY52" fmla="*/ 10097 h 87294"/>
                  <a:gd name="connsiteX53" fmla="*/ 56364 w 86527"/>
                  <a:gd name="connsiteY53" fmla="*/ 15848 h 87294"/>
                  <a:gd name="connsiteX54" fmla="*/ 74130 w 86527"/>
                  <a:gd name="connsiteY54" fmla="*/ 15848 h 87294"/>
                  <a:gd name="connsiteX55" fmla="*/ 74130 w 86527"/>
                  <a:gd name="connsiteY55" fmla="*/ 24284 h 87294"/>
                  <a:gd name="connsiteX56" fmla="*/ 56364 w 86527"/>
                  <a:gd name="connsiteY56" fmla="*/ 24284 h 87294"/>
                  <a:gd name="connsiteX57" fmla="*/ 56364 w 86527"/>
                  <a:gd name="connsiteY57" fmla="*/ 30036 h 87294"/>
                  <a:gd name="connsiteX58" fmla="*/ 74130 w 86527"/>
                  <a:gd name="connsiteY58" fmla="*/ 30036 h 87294"/>
                  <a:gd name="connsiteX59" fmla="*/ 74130 w 86527"/>
                  <a:gd name="connsiteY59" fmla="*/ 24284 h 8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527" h="87294">
                    <a:moveTo>
                      <a:pt x="12653" y="87294"/>
                    </a:moveTo>
                    <a:lnTo>
                      <a:pt x="0" y="87294"/>
                    </a:lnTo>
                    <a:lnTo>
                      <a:pt x="0" y="128"/>
                    </a:lnTo>
                    <a:lnTo>
                      <a:pt x="40388" y="128"/>
                    </a:lnTo>
                    <a:lnTo>
                      <a:pt x="40388" y="38727"/>
                    </a:lnTo>
                    <a:lnTo>
                      <a:pt x="12653" y="38727"/>
                    </a:lnTo>
                    <a:lnTo>
                      <a:pt x="12653" y="87294"/>
                    </a:lnTo>
                    <a:close/>
                    <a:moveTo>
                      <a:pt x="12653" y="15848"/>
                    </a:moveTo>
                    <a:lnTo>
                      <a:pt x="29397" y="15848"/>
                    </a:lnTo>
                    <a:lnTo>
                      <a:pt x="29397" y="10097"/>
                    </a:lnTo>
                    <a:lnTo>
                      <a:pt x="12653" y="10097"/>
                    </a:lnTo>
                    <a:lnTo>
                      <a:pt x="12653" y="15848"/>
                    </a:lnTo>
                    <a:close/>
                    <a:moveTo>
                      <a:pt x="12653" y="24284"/>
                    </a:moveTo>
                    <a:lnTo>
                      <a:pt x="12653" y="30036"/>
                    </a:lnTo>
                    <a:lnTo>
                      <a:pt x="29397" y="30036"/>
                    </a:lnTo>
                    <a:lnTo>
                      <a:pt x="29397" y="24284"/>
                    </a:lnTo>
                    <a:lnTo>
                      <a:pt x="12653" y="24284"/>
                    </a:lnTo>
                    <a:close/>
                    <a:moveTo>
                      <a:pt x="71190" y="86911"/>
                    </a:moveTo>
                    <a:cubicBezTo>
                      <a:pt x="68123" y="86911"/>
                      <a:pt x="63777" y="86783"/>
                      <a:pt x="58154" y="86400"/>
                    </a:cubicBezTo>
                    <a:lnTo>
                      <a:pt x="57770" y="79881"/>
                    </a:lnTo>
                    <a:lnTo>
                      <a:pt x="33231" y="79881"/>
                    </a:lnTo>
                    <a:lnTo>
                      <a:pt x="33231" y="84227"/>
                    </a:lnTo>
                    <a:lnTo>
                      <a:pt x="21856" y="84227"/>
                    </a:lnTo>
                    <a:lnTo>
                      <a:pt x="21856" y="43711"/>
                    </a:lnTo>
                    <a:lnTo>
                      <a:pt x="64800" y="43711"/>
                    </a:lnTo>
                    <a:lnTo>
                      <a:pt x="64800" y="75919"/>
                    </a:lnTo>
                    <a:cubicBezTo>
                      <a:pt x="66078" y="75919"/>
                      <a:pt x="67612" y="75919"/>
                      <a:pt x="69145" y="75919"/>
                    </a:cubicBezTo>
                    <a:cubicBezTo>
                      <a:pt x="71446" y="75919"/>
                      <a:pt x="72852" y="75663"/>
                      <a:pt x="73363" y="75280"/>
                    </a:cubicBezTo>
                    <a:cubicBezTo>
                      <a:pt x="73874" y="74896"/>
                      <a:pt x="74002" y="73491"/>
                      <a:pt x="74002" y="71318"/>
                    </a:cubicBezTo>
                    <a:lnTo>
                      <a:pt x="74002" y="38599"/>
                    </a:lnTo>
                    <a:lnTo>
                      <a:pt x="45245" y="38599"/>
                    </a:lnTo>
                    <a:lnTo>
                      <a:pt x="45245" y="0"/>
                    </a:lnTo>
                    <a:lnTo>
                      <a:pt x="86528" y="0"/>
                    </a:lnTo>
                    <a:lnTo>
                      <a:pt x="86528" y="70807"/>
                    </a:lnTo>
                    <a:cubicBezTo>
                      <a:pt x="86528" y="73491"/>
                      <a:pt x="86528" y="75663"/>
                      <a:pt x="86400" y="77198"/>
                    </a:cubicBezTo>
                    <a:cubicBezTo>
                      <a:pt x="86400" y="78731"/>
                      <a:pt x="86016" y="80137"/>
                      <a:pt x="85633" y="81543"/>
                    </a:cubicBezTo>
                    <a:cubicBezTo>
                      <a:pt x="85249" y="82821"/>
                      <a:pt x="84738" y="83843"/>
                      <a:pt x="84099" y="84482"/>
                    </a:cubicBezTo>
                    <a:cubicBezTo>
                      <a:pt x="83460" y="85122"/>
                      <a:pt x="82565" y="85633"/>
                      <a:pt x="81287" y="86017"/>
                    </a:cubicBezTo>
                    <a:cubicBezTo>
                      <a:pt x="80009" y="86400"/>
                      <a:pt x="78603" y="86655"/>
                      <a:pt x="77197" y="86783"/>
                    </a:cubicBezTo>
                    <a:cubicBezTo>
                      <a:pt x="75664" y="86783"/>
                      <a:pt x="73747" y="86911"/>
                      <a:pt x="71190" y="86911"/>
                    </a:cubicBezTo>
                    <a:close/>
                    <a:moveTo>
                      <a:pt x="33231" y="57770"/>
                    </a:moveTo>
                    <a:lnTo>
                      <a:pt x="53552" y="57770"/>
                    </a:lnTo>
                    <a:lnTo>
                      <a:pt x="53552" y="52913"/>
                    </a:lnTo>
                    <a:lnTo>
                      <a:pt x="33231" y="52913"/>
                    </a:lnTo>
                    <a:lnTo>
                      <a:pt x="33231" y="57770"/>
                    </a:lnTo>
                    <a:close/>
                    <a:moveTo>
                      <a:pt x="33231" y="65950"/>
                    </a:moveTo>
                    <a:lnTo>
                      <a:pt x="33231" y="71318"/>
                    </a:lnTo>
                    <a:lnTo>
                      <a:pt x="53552" y="71318"/>
                    </a:lnTo>
                    <a:lnTo>
                      <a:pt x="53552" y="65950"/>
                    </a:lnTo>
                    <a:lnTo>
                      <a:pt x="33231" y="65950"/>
                    </a:lnTo>
                    <a:close/>
                    <a:moveTo>
                      <a:pt x="74130" y="15848"/>
                    </a:moveTo>
                    <a:lnTo>
                      <a:pt x="74130" y="10097"/>
                    </a:lnTo>
                    <a:lnTo>
                      <a:pt x="56364" y="10097"/>
                    </a:lnTo>
                    <a:lnTo>
                      <a:pt x="56364" y="15848"/>
                    </a:lnTo>
                    <a:lnTo>
                      <a:pt x="74130" y="15848"/>
                    </a:lnTo>
                    <a:close/>
                    <a:moveTo>
                      <a:pt x="74130" y="24284"/>
                    </a:moveTo>
                    <a:lnTo>
                      <a:pt x="56364" y="24284"/>
                    </a:lnTo>
                    <a:lnTo>
                      <a:pt x="56364" y="30036"/>
                    </a:lnTo>
                    <a:lnTo>
                      <a:pt x="74130" y="30036"/>
                    </a:lnTo>
                    <a:lnTo>
                      <a:pt x="74130" y="24284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CD7677FE-E595-3473-93F7-8B5363BBD0E2}"/>
                  </a:ext>
                </a:extLst>
              </p:cNvPr>
              <p:cNvSpPr/>
              <p:nvPr/>
            </p:nvSpPr>
            <p:spPr>
              <a:xfrm>
                <a:off x="8850677" y="5339484"/>
                <a:ext cx="89211" cy="91384"/>
              </a:xfrm>
              <a:custGeom>
                <a:avLst/>
                <a:gdLst>
                  <a:gd name="connsiteX0" fmla="*/ 0 w 89211"/>
                  <a:gd name="connsiteY0" fmla="*/ 21345 h 91384"/>
                  <a:gd name="connsiteX1" fmla="*/ 0 w 89211"/>
                  <a:gd name="connsiteY1" fmla="*/ 10992 h 91384"/>
                  <a:gd name="connsiteX2" fmla="*/ 22878 w 89211"/>
                  <a:gd name="connsiteY2" fmla="*/ 10992 h 91384"/>
                  <a:gd name="connsiteX3" fmla="*/ 18277 w 89211"/>
                  <a:gd name="connsiteY3" fmla="*/ 2684 h 91384"/>
                  <a:gd name="connsiteX4" fmla="*/ 30674 w 89211"/>
                  <a:gd name="connsiteY4" fmla="*/ 0 h 91384"/>
                  <a:gd name="connsiteX5" fmla="*/ 36681 w 89211"/>
                  <a:gd name="connsiteY5" fmla="*/ 10992 h 91384"/>
                  <a:gd name="connsiteX6" fmla="*/ 53169 w 89211"/>
                  <a:gd name="connsiteY6" fmla="*/ 10992 h 91384"/>
                  <a:gd name="connsiteX7" fmla="*/ 58537 w 89211"/>
                  <a:gd name="connsiteY7" fmla="*/ 128 h 91384"/>
                  <a:gd name="connsiteX8" fmla="*/ 71190 w 89211"/>
                  <a:gd name="connsiteY8" fmla="*/ 2301 h 91384"/>
                  <a:gd name="connsiteX9" fmla="*/ 67100 w 89211"/>
                  <a:gd name="connsiteY9" fmla="*/ 10992 h 91384"/>
                  <a:gd name="connsiteX10" fmla="*/ 89211 w 89211"/>
                  <a:gd name="connsiteY10" fmla="*/ 10992 h 91384"/>
                  <a:gd name="connsiteX11" fmla="*/ 89211 w 89211"/>
                  <a:gd name="connsiteY11" fmla="*/ 21345 h 91384"/>
                  <a:gd name="connsiteX12" fmla="*/ 0 w 89211"/>
                  <a:gd name="connsiteY12" fmla="*/ 21345 h 91384"/>
                  <a:gd name="connsiteX13" fmla="*/ 30419 w 89211"/>
                  <a:gd name="connsiteY13" fmla="*/ 80393 h 91384"/>
                  <a:gd name="connsiteX14" fmla="*/ 32975 w 89211"/>
                  <a:gd name="connsiteY14" fmla="*/ 79754 h 91384"/>
                  <a:gd name="connsiteX15" fmla="*/ 33358 w 89211"/>
                  <a:gd name="connsiteY15" fmla="*/ 75664 h 91384"/>
                  <a:gd name="connsiteX16" fmla="*/ 33358 w 89211"/>
                  <a:gd name="connsiteY16" fmla="*/ 70935 h 91384"/>
                  <a:gd name="connsiteX17" fmla="*/ 16999 w 89211"/>
                  <a:gd name="connsiteY17" fmla="*/ 70935 h 91384"/>
                  <a:gd name="connsiteX18" fmla="*/ 16999 w 89211"/>
                  <a:gd name="connsiteY18" fmla="*/ 91256 h 91384"/>
                  <a:gd name="connsiteX19" fmla="*/ 3962 w 89211"/>
                  <a:gd name="connsiteY19" fmla="*/ 91256 h 91384"/>
                  <a:gd name="connsiteX20" fmla="*/ 3962 w 89211"/>
                  <a:gd name="connsiteY20" fmla="*/ 26330 h 91384"/>
                  <a:gd name="connsiteX21" fmla="*/ 45117 w 89211"/>
                  <a:gd name="connsiteY21" fmla="*/ 26330 h 91384"/>
                  <a:gd name="connsiteX22" fmla="*/ 45117 w 89211"/>
                  <a:gd name="connsiteY22" fmla="*/ 76047 h 91384"/>
                  <a:gd name="connsiteX23" fmla="*/ 45117 w 89211"/>
                  <a:gd name="connsiteY23" fmla="*/ 82310 h 91384"/>
                  <a:gd name="connsiteX24" fmla="*/ 44478 w 89211"/>
                  <a:gd name="connsiteY24" fmla="*/ 86400 h 91384"/>
                  <a:gd name="connsiteX25" fmla="*/ 43327 w 89211"/>
                  <a:gd name="connsiteY25" fmla="*/ 89084 h 91384"/>
                  <a:gd name="connsiteX26" fmla="*/ 40899 w 89211"/>
                  <a:gd name="connsiteY26" fmla="*/ 90362 h 91384"/>
                  <a:gd name="connsiteX27" fmla="*/ 37320 w 89211"/>
                  <a:gd name="connsiteY27" fmla="*/ 91001 h 91384"/>
                  <a:gd name="connsiteX28" fmla="*/ 31952 w 89211"/>
                  <a:gd name="connsiteY28" fmla="*/ 91001 h 91384"/>
                  <a:gd name="connsiteX29" fmla="*/ 23134 w 89211"/>
                  <a:gd name="connsiteY29" fmla="*/ 90490 h 91384"/>
                  <a:gd name="connsiteX30" fmla="*/ 22878 w 89211"/>
                  <a:gd name="connsiteY30" fmla="*/ 79754 h 91384"/>
                  <a:gd name="connsiteX31" fmla="*/ 30419 w 89211"/>
                  <a:gd name="connsiteY31" fmla="*/ 80265 h 91384"/>
                  <a:gd name="connsiteX32" fmla="*/ 16999 w 89211"/>
                  <a:gd name="connsiteY32" fmla="*/ 44350 h 91384"/>
                  <a:gd name="connsiteX33" fmla="*/ 33358 w 89211"/>
                  <a:gd name="connsiteY33" fmla="*/ 44350 h 91384"/>
                  <a:gd name="connsiteX34" fmla="*/ 33358 w 89211"/>
                  <a:gd name="connsiteY34" fmla="*/ 36809 h 91384"/>
                  <a:gd name="connsiteX35" fmla="*/ 16999 w 89211"/>
                  <a:gd name="connsiteY35" fmla="*/ 36809 h 91384"/>
                  <a:gd name="connsiteX36" fmla="*/ 16999 w 89211"/>
                  <a:gd name="connsiteY36" fmla="*/ 44350 h 91384"/>
                  <a:gd name="connsiteX37" fmla="*/ 16999 w 89211"/>
                  <a:gd name="connsiteY37" fmla="*/ 53936 h 91384"/>
                  <a:gd name="connsiteX38" fmla="*/ 16999 w 89211"/>
                  <a:gd name="connsiteY38" fmla="*/ 61604 h 91384"/>
                  <a:gd name="connsiteX39" fmla="*/ 33358 w 89211"/>
                  <a:gd name="connsiteY39" fmla="*/ 61604 h 91384"/>
                  <a:gd name="connsiteX40" fmla="*/ 33358 w 89211"/>
                  <a:gd name="connsiteY40" fmla="*/ 53936 h 91384"/>
                  <a:gd name="connsiteX41" fmla="*/ 16999 w 89211"/>
                  <a:gd name="connsiteY41" fmla="*/ 53936 h 91384"/>
                  <a:gd name="connsiteX42" fmla="*/ 51891 w 89211"/>
                  <a:gd name="connsiteY42" fmla="*/ 72213 h 91384"/>
                  <a:gd name="connsiteX43" fmla="*/ 51891 w 89211"/>
                  <a:gd name="connsiteY43" fmla="*/ 27607 h 91384"/>
                  <a:gd name="connsiteX44" fmla="*/ 63905 w 89211"/>
                  <a:gd name="connsiteY44" fmla="*/ 27607 h 91384"/>
                  <a:gd name="connsiteX45" fmla="*/ 63905 w 89211"/>
                  <a:gd name="connsiteY45" fmla="*/ 72213 h 91384"/>
                  <a:gd name="connsiteX46" fmla="*/ 51891 w 89211"/>
                  <a:gd name="connsiteY46" fmla="*/ 72213 h 91384"/>
                  <a:gd name="connsiteX47" fmla="*/ 72596 w 89211"/>
                  <a:gd name="connsiteY47" fmla="*/ 25690 h 91384"/>
                  <a:gd name="connsiteX48" fmla="*/ 85377 w 89211"/>
                  <a:gd name="connsiteY48" fmla="*/ 25690 h 91384"/>
                  <a:gd name="connsiteX49" fmla="*/ 85377 w 89211"/>
                  <a:gd name="connsiteY49" fmla="*/ 75152 h 91384"/>
                  <a:gd name="connsiteX50" fmla="*/ 85249 w 89211"/>
                  <a:gd name="connsiteY50" fmla="*/ 81543 h 91384"/>
                  <a:gd name="connsiteX51" fmla="*/ 84482 w 89211"/>
                  <a:gd name="connsiteY51" fmla="*/ 85889 h 91384"/>
                  <a:gd name="connsiteX52" fmla="*/ 83076 w 89211"/>
                  <a:gd name="connsiteY52" fmla="*/ 88828 h 91384"/>
                  <a:gd name="connsiteX53" fmla="*/ 80520 w 89211"/>
                  <a:gd name="connsiteY53" fmla="*/ 90362 h 91384"/>
                  <a:gd name="connsiteX54" fmla="*/ 76686 w 89211"/>
                  <a:gd name="connsiteY54" fmla="*/ 91256 h 91384"/>
                  <a:gd name="connsiteX55" fmla="*/ 71062 w 89211"/>
                  <a:gd name="connsiteY55" fmla="*/ 91384 h 91384"/>
                  <a:gd name="connsiteX56" fmla="*/ 57642 w 89211"/>
                  <a:gd name="connsiteY56" fmla="*/ 90873 h 91384"/>
                  <a:gd name="connsiteX57" fmla="*/ 57003 w 89211"/>
                  <a:gd name="connsiteY57" fmla="*/ 79370 h 91384"/>
                  <a:gd name="connsiteX58" fmla="*/ 68634 w 89211"/>
                  <a:gd name="connsiteY58" fmla="*/ 79881 h 91384"/>
                  <a:gd name="connsiteX59" fmla="*/ 71957 w 89211"/>
                  <a:gd name="connsiteY59" fmla="*/ 79242 h 91384"/>
                  <a:gd name="connsiteX60" fmla="*/ 72468 w 89211"/>
                  <a:gd name="connsiteY60" fmla="*/ 75280 h 91384"/>
                  <a:gd name="connsiteX61" fmla="*/ 72468 w 89211"/>
                  <a:gd name="connsiteY61" fmla="*/ 25818 h 9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9211" h="91384">
                    <a:moveTo>
                      <a:pt x="0" y="21345"/>
                    </a:moveTo>
                    <a:lnTo>
                      <a:pt x="0" y="10992"/>
                    </a:lnTo>
                    <a:lnTo>
                      <a:pt x="22878" y="10992"/>
                    </a:lnTo>
                    <a:cubicBezTo>
                      <a:pt x="21727" y="8692"/>
                      <a:pt x="20194" y="5880"/>
                      <a:pt x="18277" y="2684"/>
                    </a:cubicBezTo>
                    <a:lnTo>
                      <a:pt x="30674" y="0"/>
                    </a:lnTo>
                    <a:cubicBezTo>
                      <a:pt x="32591" y="3195"/>
                      <a:pt x="34636" y="6902"/>
                      <a:pt x="36681" y="10992"/>
                    </a:cubicBezTo>
                    <a:lnTo>
                      <a:pt x="53169" y="10992"/>
                    </a:lnTo>
                    <a:cubicBezTo>
                      <a:pt x="55469" y="6774"/>
                      <a:pt x="57386" y="3195"/>
                      <a:pt x="58537" y="128"/>
                    </a:cubicBezTo>
                    <a:lnTo>
                      <a:pt x="71190" y="2301"/>
                    </a:lnTo>
                    <a:cubicBezTo>
                      <a:pt x="69912" y="5369"/>
                      <a:pt x="68506" y="8180"/>
                      <a:pt x="67100" y="10992"/>
                    </a:cubicBezTo>
                    <a:lnTo>
                      <a:pt x="89211" y="10992"/>
                    </a:lnTo>
                    <a:lnTo>
                      <a:pt x="89211" y="21345"/>
                    </a:lnTo>
                    <a:lnTo>
                      <a:pt x="0" y="21345"/>
                    </a:lnTo>
                    <a:close/>
                    <a:moveTo>
                      <a:pt x="30419" y="80393"/>
                    </a:moveTo>
                    <a:cubicBezTo>
                      <a:pt x="31825" y="80393"/>
                      <a:pt x="32719" y="80137"/>
                      <a:pt x="32975" y="79754"/>
                    </a:cubicBezTo>
                    <a:cubicBezTo>
                      <a:pt x="33231" y="79370"/>
                      <a:pt x="33358" y="77964"/>
                      <a:pt x="33358" y="75664"/>
                    </a:cubicBezTo>
                    <a:lnTo>
                      <a:pt x="33358" y="70935"/>
                    </a:lnTo>
                    <a:lnTo>
                      <a:pt x="16999" y="70935"/>
                    </a:lnTo>
                    <a:lnTo>
                      <a:pt x="16999" y="91256"/>
                    </a:lnTo>
                    <a:lnTo>
                      <a:pt x="3962" y="91256"/>
                    </a:lnTo>
                    <a:lnTo>
                      <a:pt x="3962" y="26330"/>
                    </a:lnTo>
                    <a:lnTo>
                      <a:pt x="45117" y="26330"/>
                    </a:lnTo>
                    <a:lnTo>
                      <a:pt x="45117" y="76047"/>
                    </a:lnTo>
                    <a:cubicBezTo>
                      <a:pt x="45117" y="78859"/>
                      <a:pt x="45117" y="80904"/>
                      <a:pt x="45117" y="82310"/>
                    </a:cubicBezTo>
                    <a:cubicBezTo>
                      <a:pt x="45117" y="83716"/>
                      <a:pt x="44861" y="84994"/>
                      <a:pt x="44478" y="86400"/>
                    </a:cubicBezTo>
                    <a:cubicBezTo>
                      <a:pt x="44094" y="87806"/>
                      <a:pt x="43711" y="88700"/>
                      <a:pt x="43327" y="89084"/>
                    </a:cubicBezTo>
                    <a:cubicBezTo>
                      <a:pt x="42944" y="89595"/>
                      <a:pt x="42049" y="89979"/>
                      <a:pt x="40899" y="90362"/>
                    </a:cubicBezTo>
                    <a:cubicBezTo>
                      <a:pt x="39749" y="90745"/>
                      <a:pt x="38598" y="91001"/>
                      <a:pt x="37320" y="91001"/>
                    </a:cubicBezTo>
                    <a:cubicBezTo>
                      <a:pt x="36170" y="91001"/>
                      <a:pt x="34381" y="91001"/>
                      <a:pt x="31952" y="91001"/>
                    </a:cubicBezTo>
                    <a:cubicBezTo>
                      <a:pt x="30802" y="91001"/>
                      <a:pt x="27862" y="90873"/>
                      <a:pt x="23134" y="90490"/>
                    </a:cubicBezTo>
                    <a:lnTo>
                      <a:pt x="22878" y="79754"/>
                    </a:lnTo>
                    <a:cubicBezTo>
                      <a:pt x="26456" y="80137"/>
                      <a:pt x="29013" y="80265"/>
                      <a:pt x="30419" y="80265"/>
                    </a:cubicBezTo>
                    <a:close/>
                    <a:moveTo>
                      <a:pt x="16999" y="44350"/>
                    </a:moveTo>
                    <a:lnTo>
                      <a:pt x="33358" y="44350"/>
                    </a:lnTo>
                    <a:lnTo>
                      <a:pt x="33358" y="36809"/>
                    </a:lnTo>
                    <a:lnTo>
                      <a:pt x="16999" y="36809"/>
                    </a:lnTo>
                    <a:lnTo>
                      <a:pt x="16999" y="44350"/>
                    </a:lnTo>
                    <a:close/>
                    <a:moveTo>
                      <a:pt x="16999" y="53936"/>
                    </a:moveTo>
                    <a:lnTo>
                      <a:pt x="16999" y="61604"/>
                    </a:lnTo>
                    <a:lnTo>
                      <a:pt x="33358" y="61604"/>
                    </a:lnTo>
                    <a:lnTo>
                      <a:pt x="33358" y="53936"/>
                    </a:lnTo>
                    <a:lnTo>
                      <a:pt x="16999" y="53936"/>
                    </a:lnTo>
                    <a:close/>
                    <a:moveTo>
                      <a:pt x="51891" y="72213"/>
                    </a:moveTo>
                    <a:lnTo>
                      <a:pt x="51891" y="27607"/>
                    </a:lnTo>
                    <a:lnTo>
                      <a:pt x="63905" y="27607"/>
                    </a:lnTo>
                    <a:lnTo>
                      <a:pt x="63905" y="72213"/>
                    </a:lnTo>
                    <a:lnTo>
                      <a:pt x="51891" y="72213"/>
                    </a:lnTo>
                    <a:close/>
                    <a:moveTo>
                      <a:pt x="72596" y="25690"/>
                    </a:moveTo>
                    <a:lnTo>
                      <a:pt x="85377" y="25690"/>
                    </a:lnTo>
                    <a:lnTo>
                      <a:pt x="85377" y="75152"/>
                    </a:lnTo>
                    <a:cubicBezTo>
                      <a:pt x="85377" y="77837"/>
                      <a:pt x="85377" y="80009"/>
                      <a:pt x="85249" y="81543"/>
                    </a:cubicBezTo>
                    <a:cubicBezTo>
                      <a:pt x="85249" y="83076"/>
                      <a:pt x="84866" y="84483"/>
                      <a:pt x="84482" y="85889"/>
                    </a:cubicBezTo>
                    <a:cubicBezTo>
                      <a:pt x="84099" y="87294"/>
                      <a:pt x="83587" y="88189"/>
                      <a:pt x="83076" y="88828"/>
                    </a:cubicBezTo>
                    <a:cubicBezTo>
                      <a:pt x="82565" y="89467"/>
                      <a:pt x="81670" y="89979"/>
                      <a:pt x="80520" y="90362"/>
                    </a:cubicBezTo>
                    <a:cubicBezTo>
                      <a:pt x="79370" y="90745"/>
                      <a:pt x="78092" y="91128"/>
                      <a:pt x="76686" y="91256"/>
                    </a:cubicBezTo>
                    <a:cubicBezTo>
                      <a:pt x="75280" y="91384"/>
                      <a:pt x="73491" y="91384"/>
                      <a:pt x="71062" y="91384"/>
                    </a:cubicBezTo>
                    <a:cubicBezTo>
                      <a:pt x="67867" y="91384"/>
                      <a:pt x="63394" y="91256"/>
                      <a:pt x="57642" y="90873"/>
                    </a:cubicBezTo>
                    <a:lnTo>
                      <a:pt x="57003" y="79370"/>
                    </a:lnTo>
                    <a:cubicBezTo>
                      <a:pt x="61988" y="79754"/>
                      <a:pt x="65822" y="79881"/>
                      <a:pt x="68634" y="79881"/>
                    </a:cubicBezTo>
                    <a:cubicBezTo>
                      <a:pt x="70423" y="79881"/>
                      <a:pt x="71574" y="79626"/>
                      <a:pt x="71957" y="79242"/>
                    </a:cubicBezTo>
                    <a:cubicBezTo>
                      <a:pt x="72340" y="78859"/>
                      <a:pt x="72468" y="77454"/>
                      <a:pt x="72468" y="75280"/>
                    </a:cubicBezTo>
                    <a:lnTo>
                      <a:pt x="72468" y="25818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1B5DCABC-4116-1954-3472-D695C7EE18AE}"/>
                  </a:ext>
                </a:extLst>
              </p:cNvPr>
              <p:cNvSpPr/>
              <p:nvPr/>
            </p:nvSpPr>
            <p:spPr>
              <a:xfrm>
                <a:off x="8955225" y="5343447"/>
                <a:ext cx="76813" cy="84865"/>
              </a:xfrm>
              <a:custGeom>
                <a:avLst/>
                <a:gdLst>
                  <a:gd name="connsiteX0" fmla="*/ 0 w 76813"/>
                  <a:gd name="connsiteY0" fmla="*/ 9586 h 84865"/>
                  <a:gd name="connsiteX1" fmla="*/ 39110 w 76813"/>
                  <a:gd name="connsiteY1" fmla="*/ 9586 h 84865"/>
                  <a:gd name="connsiteX2" fmla="*/ 39110 w 76813"/>
                  <a:gd name="connsiteY2" fmla="*/ 0 h 84865"/>
                  <a:gd name="connsiteX3" fmla="*/ 51507 w 76813"/>
                  <a:gd name="connsiteY3" fmla="*/ 0 h 84865"/>
                  <a:gd name="connsiteX4" fmla="*/ 51507 w 76813"/>
                  <a:gd name="connsiteY4" fmla="*/ 9586 h 84865"/>
                  <a:gd name="connsiteX5" fmla="*/ 76814 w 76813"/>
                  <a:gd name="connsiteY5" fmla="*/ 9586 h 84865"/>
                  <a:gd name="connsiteX6" fmla="*/ 76814 w 76813"/>
                  <a:gd name="connsiteY6" fmla="*/ 20705 h 84865"/>
                  <a:gd name="connsiteX7" fmla="*/ 51507 w 76813"/>
                  <a:gd name="connsiteY7" fmla="*/ 20705 h 84865"/>
                  <a:gd name="connsiteX8" fmla="*/ 51507 w 76813"/>
                  <a:gd name="connsiteY8" fmla="*/ 29268 h 84865"/>
                  <a:gd name="connsiteX9" fmla="*/ 73107 w 76813"/>
                  <a:gd name="connsiteY9" fmla="*/ 29268 h 84865"/>
                  <a:gd name="connsiteX10" fmla="*/ 73107 w 76813"/>
                  <a:gd name="connsiteY10" fmla="*/ 40260 h 84865"/>
                  <a:gd name="connsiteX11" fmla="*/ 51507 w 76813"/>
                  <a:gd name="connsiteY11" fmla="*/ 40260 h 84865"/>
                  <a:gd name="connsiteX12" fmla="*/ 51507 w 76813"/>
                  <a:gd name="connsiteY12" fmla="*/ 56236 h 84865"/>
                  <a:gd name="connsiteX13" fmla="*/ 74769 w 76813"/>
                  <a:gd name="connsiteY13" fmla="*/ 73618 h 84865"/>
                  <a:gd name="connsiteX14" fmla="*/ 66972 w 76813"/>
                  <a:gd name="connsiteY14" fmla="*/ 82309 h 84865"/>
                  <a:gd name="connsiteX15" fmla="*/ 50996 w 76813"/>
                  <a:gd name="connsiteY15" fmla="*/ 69273 h 84865"/>
                  <a:gd name="connsiteX16" fmla="*/ 43967 w 76813"/>
                  <a:gd name="connsiteY16" fmla="*/ 81159 h 84865"/>
                  <a:gd name="connsiteX17" fmla="*/ 27607 w 76813"/>
                  <a:gd name="connsiteY17" fmla="*/ 84865 h 84865"/>
                  <a:gd name="connsiteX18" fmla="*/ 11247 w 76813"/>
                  <a:gd name="connsiteY18" fmla="*/ 80008 h 84865"/>
                  <a:gd name="connsiteX19" fmla="*/ 5240 w 76813"/>
                  <a:gd name="connsiteY19" fmla="*/ 66460 h 84865"/>
                  <a:gd name="connsiteX20" fmla="*/ 10736 w 76813"/>
                  <a:gd name="connsiteY20" fmla="*/ 53935 h 84865"/>
                  <a:gd name="connsiteX21" fmla="*/ 27607 w 76813"/>
                  <a:gd name="connsiteY21" fmla="*/ 49206 h 84865"/>
                  <a:gd name="connsiteX22" fmla="*/ 39110 w 76813"/>
                  <a:gd name="connsiteY22" fmla="*/ 50868 h 84865"/>
                  <a:gd name="connsiteX23" fmla="*/ 39110 w 76813"/>
                  <a:gd name="connsiteY23" fmla="*/ 40388 h 84865"/>
                  <a:gd name="connsiteX24" fmla="*/ 3707 w 76813"/>
                  <a:gd name="connsiteY24" fmla="*/ 40388 h 84865"/>
                  <a:gd name="connsiteX25" fmla="*/ 3707 w 76813"/>
                  <a:gd name="connsiteY25" fmla="*/ 29396 h 84865"/>
                  <a:gd name="connsiteX26" fmla="*/ 39110 w 76813"/>
                  <a:gd name="connsiteY26" fmla="*/ 29396 h 84865"/>
                  <a:gd name="connsiteX27" fmla="*/ 39110 w 76813"/>
                  <a:gd name="connsiteY27" fmla="*/ 20832 h 84865"/>
                  <a:gd name="connsiteX28" fmla="*/ 0 w 76813"/>
                  <a:gd name="connsiteY28" fmla="*/ 20832 h 84865"/>
                  <a:gd name="connsiteX29" fmla="*/ 0 w 76813"/>
                  <a:gd name="connsiteY29" fmla="*/ 9713 h 84865"/>
                  <a:gd name="connsiteX30" fmla="*/ 39110 w 76813"/>
                  <a:gd name="connsiteY30" fmla="*/ 62370 h 84865"/>
                  <a:gd name="connsiteX31" fmla="*/ 28885 w 76813"/>
                  <a:gd name="connsiteY31" fmla="*/ 60070 h 84865"/>
                  <a:gd name="connsiteX32" fmla="*/ 20577 w 76813"/>
                  <a:gd name="connsiteY32" fmla="*/ 61604 h 84865"/>
                  <a:gd name="connsiteX33" fmla="*/ 18021 w 76813"/>
                  <a:gd name="connsiteY33" fmla="*/ 66460 h 84865"/>
                  <a:gd name="connsiteX34" fmla="*/ 20577 w 76813"/>
                  <a:gd name="connsiteY34" fmla="*/ 71829 h 84865"/>
                  <a:gd name="connsiteX35" fmla="*/ 27607 w 76813"/>
                  <a:gd name="connsiteY35" fmla="*/ 73746 h 84865"/>
                  <a:gd name="connsiteX36" fmla="*/ 36681 w 76813"/>
                  <a:gd name="connsiteY36" fmla="*/ 71445 h 84865"/>
                  <a:gd name="connsiteX37" fmla="*/ 39110 w 76813"/>
                  <a:gd name="connsiteY37" fmla="*/ 62498 h 8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813" h="84865">
                    <a:moveTo>
                      <a:pt x="0" y="9586"/>
                    </a:moveTo>
                    <a:lnTo>
                      <a:pt x="39110" y="9586"/>
                    </a:lnTo>
                    <a:lnTo>
                      <a:pt x="39110" y="0"/>
                    </a:lnTo>
                    <a:lnTo>
                      <a:pt x="51507" y="0"/>
                    </a:lnTo>
                    <a:lnTo>
                      <a:pt x="51507" y="9586"/>
                    </a:lnTo>
                    <a:lnTo>
                      <a:pt x="76814" y="9586"/>
                    </a:lnTo>
                    <a:lnTo>
                      <a:pt x="76814" y="20705"/>
                    </a:lnTo>
                    <a:lnTo>
                      <a:pt x="51507" y="20705"/>
                    </a:lnTo>
                    <a:lnTo>
                      <a:pt x="51507" y="29268"/>
                    </a:lnTo>
                    <a:lnTo>
                      <a:pt x="73107" y="29268"/>
                    </a:lnTo>
                    <a:lnTo>
                      <a:pt x="73107" y="40260"/>
                    </a:lnTo>
                    <a:lnTo>
                      <a:pt x="51507" y="40260"/>
                    </a:lnTo>
                    <a:lnTo>
                      <a:pt x="51507" y="56236"/>
                    </a:lnTo>
                    <a:cubicBezTo>
                      <a:pt x="58537" y="60198"/>
                      <a:pt x="66333" y="66077"/>
                      <a:pt x="74769" y="73618"/>
                    </a:cubicBezTo>
                    <a:lnTo>
                      <a:pt x="66972" y="82309"/>
                    </a:lnTo>
                    <a:cubicBezTo>
                      <a:pt x="61604" y="77325"/>
                      <a:pt x="56364" y="72979"/>
                      <a:pt x="50996" y="69273"/>
                    </a:cubicBezTo>
                    <a:cubicBezTo>
                      <a:pt x="49974" y="74768"/>
                      <a:pt x="47673" y="78731"/>
                      <a:pt x="43967" y="81159"/>
                    </a:cubicBezTo>
                    <a:cubicBezTo>
                      <a:pt x="40260" y="83587"/>
                      <a:pt x="34764" y="84865"/>
                      <a:pt x="27607" y="84865"/>
                    </a:cubicBezTo>
                    <a:cubicBezTo>
                      <a:pt x="20450" y="84865"/>
                      <a:pt x="15209" y="83204"/>
                      <a:pt x="11247" y="80008"/>
                    </a:cubicBezTo>
                    <a:cubicBezTo>
                      <a:pt x="7285" y="76813"/>
                      <a:pt x="5240" y="72212"/>
                      <a:pt x="5240" y="66460"/>
                    </a:cubicBezTo>
                    <a:cubicBezTo>
                      <a:pt x="5240" y="61221"/>
                      <a:pt x="7029" y="57131"/>
                      <a:pt x="10736" y="53935"/>
                    </a:cubicBezTo>
                    <a:cubicBezTo>
                      <a:pt x="14443" y="50740"/>
                      <a:pt x="20066" y="49206"/>
                      <a:pt x="27607" y="49206"/>
                    </a:cubicBezTo>
                    <a:cubicBezTo>
                      <a:pt x="31569" y="49206"/>
                      <a:pt x="35403" y="49717"/>
                      <a:pt x="39110" y="50868"/>
                    </a:cubicBezTo>
                    <a:lnTo>
                      <a:pt x="39110" y="40388"/>
                    </a:lnTo>
                    <a:lnTo>
                      <a:pt x="3707" y="40388"/>
                    </a:lnTo>
                    <a:lnTo>
                      <a:pt x="3707" y="29396"/>
                    </a:lnTo>
                    <a:lnTo>
                      <a:pt x="39110" y="29396"/>
                    </a:lnTo>
                    <a:lnTo>
                      <a:pt x="39110" y="20832"/>
                    </a:lnTo>
                    <a:lnTo>
                      <a:pt x="0" y="20832"/>
                    </a:lnTo>
                    <a:lnTo>
                      <a:pt x="0" y="9713"/>
                    </a:lnTo>
                    <a:close/>
                    <a:moveTo>
                      <a:pt x="39110" y="62370"/>
                    </a:moveTo>
                    <a:cubicBezTo>
                      <a:pt x="35276" y="60837"/>
                      <a:pt x="31825" y="60070"/>
                      <a:pt x="28885" y="60070"/>
                    </a:cubicBezTo>
                    <a:cubicBezTo>
                      <a:pt x="25051" y="60070"/>
                      <a:pt x="22239" y="60582"/>
                      <a:pt x="20577" y="61604"/>
                    </a:cubicBezTo>
                    <a:cubicBezTo>
                      <a:pt x="18916" y="62626"/>
                      <a:pt x="18021" y="64288"/>
                      <a:pt x="18021" y="66460"/>
                    </a:cubicBezTo>
                    <a:cubicBezTo>
                      <a:pt x="18021" y="68761"/>
                      <a:pt x="18916" y="70551"/>
                      <a:pt x="20577" y="71829"/>
                    </a:cubicBezTo>
                    <a:cubicBezTo>
                      <a:pt x="22239" y="73107"/>
                      <a:pt x="24540" y="73746"/>
                      <a:pt x="27607" y="73746"/>
                    </a:cubicBezTo>
                    <a:cubicBezTo>
                      <a:pt x="32080" y="73746"/>
                      <a:pt x="35148" y="72979"/>
                      <a:pt x="36681" y="71445"/>
                    </a:cubicBezTo>
                    <a:cubicBezTo>
                      <a:pt x="38343" y="69912"/>
                      <a:pt x="39110" y="66844"/>
                      <a:pt x="39110" y="62498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4D57DB5F-2F1E-1947-3B10-0CAFBB17482C}"/>
                  </a:ext>
                </a:extLst>
              </p:cNvPr>
              <p:cNvSpPr/>
              <p:nvPr/>
            </p:nvSpPr>
            <p:spPr>
              <a:xfrm>
                <a:off x="9049677" y="5350476"/>
                <a:ext cx="90617" cy="77963"/>
              </a:xfrm>
              <a:custGeom>
                <a:avLst/>
                <a:gdLst>
                  <a:gd name="connsiteX0" fmla="*/ 0 w 90617"/>
                  <a:gd name="connsiteY0" fmla="*/ 1917 h 77963"/>
                  <a:gd name="connsiteX1" fmla="*/ 80904 w 90617"/>
                  <a:gd name="connsiteY1" fmla="*/ 0 h 77963"/>
                  <a:gd name="connsiteX2" fmla="*/ 81415 w 90617"/>
                  <a:gd name="connsiteY2" fmla="*/ 11758 h 77963"/>
                  <a:gd name="connsiteX3" fmla="*/ 45756 w 90617"/>
                  <a:gd name="connsiteY3" fmla="*/ 22239 h 77963"/>
                  <a:gd name="connsiteX4" fmla="*/ 33870 w 90617"/>
                  <a:gd name="connsiteY4" fmla="*/ 43455 h 77963"/>
                  <a:gd name="connsiteX5" fmla="*/ 40516 w 90617"/>
                  <a:gd name="connsiteY5" fmla="*/ 59815 h 77963"/>
                  <a:gd name="connsiteX6" fmla="*/ 58154 w 90617"/>
                  <a:gd name="connsiteY6" fmla="*/ 65694 h 77963"/>
                  <a:gd name="connsiteX7" fmla="*/ 70168 w 90617"/>
                  <a:gd name="connsiteY7" fmla="*/ 64544 h 77963"/>
                  <a:gd name="connsiteX8" fmla="*/ 71702 w 90617"/>
                  <a:gd name="connsiteY8" fmla="*/ 76558 h 77963"/>
                  <a:gd name="connsiteX9" fmla="*/ 57514 w 90617"/>
                  <a:gd name="connsiteY9" fmla="*/ 77964 h 77963"/>
                  <a:gd name="connsiteX10" fmla="*/ 30035 w 90617"/>
                  <a:gd name="connsiteY10" fmla="*/ 69017 h 77963"/>
                  <a:gd name="connsiteX11" fmla="*/ 19811 w 90617"/>
                  <a:gd name="connsiteY11" fmla="*/ 44861 h 77963"/>
                  <a:gd name="connsiteX12" fmla="*/ 25434 w 90617"/>
                  <a:gd name="connsiteY12" fmla="*/ 26968 h 77963"/>
                  <a:gd name="connsiteX13" fmla="*/ 41411 w 90617"/>
                  <a:gd name="connsiteY13" fmla="*/ 13164 h 77963"/>
                  <a:gd name="connsiteX14" fmla="*/ 41411 w 90617"/>
                  <a:gd name="connsiteY14" fmla="*/ 12909 h 77963"/>
                  <a:gd name="connsiteX15" fmla="*/ 128 w 90617"/>
                  <a:gd name="connsiteY15" fmla="*/ 13803 h 77963"/>
                  <a:gd name="connsiteX16" fmla="*/ 128 w 90617"/>
                  <a:gd name="connsiteY16" fmla="*/ 2045 h 77963"/>
                  <a:gd name="connsiteX17" fmla="*/ 74641 w 90617"/>
                  <a:gd name="connsiteY17" fmla="*/ 38982 h 77963"/>
                  <a:gd name="connsiteX18" fmla="*/ 64544 w 90617"/>
                  <a:gd name="connsiteY18" fmla="*/ 43839 h 77963"/>
                  <a:gd name="connsiteX19" fmla="*/ 56237 w 90617"/>
                  <a:gd name="connsiteY19" fmla="*/ 28245 h 77963"/>
                  <a:gd name="connsiteX20" fmla="*/ 66333 w 90617"/>
                  <a:gd name="connsiteY20" fmla="*/ 23134 h 77963"/>
                  <a:gd name="connsiteX21" fmla="*/ 74641 w 90617"/>
                  <a:gd name="connsiteY21" fmla="*/ 39110 h 77963"/>
                  <a:gd name="connsiteX22" fmla="*/ 90618 w 90617"/>
                  <a:gd name="connsiteY22" fmla="*/ 35915 h 77963"/>
                  <a:gd name="connsiteX23" fmla="*/ 80265 w 90617"/>
                  <a:gd name="connsiteY23" fmla="*/ 40771 h 77963"/>
                  <a:gd name="connsiteX24" fmla="*/ 71702 w 90617"/>
                  <a:gd name="connsiteY24" fmla="*/ 24795 h 77963"/>
                  <a:gd name="connsiteX25" fmla="*/ 82054 w 90617"/>
                  <a:gd name="connsiteY25" fmla="*/ 19555 h 77963"/>
                  <a:gd name="connsiteX26" fmla="*/ 90618 w 90617"/>
                  <a:gd name="connsiteY26" fmla="*/ 35787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617" h="77963">
                    <a:moveTo>
                      <a:pt x="0" y="1917"/>
                    </a:moveTo>
                    <a:cubicBezTo>
                      <a:pt x="26457" y="1917"/>
                      <a:pt x="53425" y="1278"/>
                      <a:pt x="80904" y="0"/>
                    </a:cubicBezTo>
                    <a:lnTo>
                      <a:pt x="81415" y="11758"/>
                    </a:lnTo>
                    <a:cubicBezTo>
                      <a:pt x="65567" y="13036"/>
                      <a:pt x="53680" y="16615"/>
                      <a:pt x="45756" y="22239"/>
                    </a:cubicBezTo>
                    <a:cubicBezTo>
                      <a:pt x="37832" y="27862"/>
                      <a:pt x="33870" y="35020"/>
                      <a:pt x="33870" y="43455"/>
                    </a:cubicBezTo>
                    <a:cubicBezTo>
                      <a:pt x="33870" y="50357"/>
                      <a:pt x="36042" y="55853"/>
                      <a:pt x="40516" y="59815"/>
                    </a:cubicBezTo>
                    <a:cubicBezTo>
                      <a:pt x="44989" y="63777"/>
                      <a:pt x="50868" y="65694"/>
                      <a:pt x="58154" y="65694"/>
                    </a:cubicBezTo>
                    <a:cubicBezTo>
                      <a:pt x="61988" y="65694"/>
                      <a:pt x="65950" y="65311"/>
                      <a:pt x="70168" y="64544"/>
                    </a:cubicBezTo>
                    <a:lnTo>
                      <a:pt x="71702" y="76558"/>
                    </a:lnTo>
                    <a:cubicBezTo>
                      <a:pt x="66717" y="77453"/>
                      <a:pt x="62116" y="77964"/>
                      <a:pt x="57514" y="77964"/>
                    </a:cubicBezTo>
                    <a:cubicBezTo>
                      <a:pt x="46012" y="77964"/>
                      <a:pt x="36937" y="75024"/>
                      <a:pt x="30035" y="69017"/>
                    </a:cubicBezTo>
                    <a:cubicBezTo>
                      <a:pt x="23261" y="63010"/>
                      <a:pt x="19811" y="54958"/>
                      <a:pt x="19811" y="44861"/>
                    </a:cubicBezTo>
                    <a:cubicBezTo>
                      <a:pt x="19811" y="38471"/>
                      <a:pt x="21728" y="32463"/>
                      <a:pt x="25434" y="26968"/>
                    </a:cubicBezTo>
                    <a:cubicBezTo>
                      <a:pt x="29141" y="21472"/>
                      <a:pt x="34509" y="16871"/>
                      <a:pt x="41411" y="13164"/>
                    </a:cubicBezTo>
                    <a:lnTo>
                      <a:pt x="41411" y="12909"/>
                    </a:lnTo>
                    <a:cubicBezTo>
                      <a:pt x="27096" y="13548"/>
                      <a:pt x="13292" y="13803"/>
                      <a:pt x="128" y="13803"/>
                    </a:cubicBezTo>
                    <a:lnTo>
                      <a:pt x="128" y="2045"/>
                    </a:lnTo>
                    <a:close/>
                    <a:moveTo>
                      <a:pt x="74641" y="38982"/>
                    </a:moveTo>
                    <a:lnTo>
                      <a:pt x="64544" y="43839"/>
                    </a:lnTo>
                    <a:cubicBezTo>
                      <a:pt x="61988" y="38598"/>
                      <a:pt x="59176" y="33486"/>
                      <a:pt x="56237" y="28245"/>
                    </a:cubicBezTo>
                    <a:lnTo>
                      <a:pt x="66333" y="23134"/>
                    </a:lnTo>
                    <a:cubicBezTo>
                      <a:pt x="69401" y="28757"/>
                      <a:pt x="72085" y="33997"/>
                      <a:pt x="74641" y="39110"/>
                    </a:cubicBezTo>
                    <a:close/>
                    <a:moveTo>
                      <a:pt x="90618" y="35915"/>
                    </a:moveTo>
                    <a:lnTo>
                      <a:pt x="80265" y="40771"/>
                    </a:lnTo>
                    <a:cubicBezTo>
                      <a:pt x="77325" y="35020"/>
                      <a:pt x="74513" y="29779"/>
                      <a:pt x="71702" y="24795"/>
                    </a:cubicBezTo>
                    <a:lnTo>
                      <a:pt x="82054" y="19555"/>
                    </a:lnTo>
                    <a:cubicBezTo>
                      <a:pt x="84355" y="23772"/>
                      <a:pt x="87294" y="29268"/>
                      <a:pt x="90618" y="35787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BD15A41F-F604-3270-A696-2AB1BB0D37C8}"/>
                  </a:ext>
                </a:extLst>
              </p:cNvPr>
              <p:cNvSpPr/>
              <p:nvPr/>
            </p:nvSpPr>
            <p:spPr>
              <a:xfrm>
                <a:off x="9152180" y="5346002"/>
                <a:ext cx="78091" cy="81542"/>
              </a:xfrm>
              <a:custGeom>
                <a:avLst/>
                <a:gdLst>
                  <a:gd name="connsiteX0" fmla="*/ 17765 w 78091"/>
                  <a:gd name="connsiteY0" fmla="*/ 1534 h 81542"/>
                  <a:gd name="connsiteX1" fmla="*/ 13036 w 78091"/>
                  <a:gd name="connsiteY1" fmla="*/ 40771 h 81542"/>
                  <a:gd name="connsiteX2" fmla="*/ 17765 w 78091"/>
                  <a:gd name="connsiteY2" fmla="*/ 80009 h 81542"/>
                  <a:gd name="connsiteX3" fmla="*/ 4857 w 78091"/>
                  <a:gd name="connsiteY3" fmla="*/ 81543 h 81542"/>
                  <a:gd name="connsiteX4" fmla="*/ 0 w 78091"/>
                  <a:gd name="connsiteY4" fmla="*/ 40771 h 81542"/>
                  <a:gd name="connsiteX5" fmla="*/ 4857 w 78091"/>
                  <a:gd name="connsiteY5" fmla="*/ 0 h 81542"/>
                  <a:gd name="connsiteX6" fmla="*/ 17765 w 78091"/>
                  <a:gd name="connsiteY6" fmla="*/ 1534 h 81542"/>
                  <a:gd name="connsiteX7" fmla="*/ 76302 w 78091"/>
                  <a:gd name="connsiteY7" fmla="*/ 63138 h 81542"/>
                  <a:gd name="connsiteX8" fmla="*/ 78092 w 78091"/>
                  <a:gd name="connsiteY8" fmla="*/ 74513 h 81542"/>
                  <a:gd name="connsiteX9" fmla="*/ 54831 w 78091"/>
                  <a:gd name="connsiteY9" fmla="*/ 77453 h 81542"/>
                  <a:gd name="connsiteX10" fmla="*/ 32975 w 78091"/>
                  <a:gd name="connsiteY10" fmla="*/ 72085 h 81542"/>
                  <a:gd name="connsiteX11" fmla="*/ 24923 w 78091"/>
                  <a:gd name="connsiteY11" fmla="*/ 57770 h 81542"/>
                  <a:gd name="connsiteX12" fmla="*/ 28246 w 78091"/>
                  <a:gd name="connsiteY12" fmla="*/ 47546 h 81542"/>
                  <a:gd name="connsiteX13" fmla="*/ 37320 w 78091"/>
                  <a:gd name="connsiteY13" fmla="*/ 36554 h 81542"/>
                  <a:gd name="connsiteX14" fmla="*/ 46523 w 78091"/>
                  <a:gd name="connsiteY14" fmla="*/ 43967 h 81542"/>
                  <a:gd name="connsiteX15" fmla="*/ 40260 w 78091"/>
                  <a:gd name="connsiteY15" fmla="*/ 51508 h 81542"/>
                  <a:gd name="connsiteX16" fmla="*/ 37960 w 78091"/>
                  <a:gd name="connsiteY16" fmla="*/ 57259 h 81542"/>
                  <a:gd name="connsiteX17" fmla="*/ 54831 w 78091"/>
                  <a:gd name="connsiteY17" fmla="*/ 65567 h 81542"/>
                  <a:gd name="connsiteX18" fmla="*/ 76430 w 78091"/>
                  <a:gd name="connsiteY18" fmla="*/ 63010 h 81542"/>
                  <a:gd name="connsiteX19" fmla="*/ 33103 w 78091"/>
                  <a:gd name="connsiteY19" fmla="*/ 19171 h 81542"/>
                  <a:gd name="connsiteX20" fmla="*/ 33103 w 78091"/>
                  <a:gd name="connsiteY20" fmla="*/ 7669 h 81542"/>
                  <a:gd name="connsiteX21" fmla="*/ 75408 w 78091"/>
                  <a:gd name="connsiteY21" fmla="*/ 7669 h 81542"/>
                  <a:gd name="connsiteX22" fmla="*/ 75408 w 78091"/>
                  <a:gd name="connsiteY22" fmla="*/ 19171 h 81542"/>
                  <a:gd name="connsiteX23" fmla="*/ 33103 w 78091"/>
                  <a:gd name="connsiteY23" fmla="*/ 19171 h 8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091" h="81542">
                    <a:moveTo>
                      <a:pt x="17765" y="1534"/>
                    </a:moveTo>
                    <a:cubicBezTo>
                      <a:pt x="14570" y="13548"/>
                      <a:pt x="13036" y="26585"/>
                      <a:pt x="13036" y="40771"/>
                    </a:cubicBezTo>
                    <a:cubicBezTo>
                      <a:pt x="13036" y="54959"/>
                      <a:pt x="14570" y="67995"/>
                      <a:pt x="17765" y="80009"/>
                    </a:cubicBezTo>
                    <a:lnTo>
                      <a:pt x="4857" y="81543"/>
                    </a:lnTo>
                    <a:cubicBezTo>
                      <a:pt x="1534" y="69018"/>
                      <a:pt x="0" y="55470"/>
                      <a:pt x="0" y="40771"/>
                    </a:cubicBezTo>
                    <a:cubicBezTo>
                      <a:pt x="0" y="26074"/>
                      <a:pt x="1662" y="12526"/>
                      <a:pt x="4857" y="0"/>
                    </a:cubicBezTo>
                    <a:lnTo>
                      <a:pt x="17765" y="1534"/>
                    </a:lnTo>
                    <a:close/>
                    <a:moveTo>
                      <a:pt x="76302" y="63138"/>
                    </a:moveTo>
                    <a:lnTo>
                      <a:pt x="78092" y="74513"/>
                    </a:lnTo>
                    <a:cubicBezTo>
                      <a:pt x="70679" y="76431"/>
                      <a:pt x="62882" y="77453"/>
                      <a:pt x="54831" y="77453"/>
                    </a:cubicBezTo>
                    <a:cubicBezTo>
                      <a:pt x="45628" y="77453"/>
                      <a:pt x="38215" y="75664"/>
                      <a:pt x="32975" y="72085"/>
                    </a:cubicBezTo>
                    <a:cubicBezTo>
                      <a:pt x="27607" y="68507"/>
                      <a:pt x="24923" y="63777"/>
                      <a:pt x="24923" y="57770"/>
                    </a:cubicBezTo>
                    <a:cubicBezTo>
                      <a:pt x="24923" y="54831"/>
                      <a:pt x="26073" y="51508"/>
                      <a:pt x="28246" y="47546"/>
                    </a:cubicBezTo>
                    <a:cubicBezTo>
                      <a:pt x="30419" y="43584"/>
                      <a:pt x="33486" y="40005"/>
                      <a:pt x="37320" y="36554"/>
                    </a:cubicBezTo>
                    <a:lnTo>
                      <a:pt x="46523" y="43967"/>
                    </a:lnTo>
                    <a:cubicBezTo>
                      <a:pt x="43839" y="46651"/>
                      <a:pt x="41666" y="49079"/>
                      <a:pt x="40260" y="51508"/>
                    </a:cubicBezTo>
                    <a:cubicBezTo>
                      <a:pt x="38726" y="53936"/>
                      <a:pt x="37960" y="55853"/>
                      <a:pt x="37960" y="57259"/>
                    </a:cubicBezTo>
                    <a:cubicBezTo>
                      <a:pt x="37960" y="62883"/>
                      <a:pt x="43583" y="65567"/>
                      <a:pt x="54831" y="65567"/>
                    </a:cubicBezTo>
                    <a:cubicBezTo>
                      <a:pt x="61860" y="65567"/>
                      <a:pt x="69145" y="64672"/>
                      <a:pt x="76430" y="63010"/>
                    </a:cubicBezTo>
                    <a:close/>
                    <a:moveTo>
                      <a:pt x="33103" y="19171"/>
                    </a:moveTo>
                    <a:lnTo>
                      <a:pt x="33103" y="7669"/>
                    </a:lnTo>
                    <a:lnTo>
                      <a:pt x="75408" y="7669"/>
                    </a:lnTo>
                    <a:lnTo>
                      <a:pt x="75408" y="19171"/>
                    </a:lnTo>
                    <a:lnTo>
                      <a:pt x="33103" y="19171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36D241AF-35CA-EEFA-5643-A8266985CF0B}"/>
                  </a:ext>
                </a:extLst>
              </p:cNvPr>
              <p:cNvSpPr/>
              <p:nvPr/>
            </p:nvSpPr>
            <p:spPr>
              <a:xfrm>
                <a:off x="9241264" y="5339996"/>
                <a:ext cx="95346" cy="92406"/>
              </a:xfrm>
              <a:custGeom>
                <a:avLst/>
                <a:gdLst>
                  <a:gd name="connsiteX0" fmla="*/ 18149 w 95346"/>
                  <a:gd name="connsiteY0" fmla="*/ 48185 h 92406"/>
                  <a:gd name="connsiteX1" fmla="*/ 0 w 95346"/>
                  <a:gd name="connsiteY1" fmla="*/ 33102 h 92406"/>
                  <a:gd name="connsiteX2" fmla="*/ 7285 w 95346"/>
                  <a:gd name="connsiteY2" fmla="*/ 24283 h 92406"/>
                  <a:gd name="connsiteX3" fmla="*/ 24667 w 95346"/>
                  <a:gd name="connsiteY3" fmla="*/ 38343 h 92406"/>
                  <a:gd name="connsiteX4" fmla="*/ 44478 w 95346"/>
                  <a:gd name="connsiteY4" fmla="*/ 33358 h 92406"/>
                  <a:gd name="connsiteX5" fmla="*/ 30419 w 95346"/>
                  <a:gd name="connsiteY5" fmla="*/ 23517 h 92406"/>
                  <a:gd name="connsiteX6" fmla="*/ 37065 w 95346"/>
                  <a:gd name="connsiteY6" fmla="*/ 19044 h 92406"/>
                  <a:gd name="connsiteX7" fmla="*/ 26073 w 95346"/>
                  <a:gd name="connsiteY7" fmla="*/ 19044 h 92406"/>
                  <a:gd name="connsiteX8" fmla="*/ 21216 w 95346"/>
                  <a:gd name="connsiteY8" fmla="*/ 24923 h 92406"/>
                  <a:gd name="connsiteX9" fmla="*/ 4857 w 95346"/>
                  <a:gd name="connsiteY9" fmla="*/ 11502 h 92406"/>
                  <a:gd name="connsiteX10" fmla="*/ 12142 w 95346"/>
                  <a:gd name="connsiteY10" fmla="*/ 2684 h 92406"/>
                  <a:gd name="connsiteX11" fmla="*/ 25434 w 95346"/>
                  <a:gd name="connsiteY11" fmla="*/ 13164 h 92406"/>
                  <a:gd name="connsiteX12" fmla="*/ 25434 w 95346"/>
                  <a:gd name="connsiteY12" fmla="*/ 8691 h 92406"/>
                  <a:gd name="connsiteX13" fmla="*/ 51763 w 95346"/>
                  <a:gd name="connsiteY13" fmla="*/ 8691 h 92406"/>
                  <a:gd name="connsiteX14" fmla="*/ 51763 w 95346"/>
                  <a:gd name="connsiteY14" fmla="*/ 0 h 92406"/>
                  <a:gd name="connsiteX15" fmla="*/ 64800 w 95346"/>
                  <a:gd name="connsiteY15" fmla="*/ 0 h 92406"/>
                  <a:gd name="connsiteX16" fmla="*/ 64800 w 95346"/>
                  <a:gd name="connsiteY16" fmla="*/ 8691 h 92406"/>
                  <a:gd name="connsiteX17" fmla="*/ 92662 w 95346"/>
                  <a:gd name="connsiteY17" fmla="*/ 8691 h 92406"/>
                  <a:gd name="connsiteX18" fmla="*/ 92662 w 95346"/>
                  <a:gd name="connsiteY18" fmla="*/ 19171 h 92406"/>
                  <a:gd name="connsiteX19" fmla="*/ 87166 w 95346"/>
                  <a:gd name="connsiteY19" fmla="*/ 19171 h 92406"/>
                  <a:gd name="connsiteX20" fmla="*/ 70295 w 95346"/>
                  <a:gd name="connsiteY20" fmla="*/ 33358 h 92406"/>
                  <a:gd name="connsiteX21" fmla="*/ 95346 w 95346"/>
                  <a:gd name="connsiteY21" fmla="*/ 39238 h 92406"/>
                  <a:gd name="connsiteX22" fmla="*/ 92918 w 95346"/>
                  <a:gd name="connsiteY22" fmla="*/ 49718 h 92406"/>
                  <a:gd name="connsiteX23" fmla="*/ 85505 w 95346"/>
                  <a:gd name="connsiteY23" fmla="*/ 48185 h 92406"/>
                  <a:gd name="connsiteX24" fmla="*/ 85505 w 95346"/>
                  <a:gd name="connsiteY24" fmla="*/ 90745 h 92406"/>
                  <a:gd name="connsiteX25" fmla="*/ 72724 w 95346"/>
                  <a:gd name="connsiteY25" fmla="*/ 90745 h 92406"/>
                  <a:gd name="connsiteX26" fmla="*/ 72724 w 95346"/>
                  <a:gd name="connsiteY26" fmla="*/ 75535 h 92406"/>
                  <a:gd name="connsiteX27" fmla="*/ 42177 w 95346"/>
                  <a:gd name="connsiteY27" fmla="*/ 75535 h 92406"/>
                  <a:gd name="connsiteX28" fmla="*/ 32080 w 95346"/>
                  <a:gd name="connsiteY28" fmla="*/ 92406 h 92406"/>
                  <a:gd name="connsiteX29" fmla="*/ 21089 w 95346"/>
                  <a:gd name="connsiteY29" fmla="*/ 85377 h 92406"/>
                  <a:gd name="connsiteX30" fmla="*/ 29524 w 95346"/>
                  <a:gd name="connsiteY30" fmla="*/ 73107 h 92406"/>
                  <a:gd name="connsiteX31" fmla="*/ 32080 w 95346"/>
                  <a:gd name="connsiteY31" fmla="*/ 57131 h 92406"/>
                  <a:gd name="connsiteX32" fmla="*/ 32080 w 95346"/>
                  <a:gd name="connsiteY32" fmla="*/ 48312 h 92406"/>
                  <a:gd name="connsiteX33" fmla="*/ 23517 w 95346"/>
                  <a:gd name="connsiteY33" fmla="*/ 50229 h 92406"/>
                  <a:gd name="connsiteX34" fmla="*/ 22111 w 95346"/>
                  <a:gd name="connsiteY34" fmla="*/ 43328 h 92406"/>
                  <a:gd name="connsiteX35" fmla="*/ 18021 w 95346"/>
                  <a:gd name="connsiteY35" fmla="*/ 48440 h 92406"/>
                  <a:gd name="connsiteX36" fmla="*/ 26840 w 95346"/>
                  <a:gd name="connsiteY36" fmla="*/ 58153 h 92406"/>
                  <a:gd name="connsiteX37" fmla="*/ 12270 w 95346"/>
                  <a:gd name="connsiteY37" fmla="*/ 90873 h 92406"/>
                  <a:gd name="connsiteX38" fmla="*/ 1917 w 95346"/>
                  <a:gd name="connsiteY38" fmla="*/ 84226 h 92406"/>
                  <a:gd name="connsiteX39" fmla="*/ 15976 w 95346"/>
                  <a:gd name="connsiteY39" fmla="*/ 53935 h 92406"/>
                  <a:gd name="connsiteX40" fmla="*/ 26840 w 95346"/>
                  <a:gd name="connsiteY40" fmla="*/ 58153 h 92406"/>
                  <a:gd name="connsiteX41" fmla="*/ 57514 w 95346"/>
                  <a:gd name="connsiteY41" fmla="*/ 28373 h 92406"/>
                  <a:gd name="connsiteX42" fmla="*/ 71062 w 95346"/>
                  <a:gd name="connsiteY42" fmla="*/ 19171 h 92406"/>
                  <a:gd name="connsiteX43" fmla="*/ 43455 w 95346"/>
                  <a:gd name="connsiteY43" fmla="*/ 19171 h 92406"/>
                  <a:gd name="connsiteX44" fmla="*/ 57514 w 95346"/>
                  <a:gd name="connsiteY44" fmla="*/ 28373 h 92406"/>
                  <a:gd name="connsiteX45" fmla="*/ 44222 w 95346"/>
                  <a:gd name="connsiteY45" fmla="*/ 65567 h 92406"/>
                  <a:gd name="connsiteX46" fmla="*/ 72724 w 95346"/>
                  <a:gd name="connsiteY46" fmla="*/ 65567 h 92406"/>
                  <a:gd name="connsiteX47" fmla="*/ 72724 w 95346"/>
                  <a:gd name="connsiteY47" fmla="*/ 57642 h 92406"/>
                  <a:gd name="connsiteX48" fmla="*/ 44733 w 95346"/>
                  <a:gd name="connsiteY48" fmla="*/ 57642 h 92406"/>
                  <a:gd name="connsiteX49" fmla="*/ 44222 w 95346"/>
                  <a:gd name="connsiteY49" fmla="*/ 65567 h 92406"/>
                  <a:gd name="connsiteX50" fmla="*/ 44733 w 95346"/>
                  <a:gd name="connsiteY50" fmla="*/ 47801 h 92406"/>
                  <a:gd name="connsiteX51" fmla="*/ 72724 w 95346"/>
                  <a:gd name="connsiteY51" fmla="*/ 47801 h 92406"/>
                  <a:gd name="connsiteX52" fmla="*/ 72724 w 95346"/>
                  <a:gd name="connsiteY52" fmla="*/ 44989 h 92406"/>
                  <a:gd name="connsiteX53" fmla="*/ 57514 w 95346"/>
                  <a:gd name="connsiteY53" fmla="*/ 39749 h 92406"/>
                  <a:gd name="connsiteX54" fmla="*/ 44606 w 95346"/>
                  <a:gd name="connsiteY54" fmla="*/ 44478 h 92406"/>
                  <a:gd name="connsiteX55" fmla="*/ 44606 w 95346"/>
                  <a:gd name="connsiteY55" fmla="*/ 47801 h 9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5346" h="92406">
                    <a:moveTo>
                      <a:pt x="18149" y="48185"/>
                    </a:moveTo>
                    <a:cubicBezTo>
                      <a:pt x="12525" y="42944"/>
                      <a:pt x="6390" y="37959"/>
                      <a:pt x="0" y="33102"/>
                    </a:cubicBezTo>
                    <a:lnTo>
                      <a:pt x="7285" y="24283"/>
                    </a:lnTo>
                    <a:cubicBezTo>
                      <a:pt x="13548" y="28757"/>
                      <a:pt x="19299" y="33486"/>
                      <a:pt x="24667" y="38343"/>
                    </a:cubicBezTo>
                    <a:cubicBezTo>
                      <a:pt x="32975" y="36553"/>
                      <a:pt x="39621" y="34892"/>
                      <a:pt x="44478" y="33358"/>
                    </a:cubicBezTo>
                    <a:cubicBezTo>
                      <a:pt x="39238" y="30291"/>
                      <a:pt x="34508" y="26968"/>
                      <a:pt x="30419" y="23517"/>
                    </a:cubicBezTo>
                    <a:lnTo>
                      <a:pt x="37065" y="19044"/>
                    </a:lnTo>
                    <a:lnTo>
                      <a:pt x="26073" y="19044"/>
                    </a:lnTo>
                    <a:lnTo>
                      <a:pt x="21216" y="24923"/>
                    </a:lnTo>
                    <a:cubicBezTo>
                      <a:pt x="16488" y="20577"/>
                      <a:pt x="10991" y="16104"/>
                      <a:pt x="4857" y="11502"/>
                    </a:cubicBezTo>
                    <a:lnTo>
                      <a:pt x="12142" y="2684"/>
                    </a:lnTo>
                    <a:cubicBezTo>
                      <a:pt x="16488" y="5752"/>
                      <a:pt x="20961" y="9202"/>
                      <a:pt x="25434" y="13164"/>
                    </a:cubicBezTo>
                    <a:lnTo>
                      <a:pt x="25434" y="8691"/>
                    </a:lnTo>
                    <a:lnTo>
                      <a:pt x="51763" y="8691"/>
                    </a:lnTo>
                    <a:lnTo>
                      <a:pt x="51763" y="0"/>
                    </a:lnTo>
                    <a:lnTo>
                      <a:pt x="64800" y="0"/>
                    </a:lnTo>
                    <a:lnTo>
                      <a:pt x="64800" y="8691"/>
                    </a:lnTo>
                    <a:lnTo>
                      <a:pt x="92662" y="8691"/>
                    </a:lnTo>
                    <a:lnTo>
                      <a:pt x="92662" y="19171"/>
                    </a:lnTo>
                    <a:lnTo>
                      <a:pt x="87166" y="19171"/>
                    </a:lnTo>
                    <a:cubicBezTo>
                      <a:pt x="82437" y="24667"/>
                      <a:pt x="76813" y="29396"/>
                      <a:pt x="70295" y="33358"/>
                    </a:cubicBezTo>
                    <a:cubicBezTo>
                      <a:pt x="77197" y="35404"/>
                      <a:pt x="85632" y="37448"/>
                      <a:pt x="95346" y="39238"/>
                    </a:cubicBezTo>
                    <a:lnTo>
                      <a:pt x="92918" y="49718"/>
                    </a:lnTo>
                    <a:cubicBezTo>
                      <a:pt x="89467" y="49079"/>
                      <a:pt x="87038" y="48568"/>
                      <a:pt x="85505" y="48185"/>
                    </a:cubicBezTo>
                    <a:lnTo>
                      <a:pt x="85505" y="90745"/>
                    </a:lnTo>
                    <a:lnTo>
                      <a:pt x="72724" y="90745"/>
                    </a:lnTo>
                    <a:lnTo>
                      <a:pt x="72724" y="75535"/>
                    </a:lnTo>
                    <a:lnTo>
                      <a:pt x="42177" y="75535"/>
                    </a:lnTo>
                    <a:cubicBezTo>
                      <a:pt x="40132" y="81926"/>
                      <a:pt x="36809" y="87549"/>
                      <a:pt x="32080" y="92406"/>
                    </a:cubicBezTo>
                    <a:lnTo>
                      <a:pt x="21089" y="85377"/>
                    </a:lnTo>
                    <a:cubicBezTo>
                      <a:pt x="24923" y="81671"/>
                      <a:pt x="27735" y="77581"/>
                      <a:pt x="29524" y="73107"/>
                    </a:cubicBezTo>
                    <a:cubicBezTo>
                      <a:pt x="31313" y="68634"/>
                      <a:pt x="32080" y="63266"/>
                      <a:pt x="32080" y="57131"/>
                    </a:cubicBezTo>
                    <a:lnTo>
                      <a:pt x="32080" y="48312"/>
                    </a:lnTo>
                    <a:cubicBezTo>
                      <a:pt x="28629" y="49206"/>
                      <a:pt x="25817" y="49845"/>
                      <a:pt x="23517" y="50229"/>
                    </a:cubicBezTo>
                    <a:lnTo>
                      <a:pt x="22111" y="43328"/>
                    </a:lnTo>
                    <a:lnTo>
                      <a:pt x="18021" y="48440"/>
                    </a:lnTo>
                    <a:close/>
                    <a:moveTo>
                      <a:pt x="26840" y="58153"/>
                    </a:moveTo>
                    <a:cubicBezTo>
                      <a:pt x="23517" y="70295"/>
                      <a:pt x="18660" y="81159"/>
                      <a:pt x="12270" y="90873"/>
                    </a:cubicBezTo>
                    <a:lnTo>
                      <a:pt x="1917" y="84226"/>
                    </a:lnTo>
                    <a:cubicBezTo>
                      <a:pt x="7541" y="75152"/>
                      <a:pt x="12270" y="65055"/>
                      <a:pt x="15976" y="53935"/>
                    </a:cubicBezTo>
                    <a:lnTo>
                      <a:pt x="26840" y="58153"/>
                    </a:lnTo>
                    <a:close/>
                    <a:moveTo>
                      <a:pt x="57514" y="28373"/>
                    </a:moveTo>
                    <a:cubicBezTo>
                      <a:pt x="62882" y="25690"/>
                      <a:pt x="67356" y="22623"/>
                      <a:pt x="71062" y="19171"/>
                    </a:cubicBezTo>
                    <a:lnTo>
                      <a:pt x="43455" y="19171"/>
                    </a:lnTo>
                    <a:cubicBezTo>
                      <a:pt x="47673" y="22878"/>
                      <a:pt x="52402" y="25945"/>
                      <a:pt x="57514" y="28373"/>
                    </a:cubicBezTo>
                    <a:close/>
                    <a:moveTo>
                      <a:pt x="44222" y="65567"/>
                    </a:moveTo>
                    <a:lnTo>
                      <a:pt x="72724" y="65567"/>
                    </a:lnTo>
                    <a:lnTo>
                      <a:pt x="72724" y="57642"/>
                    </a:lnTo>
                    <a:lnTo>
                      <a:pt x="44733" y="57642"/>
                    </a:lnTo>
                    <a:cubicBezTo>
                      <a:pt x="44733" y="60071"/>
                      <a:pt x="44606" y="62754"/>
                      <a:pt x="44222" y="65567"/>
                    </a:cubicBezTo>
                    <a:close/>
                    <a:moveTo>
                      <a:pt x="44733" y="47801"/>
                    </a:moveTo>
                    <a:lnTo>
                      <a:pt x="72724" y="47801"/>
                    </a:lnTo>
                    <a:lnTo>
                      <a:pt x="72724" y="44989"/>
                    </a:lnTo>
                    <a:cubicBezTo>
                      <a:pt x="67612" y="43583"/>
                      <a:pt x="62499" y="41794"/>
                      <a:pt x="57514" y="39749"/>
                    </a:cubicBezTo>
                    <a:cubicBezTo>
                      <a:pt x="53680" y="41410"/>
                      <a:pt x="49462" y="42944"/>
                      <a:pt x="44606" y="44478"/>
                    </a:cubicBezTo>
                    <a:lnTo>
                      <a:pt x="44606" y="47801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B452DEF6-1935-D891-05C2-FF0CD13623E0}"/>
                  </a:ext>
                </a:extLst>
              </p:cNvPr>
              <p:cNvSpPr/>
              <p:nvPr/>
            </p:nvSpPr>
            <p:spPr>
              <a:xfrm>
                <a:off x="9349008" y="5343447"/>
                <a:ext cx="76813" cy="84865"/>
              </a:xfrm>
              <a:custGeom>
                <a:avLst/>
                <a:gdLst>
                  <a:gd name="connsiteX0" fmla="*/ 0 w 76813"/>
                  <a:gd name="connsiteY0" fmla="*/ 9586 h 84865"/>
                  <a:gd name="connsiteX1" fmla="*/ 39110 w 76813"/>
                  <a:gd name="connsiteY1" fmla="*/ 9586 h 84865"/>
                  <a:gd name="connsiteX2" fmla="*/ 39110 w 76813"/>
                  <a:gd name="connsiteY2" fmla="*/ 0 h 84865"/>
                  <a:gd name="connsiteX3" fmla="*/ 51507 w 76813"/>
                  <a:gd name="connsiteY3" fmla="*/ 0 h 84865"/>
                  <a:gd name="connsiteX4" fmla="*/ 51507 w 76813"/>
                  <a:gd name="connsiteY4" fmla="*/ 9586 h 84865"/>
                  <a:gd name="connsiteX5" fmla="*/ 76814 w 76813"/>
                  <a:gd name="connsiteY5" fmla="*/ 9586 h 84865"/>
                  <a:gd name="connsiteX6" fmla="*/ 76814 w 76813"/>
                  <a:gd name="connsiteY6" fmla="*/ 20705 h 84865"/>
                  <a:gd name="connsiteX7" fmla="*/ 51507 w 76813"/>
                  <a:gd name="connsiteY7" fmla="*/ 20705 h 84865"/>
                  <a:gd name="connsiteX8" fmla="*/ 51507 w 76813"/>
                  <a:gd name="connsiteY8" fmla="*/ 29268 h 84865"/>
                  <a:gd name="connsiteX9" fmla="*/ 73107 w 76813"/>
                  <a:gd name="connsiteY9" fmla="*/ 29268 h 84865"/>
                  <a:gd name="connsiteX10" fmla="*/ 73107 w 76813"/>
                  <a:gd name="connsiteY10" fmla="*/ 40260 h 84865"/>
                  <a:gd name="connsiteX11" fmla="*/ 51507 w 76813"/>
                  <a:gd name="connsiteY11" fmla="*/ 40260 h 84865"/>
                  <a:gd name="connsiteX12" fmla="*/ 51507 w 76813"/>
                  <a:gd name="connsiteY12" fmla="*/ 56236 h 84865"/>
                  <a:gd name="connsiteX13" fmla="*/ 74769 w 76813"/>
                  <a:gd name="connsiteY13" fmla="*/ 73618 h 84865"/>
                  <a:gd name="connsiteX14" fmla="*/ 66972 w 76813"/>
                  <a:gd name="connsiteY14" fmla="*/ 82309 h 84865"/>
                  <a:gd name="connsiteX15" fmla="*/ 50996 w 76813"/>
                  <a:gd name="connsiteY15" fmla="*/ 69273 h 84865"/>
                  <a:gd name="connsiteX16" fmla="*/ 43967 w 76813"/>
                  <a:gd name="connsiteY16" fmla="*/ 81159 h 84865"/>
                  <a:gd name="connsiteX17" fmla="*/ 27607 w 76813"/>
                  <a:gd name="connsiteY17" fmla="*/ 84865 h 84865"/>
                  <a:gd name="connsiteX18" fmla="*/ 11247 w 76813"/>
                  <a:gd name="connsiteY18" fmla="*/ 80008 h 84865"/>
                  <a:gd name="connsiteX19" fmla="*/ 5240 w 76813"/>
                  <a:gd name="connsiteY19" fmla="*/ 66460 h 84865"/>
                  <a:gd name="connsiteX20" fmla="*/ 10736 w 76813"/>
                  <a:gd name="connsiteY20" fmla="*/ 53935 h 84865"/>
                  <a:gd name="connsiteX21" fmla="*/ 27607 w 76813"/>
                  <a:gd name="connsiteY21" fmla="*/ 49206 h 84865"/>
                  <a:gd name="connsiteX22" fmla="*/ 39110 w 76813"/>
                  <a:gd name="connsiteY22" fmla="*/ 50868 h 84865"/>
                  <a:gd name="connsiteX23" fmla="*/ 39110 w 76813"/>
                  <a:gd name="connsiteY23" fmla="*/ 40388 h 84865"/>
                  <a:gd name="connsiteX24" fmla="*/ 3707 w 76813"/>
                  <a:gd name="connsiteY24" fmla="*/ 40388 h 84865"/>
                  <a:gd name="connsiteX25" fmla="*/ 3707 w 76813"/>
                  <a:gd name="connsiteY25" fmla="*/ 29396 h 84865"/>
                  <a:gd name="connsiteX26" fmla="*/ 39110 w 76813"/>
                  <a:gd name="connsiteY26" fmla="*/ 29396 h 84865"/>
                  <a:gd name="connsiteX27" fmla="*/ 39110 w 76813"/>
                  <a:gd name="connsiteY27" fmla="*/ 20832 h 84865"/>
                  <a:gd name="connsiteX28" fmla="*/ 0 w 76813"/>
                  <a:gd name="connsiteY28" fmla="*/ 20832 h 84865"/>
                  <a:gd name="connsiteX29" fmla="*/ 0 w 76813"/>
                  <a:gd name="connsiteY29" fmla="*/ 9713 h 84865"/>
                  <a:gd name="connsiteX30" fmla="*/ 38982 w 76813"/>
                  <a:gd name="connsiteY30" fmla="*/ 62370 h 84865"/>
                  <a:gd name="connsiteX31" fmla="*/ 28757 w 76813"/>
                  <a:gd name="connsiteY31" fmla="*/ 60070 h 84865"/>
                  <a:gd name="connsiteX32" fmla="*/ 20450 w 76813"/>
                  <a:gd name="connsiteY32" fmla="*/ 61604 h 84865"/>
                  <a:gd name="connsiteX33" fmla="*/ 17893 w 76813"/>
                  <a:gd name="connsiteY33" fmla="*/ 66460 h 84865"/>
                  <a:gd name="connsiteX34" fmla="*/ 20450 w 76813"/>
                  <a:gd name="connsiteY34" fmla="*/ 71829 h 84865"/>
                  <a:gd name="connsiteX35" fmla="*/ 27479 w 76813"/>
                  <a:gd name="connsiteY35" fmla="*/ 73746 h 84865"/>
                  <a:gd name="connsiteX36" fmla="*/ 36554 w 76813"/>
                  <a:gd name="connsiteY36" fmla="*/ 71445 h 84865"/>
                  <a:gd name="connsiteX37" fmla="*/ 38982 w 76813"/>
                  <a:gd name="connsiteY37" fmla="*/ 62498 h 8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813" h="84865">
                    <a:moveTo>
                      <a:pt x="0" y="9586"/>
                    </a:moveTo>
                    <a:lnTo>
                      <a:pt x="39110" y="9586"/>
                    </a:lnTo>
                    <a:lnTo>
                      <a:pt x="39110" y="0"/>
                    </a:lnTo>
                    <a:lnTo>
                      <a:pt x="51507" y="0"/>
                    </a:lnTo>
                    <a:lnTo>
                      <a:pt x="51507" y="9586"/>
                    </a:lnTo>
                    <a:lnTo>
                      <a:pt x="76814" y="9586"/>
                    </a:lnTo>
                    <a:lnTo>
                      <a:pt x="76814" y="20705"/>
                    </a:lnTo>
                    <a:lnTo>
                      <a:pt x="51507" y="20705"/>
                    </a:lnTo>
                    <a:lnTo>
                      <a:pt x="51507" y="29268"/>
                    </a:lnTo>
                    <a:lnTo>
                      <a:pt x="73107" y="29268"/>
                    </a:lnTo>
                    <a:lnTo>
                      <a:pt x="73107" y="40260"/>
                    </a:lnTo>
                    <a:lnTo>
                      <a:pt x="51507" y="40260"/>
                    </a:lnTo>
                    <a:lnTo>
                      <a:pt x="51507" y="56236"/>
                    </a:lnTo>
                    <a:cubicBezTo>
                      <a:pt x="58537" y="60198"/>
                      <a:pt x="66333" y="66077"/>
                      <a:pt x="74769" y="73618"/>
                    </a:cubicBezTo>
                    <a:lnTo>
                      <a:pt x="66972" y="82309"/>
                    </a:lnTo>
                    <a:cubicBezTo>
                      <a:pt x="61604" y="77325"/>
                      <a:pt x="56364" y="72979"/>
                      <a:pt x="50996" y="69273"/>
                    </a:cubicBezTo>
                    <a:cubicBezTo>
                      <a:pt x="49974" y="74768"/>
                      <a:pt x="47673" y="78731"/>
                      <a:pt x="43967" y="81159"/>
                    </a:cubicBezTo>
                    <a:cubicBezTo>
                      <a:pt x="40260" y="83587"/>
                      <a:pt x="34764" y="84865"/>
                      <a:pt x="27607" y="84865"/>
                    </a:cubicBezTo>
                    <a:cubicBezTo>
                      <a:pt x="20450" y="84865"/>
                      <a:pt x="15209" y="83204"/>
                      <a:pt x="11247" y="80008"/>
                    </a:cubicBezTo>
                    <a:cubicBezTo>
                      <a:pt x="7285" y="76813"/>
                      <a:pt x="5240" y="72212"/>
                      <a:pt x="5240" y="66460"/>
                    </a:cubicBezTo>
                    <a:cubicBezTo>
                      <a:pt x="5240" y="61221"/>
                      <a:pt x="7029" y="57131"/>
                      <a:pt x="10736" y="53935"/>
                    </a:cubicBezTo>
                    <a:cubicBezTo>
                      <a:pt x="14443" y="50740"/>
                      <a:pt x="20066" y="49206"/>
                      <a:pt x="27607" y="49206"/>
                    </a:cubicBezTo>
                    <a:cubicBezTo>
                      <a:pt x="31569" y="49206"/>
                      <a:pt x="35403" y="49717"/>
                      <a:pt x="39110" y="50868"/>
                    </a:cubicBezTo>
                    <a:lnTo>
                      <a:pt x="39110" y="40388"/>
                    </a:lnTo>
                    <a:lnTo>
                      <a:pt x="3707" y="40388"/>
                    </a:lnTo>
                    <a:lnTo>
                      <a:pt x="3707" y="29396"/>
                    </a:lnTo>
                    <a:lnTo>
                      <a:pt x="39110" y="29396"/>
                    </a:lnTo>
                    <a:lnTo>
                      <a:pt x="39110" y="20832"/>
                    </a:lnTo>
                    <a:lnTo>
                      <a:pt x="0" y="20832"/>
                    </a:lnTo>
                    <a:lnTo>
                      <a:pt x="0" y="9713"/>
                    </a:lnTo>
                    <a:close/>
                    <a:moveTo>
                      <a:pt x="38982" y="62370"/>
                    </a:moveTo>
                    <a:cubicBezTo>
                      <a:pt x="35148" y="60837"/>
                      <a:pt x="31697" y="60070"/>
                      <a:pt x="28757" y="60070"/>
                    </a:cubicBezTo>
                    <a:cubicBezTo>
                      <a:pt x="24923" y="60070"/>
                      <a:pt x="22111" y="60582"/>
                      <a:pt x="20450" y="61604"/>
                    </a:cubicBezTo>
                    <a:cubicBezTo>
                      <a:pt x="18788" y="62626"/>
                      <a:pt x="17893" y="64288"/>
                      <a:pt x="17893" y="66460"/>
                    </a:cubicBezTo>
                    <a:cubicBezTo>
                      <a:pt x="17893" y="68761"/>
                      <a:pt x="18788" y="70551"/>
                      <a:pt x="20450" y="71829"/>
                    </a:cubicBezTo>
                    <a:cubicBezTo>
                      <a:pt x="22111" y="73107"/>
                      <a:pt x="24412" y="73746"/>
                      <a:pt x="27479" y="73746"/>
                    </a:cubicBezTo>
                    <a:cubicBezTo>
                      <a:pt x="31952" y="73746"/>
                      <a:pt x="35020" y="72979"/>
                      <a:pt x="36554" y="71445"/>
                    </a:cubicBezTo>
                    <a:cubicBezTo>
                      <a:pt x="38215" y="69912"/>
                      <a:pt x="38982" y="66844"/>
                      <a:pt x="38982" y="62498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D416DC64-CD2D-4491-8556-DB5DA6C632F3}"/>
                  </a:ext>
                </a:extLst>
              </p:cNvPr>
              <p:cNvSpPr/>
              <p:nvPr/>
            </p:nvSpPr>
            <p:spPr>
              <a:xfrm>
                <a:off x="9442948" y="5343830"/>
                <a:ext cx="85760" cy="83971"/>
              </a:xfrm>
              <a:custGeom>
                <a:avLst/>
                <a:gdLst>
                  <a:gd name="connsiteX0" fmla="*/ 0 w 85760"/>
                  <a:gd name="connsiteY0" fmla="*/ 29780 h 83971"/>
                  <a:gd name="connsiteX1" fmla="*/ 0 w 85760"/>
                  <a:gd name="connsiteY1" fmla="*/ 18661 h 83971"/>
                  <a:gd name="connsiteX2" fmla="*/ 7413 w 85760"/>
                  <a:gd name="connsiteY2" fmla="*/ 18661 h 83971"/>
                  <a:gd name="connsiteX3" fmla="*/ 14954 w 85760"/>
                  <a:gd name="connsiteY3" fmla="*/ 18661 h 83971"/>
                  <a:gd name="connsiteX4" fmla="*/ 14954 w 85760"/>
                  <a:gd name="connsiteY4" fmla="*/ 2173 h 83971"/>
                  <a:gd name="connsiteX5" fmla="*/ 27351 w 85760"/>
                  <a:gd name="connsiteY5" fmla="*/ 2173 h 83971"/>
                  <a:gd name="connsiteX6" fmla="*/ 27351 w 85760"/>
                  <a:gd name="connsiteY6" fmla="*/ 18533 h 83971"/>
                  <a:gd name="connsiteX7" fmla="*/ 59304 w 85760"/>
                  <a:gd name="connsiteY7" fmla="*/ 17894 h 83971"/>
                  <a:gd name="connsiteX8" fmla="*/ 59304 w 85760"/>
                  <a:gd name="connsiteY8" fmla="*/ 0 h 83971"/>
                  <a:gd name="connsiteX9" fmla="*/ 71446 w 85760"/>
                  <a:gd name="connsiteY9" fmla="*/ 0 h 83971"/>
                  <a:gd name="connsiteX10" fmla="*/ 71446 w 85760"/>
                  <a:gd name="connsiteY10" fmla="*/ 17382 h 83971"/>
                  <a:gd name="connsiteX11" fmla="*/ 78475 w 85760"/>
                  <a:gd name="connsiteY11" fmla="*/ 17127 h 83971"/>
                  <a:gd name="connsiteX12" fmla="*/ 85377 w 85760"/>
                  <a:gd name="connsiteY12" fmla="*/ 16871 h 83971"/>
                  <a:gd name="connsiteX13" fmla="*/ 85760 w 85760"/>
                  <a:gd name="connsiteY13" fmla="*/ 27990 h 83971"/>
                  <a:gd name="connsiteX14" fmla="*/ 71446 w 85760"/>
                  <a:gd name="connsiteY14" fmla="*/ 28629 h 83971"/>
                  <a:gd name="connsiteX15" fmla="*/ 71446 w 85760"/>
                  <a:gd name="connsiteY15" fmla="*/ 44606 h 83971"/>
                  <a:gd name="connsiteX16" fmla="*/ 68889 w 85760"/>
                  <a:gd name="connsiteY16" fmla="*/ 55342 h 83971"/>
                  <a:gd name="connsiteX17" fmla="*/ 59943 w 85760"/>
                  <a:gd name="connsiteY17" fmla="*/ 58409 h 83971"/>
                  <a:gd name="connsiteX18" fmla="*/ 49846 w 85760"/>
                  <a:gd name="connsiteY18" fmla="*/ 57259 h 83971"/>
                  <a:gd name="connsiteX19" fmla="*/ 39110 w 85760"/>
                  <a:gd name="connsiteY19" fmla="*/ 54830 h 83971"/>
                  <a:gd name="connsiteX20" fmla="*/ 41666 w 85760"/>
                  <a:gd name="connsiteY20" fmla="*/ 43456 h 83971"/>
                  <a:gd name="connsiteX21" fmla="*/ 56620 w 85760"/>
                  <a:gd name="connsiteY21" fmla="*/ 46267 h 83971"/>
                  <a:gd name="connsiteX22" fmla="*/ 58920 w 85760"/>
                  <a:gd name="connsiteY22" fmla="*/ 45628 h 83971"/>
                  <a:gd name="connsiteX23" fmla="*/ 59304 w 85760"/>
                  <a:gd name="connsiteY23" fmla="*/ 41410 h 83971"/>
                  <a:gd name="connsiteX24" fmla="*/ 59304 w 85760"/>
                  <a:gd name="connsiteY24" fmla="*/ 29268 h 83971"/>
                  <a:gd name="connsiteX25" fmla="*/ 27351 w 85760"/>
                  <a:gd name="connsiteY25" fmla="*/ 30035 h 83971"/>
                  <a:gd name="connsiteX26" fmla="*/ 27351 w 85760"/>
                  <a:gd name="connsiteY26" fmla="*/ 59304 h 83971"/>
                  <a:gd name="connsiteX27" fmla="*/ 28757 w 85760"/>
                  <a:gd name="connsiteY27" fmla="*/ 67867 h 83971"/>
                  <a:gd name="connsiteX28" fmla="*/ 34125 w 85760"/>
                  <a:gd name="connsiteY28" fmla="*/ 71446 h 83971"/>
                  <a:gd name="connsiteX29" fmla="*/ 47034 w 85760"/>
                  <a:gd name="connsiteY29" fmla="*/ 72468 h 83971"/>
                  <a:gd name="connsiteX30" fmla="*/ 75152 w 85760"/>
                  <a:gd name="connsiteY30" fmla="*/ 70551 h 83971"/>
                  <a:gd name="connsiteX31" fmla="*/ 76302 w 85760"/>
                  <a:gd name="connsiteY31" fmla="*/ 82054 h 83971"/>
                  <a:gd name="connsiteX32" fmla="*/ 47034 w 85760"/>
                  <a:gd name="connsiteY32" fmla="*/ 83971 h 83971"/>
                  <a:gd name="connsiteX33" fmla="*/ 26968 w 85760"/>
                  <a:gd name="connsiteY33" fmla="*/ 81799 h 83971"/>
                  <a:gd name="connsiteX34" fmla="*/ 17638 w 85760"/>
                  <a:gd name="connsiteY34" fmla="*/ 74641 h 83971"/>
                  <a:gd name="connsiteX35" fmla="*/ 14954 w 85760"/>
                  <a:gd name="connsiteY35" fmla="*/ 59304 h 83971"/>
                  <a:gd name="connsiteX36" fmla="*/ 14954 w 85760"/>
                  <a:gd name="connsiteY36" fmla="*/ 30163 h 83971"/>
                  <a:gd name="connsiteX37" fmla="*/ 7413 w 85760"/>
                  <a:gd name="connsiteY37" fmla="*/ 30163 h 83971"/>
                  <a:gd name="connsiteX38" fmla="*/ 0 w 85760"/>
                  <a:gd name="connsiteY38" fmla="*/ 30163 h 8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5760" h="83971">
                    <a:moveTo>
                      <a:pt x="0" y="29780"/>
                    </a:moveTo>
                    <a:lnTo>
                      <a:pt x="0" y="18661"/>
                    </a:lnTo>
                    <a:cubicBezTo>
                      <a:pt x="1662" y="18661"/>
                      <a:pt x="4090" y="18661"/>
                      <a:pt x="7413" y="18661"/>
                    </a:cubicBezTo>
                    <a:cubicBezTo>
                      <a:pt x="10736" y="18661"/>
                      <a:pt x="13292" y="18661"/>
                      <a:pt x="14954" y="18661"/>
                    </a:cubicBezTo>
                    <a:lnTo>
                      <a:pt x="14954" y="2173"/>
                    </a:lnTo>
                    <a:lnTo>
                      <a:pt x="27351" y="2173"/>
                    </a:lnTo>
                    <a:lnTo>
                      <a:pt x="27351" y="18533"/>
                    </a:lnTo>
                    <a:cubicBezTo>
                      <a:pt x="41794" y="18277"/>
                      <a:pt x="52402" y="18021"/>
                      <a:pt x="59304" y="17894"/>
                    </a:cubicBezTo>
                    <a:lnTo>
                      <a:pt x="59304" y="0"/>
                    </a:lnTo>
                    <a:lnTo>
                      <a:pt x="71446" y="0"/>
                    </a:lnTo>
                    <a:lnTo>
                      <a:pt x="71446" y="17382"/>
                    </a:lnTo>
                    <a:cubicBezTo>
                      <a:pt x="72979" y="17382"/>
                      <a:pt x="75408" y="17254"/>
                      <a:pt x="78475" y="17127"/>
                    </a:cubicBezTo>
                    <a:cubicBezTo>
                      <a:pt x="81543" y="17127"/>
                      <a:pt x="83843" y="16999"/>
                      <a:pt x="85377" y="16871"/>
                    </a:cubicBezTo>
                    <a:lnTo>
                      <a:pt x="85760" y="27990"/>
                    </a:lnTo>
                    <a:cubicBezTo>
                      <a:pt x="79498" y="28246"/>
                      <a:pt x="74769" y="28501"/>
                      <a:pt x="71446" y="28629"/>
                    </a:cubicBezTo>
                    <a:lnTo>
                      <a:pt x="71446" y="44606"/>
                    </a:lnTo>
                    <a:cubicBezTo>
                      <a:pt x="71446" y="49718"/>
                      <a:pt x="70551" y="53296"/>
                      <a:pt x="68889" y="55342"/>
                    </a:cubicBezTo>
                    <a:cubicBezTo>
                      <a:pt x="67100" y="57386"/>
                      <a:pt x="64160" y="58409"/>
                      <a:pt x="59943" y="58409"/>
                    </a:cubicBezTo>
                    <a:cubicBezTo>
                      <a:pt x="57770" y="58409"/>
                      <a:pt x="54319" y="58025"/>
                      <a:pt x="49846" y="57259"/>
                    </a:cubicBezTo>
                    <a:cubicBezTo>
                      <a:pt x="45372" y="56492"/>
                      <a:pt x="41794" y="55597"/>
                      <a:pt x="39110" y="54830"/>
                    </a:cubicBezTo>
                    <a:lnTo>
                      <a:pt x="41666" y="43456"/>
                    </a:lnTo>
                    <a:cubicBezTo>
                      <a:pt x="48568" y="45244"/>
                      <a:pt x="53552" y="46267"/>
                      <a:pt x="56620" y="46267"/>
                    </a:cubicBezTo>
                    <a:cubicBezTo>
                      <a:pt x="57898" y="46267"/>
                      <a:pt x="58665" y="46011"/>
                      <a:pt x="58920" y="45628"/>
                    </a:cubicBezTo>
                    <a:cubicBezTo>
                      <a:pt x="59176" y="45117"/>
                      <a:pt x="59304" y="43711"/>
                      <a:pt x="59304" y="41410"/>
                    </a:cubicBezTo>
                    <a:lnTo>
                      <a:pt x="59304" y="29268"/>
                    </a:lnTo>
                    <a:cubicBezTo>
                      <a:pt x="45245" y="29652"/>
                      <a:pt x="34636" y="29908"/>
                      <a:pt x="27351" y="30035"/>
                    </a:cubicBezTo>
                    <a:lnTo>
                      <a:pt x="27351" y="59304"/>
                    </a:lnTo>
                    <a:cubicBezTo>
                      <a:pt x="27351" y="63266"/>
                      <a:pt x="27862" y="66077"/>
                      <a:pt x="28757" y="67867"/>
                    </a:cubicBezTo>
                    <a:cubicBezTo>
                      <a:pt x="29652" y="69657"/>
                      <a:pt x="31441" y="70806"/>
                      <a:pt x="34125" y="71446"/>
                    </a:cubicBezTo>
                    <a:cubicBezTo>
                      <a:pt x="36809" y="72085"/>
                      <a:pt x="41027" y="72468"/>
                      <a:pt x="47034" y="72468"/>
                    </a:cubicBezTo>
                    <a:cubicBezTo>
                      <a:pt x="56492" y="72468"/>
                      <a:pt x="65822" y="71829"/>
                      <a:pt x="75152" y="70551"/>
                    </a:cubicBezTo>
                    <a:lnTo>
                      <a:pt x="76302" y="82054"/>
                    </a:lnTo>
                    <a:cubicBezTo>
                      <a:pt x="67228" y="83332"/>
                      <a:pt x="57514" y="83971"/>
                      <a:pt x="47034" y="83971"/>
                    </a:cubicBezTo>
                    <a:cubicBezTo>
                      <a:pt x="38087" y="83971"/>
                      <a:pt x="31441" y="83332"/>
                      <a:pt x="26968" y="81799"/>
                    </a:cubicBezTo>
                    <a:cubicBezTo>
                      <a:pt x="22495" y="80392"/>
                      <a:pt x="19427" y="77964"/>
                      <a:pt x="17638" y="74641"/>
                    </a:cubicBezTo>
                    <a:cubicBezTo>
                      <a:pt x="15848" y="71318"/>
                      <a:pt x="14954" y="66205"/>
                      <a:pt x="14954" y="59304"/>
                    </a:cubicBezTo>
                    <a:lnTo>
                      <a:pt x="14954" y="30163"/>
                    </a:lnTo>
                    <a:cubicBezTo>
                      <a:pt x="13292" y="30163"/>
                      <a:pt x="10736" y="30163"/>
                      <a:pt x="7413" y="30163"/>
                    </a:cubicBezTo>
                    <a:cubicBezTo>
                      <a:pt x="4090" y="30163"/>
                      <a:pt x="1662" y="30163"/>
                      <a:pt x="0" y="30163"/>
                    </a:cubicBez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1CD17AFE-2FCA-EE40-6FF2-CEF18F4E2740}"/>
                  </a:ext>
                </a:extLst>
              </p:cNvPr>
              <p:cNvSpPr/>
              <p:nvPr/>
            </p:nvSpPr>
            <p:spPr>
              <a:xfrm>
                <a:off x="9543790" y="5350476"/>
                <a:ext cx="81415" cy="76047"/>
              </a:xfrm>
              <a:custGeom>
                <a:avLst/>
                <a:gdLst>
                  <a:gd name="connsiteX0" fmla="*/ 0 w 81415"/>
                  <a:gd name="connsiteY0" fmla="*/ 1917 h 76047"/>
                  <a:gd name="connsiteX1" fmla="*/ 80904 w 81415"/>
                  <a:gd name="connsiteY1" fmla="*/ 0 h 76047"/>
                  <a:gd name="connsiteX2" fmla="*/ 81415 w 81415"/>
                  <a:gd name="connsiteY2" fmla="*/ 11758 h 76047"/>
                  <a:gd name="connsiteX3" fmla="*/ 45884 w 81415"/>
                  <a:gd name="connsiteY3" fmla="*/ 22111 h 76047"/>
                  <a:gd name="connsiteX4" fmla="*/ 33870 w 81415"/>
                  <a:gd name="connsiteY4" fmla="*/ 42433 h 76047"/>
                  <a:gd name="connsiteX5" fmla="*/ 40516 w 81415"/>
                  <a:gd name="connsiteY5" fmla="*/ 58025 h 76047"/>
                  <a:gd name="connsiteX6" fmla="*/ 58154 w 81415"/>
                  <a:gd name="connsiteY6" fmla="*/ 63777 h 76047"/>
                  <a:gd name="connsiteX7" fmla="*/ 70168 w 81415"/>
                  <a:gd name="connsiteY7" fmla="*/ 62626 h 76047"/>
                  <a:gd name="connsiteX8" fmla="*/ 71702 w 81415"/>
                  <a:gd name="connsiteY8" fmla="*/ 74641 h 76047"/>
                  <a:gd name="connsiteX9" fmla="*/ 57514 w 81415"/>
                  <a:gd name="connsiteY9" fmla="*/ 76047 h 76047"/>
                  <a:gd name="connsiteX10" fmla="*/ 30035 w 81415"/>
                  <a:gd name="connsiteY10" fmla="*/ 67228 h 76047"/>
                  <a:gd name="connsiteX11" fmla="*/ 19811 w 81415"/>
                  <a:gd name="connsiteY11" fmla="*/ 43839 h 76047"/>
                  <a:gd name="connsiteX12" fmla="*/ 25434 w 81415"/>
                  <a:gd name="connsiteY12" fmla="*/ 26712 h 76047"/>
                  <a:gd name="connsiteX13" fmla="*/ 41411 w 81415"/>
                  <a:gd name="connsiteY13" fmla="*/ 13164 h 76047"/>
                  <a:gd name="connsiteX14" fmla="*/ 41411 w 81415"/>
                  <a:gd name="connsiteY14" fmla="*/ 12909 h 76047"/>
                  <a:gd name="connsiteX15" fmla="*/ 128 w 81415"/>
                  <a:gd name="connsiteY15" fmla="*/ 13803 h 76047"/>
                  <a:gd name="connsiteX16" fmla="*/ 128 w 81415"/>
                  <a:gd name="connsiteY16" fmla="*/ 2045 h 7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415" h="76047">
                    <a:moveTo>
                      <a:pt x="0" y="1917"/>
                    </a:moveTo>
                    <a:cubicBezTo>
                      <a:pt x="26457" y="1917"/>
                      <a:pt x="53425" y="1278"/>
                      <a:pt x="80904" y="0"/>
                    </a:cubicBezTo>
                    <a:lnTo>
                      <a:pt x="81415" y="11758"/>
                    </a:lnTo>
                    <a:cubicBezTo>
                      <a:pt x="65694" y="13036"/>
                      <a:pt x="53936" y="16487"/>
                      <a:pt x="45884" y="22111"/>
                    </a:cubicBezTo>
                    <a:cubicBezTo>
                      <a:pt x="37832" y="27735"/>
                      <a:pt x="33870" y="34509"/>
                      <a:pt x="33870" y="42433"/>
                    </a:cubicBezTo>
                    <a:cubicBezTo>
                      <a:pt x="33870" y="48951"/>
                      <a:pt x="36042" y="54191"/>
                      <a:pt x="40516" y="58025"/>
                    </a:cubicBezTo>
                    <a:cubicBezTo>
                      <a:pt x="44989" y="61860"/>
                      <a:pt x="50868" y="63777"/>
                      <a:pt x="58154" y="63777"/>
                    </a:cubicBezTo>
                    <a:cubicBezTo>
                      <a:pt x="61988" y="63777"/>
                      <a:pt x="65950" y="63393"/>
                      <a:pt x="70168" y="62626"/>
                    </a:cubicBezTo>
                    <a:lnTo>
                      <a:pt x="71702" y="74641"/>
                    </a:lnTo>
                    <a:cubicBezTo>
                      <a:pt x="66845" y="75535"/>
                      <a:pt x="62116" y="76047"/>
                      <a:pt x="57514" y="76047"/>
                    </a:cubicBezTo>
                    <a:cubicBezTo>
                      <a:pt x="46012" y="76047"/>
                      <a:pt x="36937" y="73107"/>
                      <a:pt x="30035" y="67228"/>
                    </a:cubicBezTo>
                    <a:cubicBezTo>
                      <a:pt x="23261" y="61349"/>
                      <a:pt x="19811" y="53552"/>
                      <a:pt x="19811" y="43839"/>
                    </a:cubicBezTo>
                    <a:cubicBezTo>
                      <a:pt x="19811" y="37831"/>
                      <a:pt x="21728" y="32080"/>
                      <a:pt x="25434" y="26712"/>
                    </a:cubicBezTo>
                    <a:cubicBezTo>
                      <a:pt x="29141" y="21344"/>
                      <a:pt x="34509" y="16871"/>
                      <a:pt x="41411" y="13164"/>
                    </a:cubicBezTo>
                    <a:lnTo>
                      <a:pt x="41411" y="12909"/>
                    </a:lnTo>
                    <a:cubicBezTo>
                      <a:pt x="27096" y="13548"/>
                      <a:pt x="13292" y="13803"/>
                      <a:pt x="128" y="13803"/>
                    </a:cubicBezTo>
                    <a:lnTo>
                      <a:pt x="128" y="2045"/>
                    </a:lnTo>
                    <a:close/>
                  </a:path>
                </a:pathLst>
              </a:custGeom>
              <a:solidFill>
                <a:srgbClr val="C2007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EE846785-9350-192F-0B3A-77AC67E86BAA}"/>
                  </a:ext>
                </a:extLst>
              </p:cNvPr>
              <p:cNvSpPr/>
              <p:nvPr/>
            </p:nvSpPr>
            <p:spPr>
              <a:xfrm>
                <a:off x="9648210" y="5342679"/>
                <a:ext cx="62115" cy="88317"/>
              </a:xfrm>
              <a:custGeom>
                <a:avLst/>
                <a:gdLst>
                  <a:gd name="connsiteX0" fmla="*/ 50996 w 62115"/>
                  <a:gd name="connsiteY0" fmla="*/ 0 h 88317"/>
                  <a:gd name="connsiteX1" fmla="*/ 59048 w 62115"/>
                  <a:gd name="connsiteY1" fmla="*/ 9970 h 88317"/>
                  <a:gd name="connsiteX2" fmla="*/ 24284 w 62115"/>
                  <a:gd name="connsiteY2" fmla="*/ 34254 h 88317"/>
                  <a:gd name="connsiteX3" fmla="*/ 16743 w 62115"/>
                  <a:gd name="connsiteY3" fmla="*/ 39366 h 88317"/>
                  <a:gd name="connsiteX4" fmla="*/ 15081 w 62115"/>
                  <a:gd name="connsiteY4" fmla="*/ 42178 h 88317"/>
                  <a:gd name="connsiteX5" fmla="*/ 16615 w 62115"/>
                  <a:gd name="connsiteY5" fmla="*/ 44989 h 88317"/>
                  <a:gd name="connsiteX6" fmla="*/ 23517 w 62115"/>
                  <a:gd name="connsiteY6" fmla="*/ 49974 h 88317"/>
                  <a:gd name="connsiteX7" fmla="*/ 62115 w 62115"/>
                  <a:gd name="connsiteY7" fmla="*/ 78859 h 88317"/>
                  <a:gd name="connsiteX8" fmla="*/ 53296 w 62115"/>
                  <a:gd name="connsiteY8" fmla="*/ 88317 h 88317"/>
                  <a:gd name="connsiteX9" fmla="*/ 15848 w 62115"/>
                  <a:gd name="connsiteY9" fmla="*/ 60071 h 88317"/>
                  <a:gd name="connsiteX10" fmla="*/ 2556 w 62115"/>
                  <a:gd name="connsiteY10" fmla="*/ 49846 h 88317"/>
                  <a:gd name="connsiteX11" fmla="*/ 0 w 62115"/>
                  <a:gd name="connsiteY11" fmla="*/ 42178 h 88317"/>
                  <a:gd name="connsiteX12" fmla="*/ 2684 w 62115"/>
                  <a:gd name="connsiteY12" fmla="*/ 34126 h 88317"/>
                  <a:gd name="connsiteX13" fmla="*/ 16104 w 62115"/>
                  <a:gd name="connsiteY13" fmla="*/ 24412 h 88317"/>
                  <a:gd name="connsiteX14" fmla="*/ 50996 w 62115"/>
                  <a:gd name="connsiteY14" fmla="*/ 0 h 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115" h="88317">
                    <a:moveTo>
                      <a:pt x="50996" y="0"/>
                    </a:moveTo>
                    <a:lnTo>
                      <a:pt x="59048" y="9970"/>
                    </a:lnTo>
                    <a:cubicBezTo>
                      <a:pt x="46651" y="19299"/>
                      <a:pt x="35148" y="27351"/>
                      <a:pt x="24284" y="34254"/>
                    </a:cubicBezTo>
                    <a:cubicBezTo>
                      <a:pt x="20322" y="36809"/>
                      <a:pt x="17765" y="38471"/>
                      <a:pt x="16743" y="39366"/>
                    </a:cubicBezTo>
                    <a:cubicBezTo>
                      <a:pt x="15593" y="40260"/>
                      <a:pt x="15081" y="41283"/>
                      <a:pt x="15081" y="42178"/>
                    </a:cubicBezTo>
                    <a:cubicBezTo>
                      <a:pt x="15081" y="43073"/>
                      <a:pt x="15593" y="43967"/>
                      <a:pt x="16615" y="44989"/>
                    </a:cubicBezTo>
                    <a:cubicBezTo>
                      <a:pt x="17638" y="45884"/>
                      <a:pt x="19938" y="47546"/>
                      <a:pt x="23517" y="49974"/>
                    </a:cubicBezTo>
                    <a:cubicBezTo>
                      <a:pt x="36426" y="58665"/>
                      <a:pt x="49207" y="68379"/>
                      <a:pt x="62115" y="78859"/>
                    </a:cubicBezTo>
                    <a:lnTo>
                      <a:pt x="53296" y="88317"/>
                    </a:lnTo>
                    <a:cubicBezTo>
                      <a:pt x="40005" y="77581"/>
                      <a:pt x="27479" y="68123"/>
                      <a:pt x="15848" y="60071"/>
                    </a:cubicBezTo>
                    <a:cubicBezTo>
                      <a:pt x="8691" y="55087"/>
                      <a:pt x="4345" y="51764"/>
                      <a:pt x="2556" y="49846"/>
                    </a:cubicBezTo>
                    <a:cubicBezTo>
                      <a:pt x="895" y="47929"/>
                      <a:pt x="0" y="45373"/>
                      <a:pt x="0" y="42178"/>
                    </a:cubicBezTo>
                    <a:cubicBezTo>
                      <a:pt x="0" y="38727"/>
                      <a:pt x="895" y="36042"/>
                      <a:pt x="2684" y="34126"/>
                    </a:cubicBezTo>
                    <a:cubicBezTo>
                      <a:pt x="4473" y="32208"/>
                      <a:pt x="8947" y="29013"/>
                      <a:pt x="16104" y="24412"/>
                    </a:cubicBezTo>
                    <a:cubicBezTo>
                      <a:pt x="27990" y="16744"/>
                      <a:pt x="39621" y="8564"/>
                      <a:pt x="50996" y="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7EC2A91F-41A0-C5DC-A28C-72D3C22332BD}"/>
                  </a:ext>
                </a:extLst>
              </p:cNvPr>
              <p:cNvSpPr/>
              <p:nvPr/>
            </p:nvSpPr>
            <p:spPr>
              <a:xfrm>
                <a:off x="9737549" y="5338590"/>
                <a:ext cx="90745" cy="90360"/>
              </a:xfrm>
              <a:custGeom>
                <a:avLst/>
                <a:gdLst>
                  <a:gd name="connsiteX0" fmla="*/ 3195 w 90745"/>
                  <a:gd name="connsiteY0" fmla="*/ 27607 h 90360"/>
                  <a:gd name="connsiteX1" fmla="*/ 3195 w 90745"/>
                  <a:gd name="connsiteY1" fmla="*/ 16487 h 90360"/>
                  <a:gd name="connsiteX2" fmla="*/ 18788 w 90745"/>
                  <a:gd name="connsiteY2" fmla="*/ 16487 h 90360"/>
                  <a:gd name="connsiteX3" fmla="*/ 20833 w 90745"/>
                  <a:gd name="connsiteY3" fmla="*/ 4601 h 90360"/>
                  <a:gd name="connsiteX4" fmla="*/ 33359 w 90745"/>
                  <a:gd name="connsiteY4" fmla="*/ 5624 h 90360"/>
                  <a:gd name="connsiteX5" fmla="*/ 31442 w 90745"/>
                  <a:gd name="connsiteY5" fmla="*/ 16487 h 90360"/>
                  <a:gd name="connsiteX6" fmla="*/ 64288 w 90745"/>
                  <a:gd name="connsiteY6" fmla="*/ 16487 h 90360"/>
                  <a:gd name="connsiteX7" fmla="*/ 61349 w 90745"/>
                  <a:gd name="connsiteY7" fmla="*/ 10864 h 90360"/>
                  <a:gd name="connsiteX8" fmla="*/ 58793 w 90745"/>
                  <a:gd name="connsiteY8" fmla="*/ 6135 h 90360"/>
                  <a:gd name="connsiteX9" fmla="*/ 67995 w 90745"/>
                  <a:gd name="connsiteY9" fmla="*/ 1534 h 90360"/>
                  <a:gd name="connsiteX10" fmla="*/ 75408 w 90745"/>
                  <a:gd name="connsiteY10" fmla="*/ 15976 h 90360"/>
                  <a:gd name="connsiteX11" fmla="*/ 66205 w 90745"/>
                  <a:gd name="connsiteY11" fmla="*/ 20321 h 90360"/>
                  <a:gd name="connsiteX12" fmla="*/ 66205 w 90745"/>
                  <a:gd name="connsiteY12" fmla="*/ 27607 h 90360"/>
                  <a:gd name="connsiteX13" fmla="*/ 29141 w 90745"/>
                  <a:gd name="connsiteY13" fmla="*/ 27607 h 90360"/>
                  <a:gd name="connsiteX14" fmla="*/ 12398 w 90745"/>
                  <a:gd name="connsiteY14" fmla="*/ 90361 h 90360"/>
                  <a:gd name="connsiteX15" fmla="*/ 0 w 90745"/>
                  <a:gd name="connsiteY15" fmla="*/ 87549 h 90360"/>
                  <a:gd name="connsiteX16" fmla="*/ 16360 w 90745"/>
                  <a:gd name="connsiteY16" fmla="*/ 27607 h 90360"/>
                  <a:gd name="connsiteX17" fmla="*/ 2940 w 90745"/>
                  <a:gd name="connsiteY17" fmla="*/ 27607 h 90360"/>
                  <a:gd name="connsiteX18" fmla="*/ 81543 w 90745"/>
                  <a:gd name="connsiteY18" fmla="*/ 75535 h 90360"/>
                  <a:gd name="connsiteX19" fmla="*/ 83076 w 90745"/>
                  <a:gd name="connsiteY19" fmla="*/ 86655 h 90360"/>
                  <a:gd name="connsiteX20" fmla="*/ 62371 w 90745"/>
                  <a:gd name="connsiteY20" fmla="*/ 88572 h 90360"/>
                  <a:gd name="connsiteX21" fmla="*/ 40643 w 90745"/>
                  <a:gd name="connsiteY21" fmla="*/ 83587 h 90360"/>
                  <a:gd name="connsiteX22" fmla="*/ 32464 w 90745"/>
                  <a:gd name="connsiteY22" fmla="*/ 70806 h 90360"/>
                  <a:gd name="connsiteX23" fmla="*/ 42305 w 90745"/>
                  <a:gd name="connsiteY23" fmla="*/ 55597 h 90360"/>
                  <a:gd name="connsiteX24" fmla="*/ 51252 w 90745"/>
                  <a:gd name="connsiteY24" fmla="*/ 61349 h 90360"/>
                  <a:gd name="connsiteX25" fmla="*/ 46140 w 90745"/>
                  <a:gd name="connsiteY25" fmla="*/ 66333 h 90360"/>
                  <a:gd name="connsiteX26" fmla="*/ 44861 w 90745"/>
                  <a:gd name="connsiteY26" fmla="*/ 69656 h 90360"/>
                  <a:gd name="connsiteX27" fmla="*/ 49590 w 90745"/>
                  <a:gd name="connsiteY27" fmla="*/ 75279 h 90360"/>
                  <a:gd name="connsiteX28" fmla="*/ 62371 w 90745"/>
                  <a:gd name="connsiteY28" fmla="*/ 77453 h 90360"/>
                  <a:gd name="connsiteX29" fmla="*/ 81671 w 90745"/>
                  <a:gd name="connsiteY29" fmla="*/ 75535 h 90360"/>
                  <a:gd name="connsiteX30" fmla="*/ 40132 w 90745"/>
                  <a:gd name="connsiteY30" fmla="*/ 37703 h 90360"/>
                  <a:gd name="connsiteX31" fmla="*/ 80648 w 90745"/>
                  <a:gd name="connsiteY31" fmla="*/ 35403 h 90360"/>
                  <a:gd name="connsiteX32" fmla="*/ 80648 w 90745"/>
                  <a:gd name="connsiteY32" fmla="*/ 46395 h 90360"/>
                  <a:gd name="connsiteX33" fmla="*/ 40899 w 90745"/>
                  <a:gd name="connsiteY33" fmla="*/ 48696 h 90360"/>
                  <a:gd name="connsiteX34" fmla="*/ 40132 w 90745"/>
                  <a:gd name="connsiteY34" fmla="*/ 37703 h 90360"/>
                  <a:gd name="connsiteX35" fmla="*/ 90745 w 90745"/>
                  <a:gd name="connsiteY35" fmla="*/ 14826 h 90360"/>
                  <a:gd name="connsiteX36" fmla="*/ 81287 w 90745"/>
                  <a:gd name="connsiteY36" fmla="*/ 19299 h 90360"/>
                  <a:gd name="connsiteX37" fmla="*/ 73619 w 90745"/>
                  <a:gd name="connsiteY37" fmla="*/ 4729 h 90360"/>
                  <a:gd name="connsiteX38" fmla="*/ 83076 w 90745"/>
                  <a:gd name="connsiteY38" fmla="*/ 0 h 90360"/>
                  <a:gd name="connsiteX39" fmla="*/ 90745 w 90745"/>
                  <a:gd name="connsiteY39" fmla="*/ 14826 h 9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745" h="90360">
                    <a:moveTo>
                      <a:pt x="3195" y="27607"/>
                    </a:moveTo>
                    <a:lnTo>
                      <a:pt x="3195" y="16487"/>
                    </a:lnTo>
                    <a:lnTo>
                      <a:pt x="18788" y="16487"/>
                    </a:lnTo>
                    <a:cubicBezTo>
                      <a:pt x="19683" y="11247"/>
                      <a:pt x="20450" y="7284"/>
                      <a:pt x="20833" y="4601"/>
                    </a:cubicBezTo>
                    <a:lnTo>
                      <a:pt x="33359" y="5624"/>
                    </a:lnTo>
                    <a:cubicBezTo>
                      <a:pt x="32592" y="10480"/>
                      <a:pt x="31952" y="14059"/>
                      <a:pt x="31442" y="16487"/>
                    </a:cubicBezTo>
                    <a:lnTo>
                      <a:pt x="64288" y="16487"/>
                    </a:lnTo>
                    <a:cubicBezTo>
                      <a:pt x="63649" y="15209"/>
                      <a:pt x="62627" y="13292"/>
                      <a:pt x="61349" y="10864"/>
                    </a:cubicBezTo>
                    <a:cubicBezTo>
                      <a:pt x="60071" y="8435"/>
                      <a:pt x="59176" y="6901"/>
                      <a:pt x="58793" y="6135"/>
                    </a:cubicBezTo>
                    <a:lnTo>
                      <a:pt x="67995" y="1534"/>
                    </a:lnTo>
                    <a:cubicBezTo>
                      <a:pt x="70679" y="6646"/>
                      <a:pt x="73235" y="11374"/>
                      <a:pt x="75408" y="15976"/>
                    </a:cubicBezTo>
                    <a:lnTo>
                      <a:pt x="66205" y="20321"/>
                    </a:lnTo>
                    <a:lnTo>
                      <a:pt x="66205" y="27607"/>
                    </a:lnTo>
                    <a:lnTo>
                      <a:pt x="29141" y="27607"/>
                    </a:lnTo>
                    <a:cubicBezTo>
                      <a:pt x="24795" y="49462"/>
                      <a:pt x="19171" y="70423"/>
                      <a:pt x="12398" y="90361"/>
                    </a:cubicBezTo>
                    <a:lnTo>
                      <a:pt x="0" y="87549"/>
                    </a:lnTo>
                    <a:cubicBezTo>
                      <a:pt x="6646" y="67867"/>
                      <a:pt x="12142" y="47929"/>
                      <a:pt x="16360" y="27607"/>
                    </a:cubicBezTo>
                    <a:lnTo>
                      <a:pt x="2940" y="27607"/>
                    </a:lnTo>
                    <a:close/>
                    <a:moveTo>
                      <a:pt x="81543" y="75535"/>
                    </a:moveTo>
                    <a:lnTo>
                      <a:pt x="83076" y="86655"/>
                    </a:lnTo>
                    <a:cubicBezTo>
                      <a:pt x="76047" y="87933"/>
                      <a:pt x="69145" y="88572"/>
                      <a:pt x="62371" y="88572"/>
                    </a:cubicBezTo>
                    <a:cubicBezTo>
                      <a:pt x="53297" y="88572"/>
                      <a:pt x="46140" y="86911"/>
                      <a:pt x="40643" y="83587"/>
                    </a:cubicBezTo>
                    <a:cubicBezTo>
                      <a:pt x="35276" y="80264"/>
                      <a:pt x="32464" y="76046"/>
                      <a:pt x="32464" y="70806"/>
                    </a:cubicBezTo>
                    <a:cubicBezTo>
                      <a:pt x="32464" y="65567"/>
                      <a:pt x="35787" y="60710"/>
                      <a:pt x="42305" y="55597"/>
                    </a:cubicBezTo>
                    <a:lnTo>
                      <a:pt x="51252" y="61349"/>
                    </a:lnTo>
                    <a:cubicBezTo>
                      <a:pt x="48696" y="63521"/>
                      <a:pt x="47034" y="65183"/>
                      <a:pt x="46140" y="66333"/>
                    </a:cubicBezTo>
                    <a:cubicBezTo>
                      <a:pt x="45245" y="67483"/>
                      <a:pt x="44861" y="68634"/>
                      <a:pt x="44861" y="69656"/>
                    </a:cubicBezTo>
                    <a:cubicBezTo>
                      <a:pt x="44861" y="71957"/>
                      <a:pt x="46395" y="73874"/>
                      <a:pt x="49590" y="75279"/>
                    </a:cubicBezTo>
                    <a:cubicBezTo>
                      <a:pt x="52658" y="76813"/>
                      <a:pt x="57003" y="77453"/>
                      <a:pt x="62371" y="77453"/>
                    </a:cubicBezTo>
                    <a:cubicBezTo>
                      <a:pt x="68250" y="77453"/>
                      <a:pt x="74641" y="76813"/>
                      <a:pt x="81671" y="75535"/>
                    </a:cubicBezTo>
                    <a:close/>
                    <a:moveTo>
                      <a:pt x="40132" y="37703"/>
                    </a:moveTo>
                    <a:cubicBezTo>
                      <a:pt x="52913" y="36170"/>
                      <a:pt x="66461" y="35403"/>
                      <a:pt x="80648" y="35403"/>
                    </a:cubicBezTo>
                    <a:lnTo>
                      <a:pt x="80648" y="46395"/>
                    </a:lnTo>
                    <a:cubicBezTo>
                      <a:pt x="66717" y="46395"/>
                      <a:pt x="53424" y="47162"/>
                      <a:pt x="40899" y="48696"/>
                    </a:cubicBezTo>
                    <a:lnTo>
                      <a:pt x="40132" y="37703"/>
                    </a:lnTo>
                    <a:close/>
                    <a:moveTo>
                      <a:pt x="90745" y="14826"/>
                    </a:moveTo>
                    <a:lnTo>
                      <a:pt x="81287" y="19299"/>
                    </a:lnTo>
                    <a:cubicBezTo>
                      <a:pt x="77709" y="12525"/>
                      <a:pt x="75152" y="7668"/>
                      <a:pt x="73619" y="4729"/>
                    </a:cubicBezTo>
                    <a:lnTo>
                      <a:pt x="83076" y="0"/>
                    </a:lnTo>
                    <a:cubicBezTo>
                      <a:pt x="86144" y="5496"/>
                      <a:pt x="88700" y="10480"/>
                      <a:pt x="90745" y="14826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5BF306EC-1DDE-39F5-D276-EEDB5DB49C0D}"/>
                  </a:ext>
                </a:extLst>
              </p:cNvPr>
              <p:cNvSpPr/>
              <p:nvPr/>
            </p:nvSpPr>
            <p:spPr>
              <a:xfrm>
                <a:off x="9839670" y="5343191"/>
                <a:ext cx="79881" cy="84226"/>
              </a:xfrm>
              <a:custGeom>
                <a:avLst/>
                <a:gdLst>
                  <a:gd name="connsiteX0" fmla="*/ 50485 w 79881"/>
                  <a:gd name="connsiteY0" fmla="*/ 39749 h 84226"/>
                  <a:gd name="connsiteX1" fmla="*/ 50485 w 79881"/>
                  <a:gd name="connsiteY1" fmla="*/ 39749 h 84226"/>
                  <a:gd name="connsiteX2" fmla="*/ 44989 w 79881"/>
                  <a:gd name="connsiteY2" fmla="*/ 23645 h 84226"/>
                  <a:gd name="connsiteX3" fmla="*/ 0 w 79881"/>
                  <a:gd name="connsiteY3" fmla="*/ 24283 h 84226"/>
                  <a:gd name="connsiteX4" fmla="*/ 0 w 79881"/>
                  <a:gd name="connsiteY4" fmla="*/ 13164 h 84226"/>
                  <a:gd name="connsiteX5" fmla="*/ 43072 w 79881"/>
                  <a:gd name="connsiteY5" fmla="*/ 12525 h 84226"/>
                  <a:gd name="connsiteX6" fmla="*/ 42049 w 79881"/>
                  <a:gd name="connsiteY6" fmla="*/ 767 h 84226"/>
                  <a:gd name="connsiteX7" fmla="*/ 54575 w 79881"/>
                  <a:gd name="connsiteY7" fmla="*/ 0 h 84226"/>
                  <a:gd name="connsiteX8" fmla="*/ 55597 w 79881"/>
                  <a:gd name="connsiteY8" fmla="*/ 12269 h 84226"/>
                  <a:gd name="connsiteX9" fmla="*/ 79498 w 79881"/>
                  <a:gd name="connsiteY9" fmla="*/ 11247 h 84226"/>
                  <a:gd name="connsiteX10" fmla="*/ 79881 w 79881"/>
                  <a:gd name="connsiteY10" fmla="*/ 22367 h 84226"/>
                  <a:gd name="connsiteX11" fmla="*/ 57514 w 79881"/>
                  <a:gd name="connsiteY11" fmla="*/ 23389 h 84226"/>
                  <a:gd name="connsiteX12" fmla="*/ 68889 w 79881"/>
                  <a:gd name="connsiteY12" fmla="*/ 48823 h 84226"/>
                  <a:gd name="connsiteX13" fmla="*/ 57003 w 79881"/>
                  <a:gd name="connsiteY13" fmla="*/ 54830 h 84226"/>
                  <a:gd name="connsiteX14" fmla="*/ 34125 w 79881"/>
                  <a:gd name="connsiteY14" fmla="*/ 47801 h 84226"/>
                  <a:gd name="connsiteX15" fmla="*/ 22494 w 79881"/>
                  <a:gd name="connsiteY15" fmla="*/ 50740 h 84226"/>
                  <a:gd name="connsiteX16" fmla="*/ 18404 w 79881"/>
                  <a:gd name="connsiteY16" fmla="*/ 58920 h 84226"/>
                  <a:gd name="connsiteX17" fmla="*/ 24539 w 79881"/>
                  <a:gd name="connsiteY17" fmla="*/ 69401 h 84226"/>
                  <a:gd name="connsiteX18" fmla="*/ 42688 w 79881"/>
                  <a:gd name="connsiteY18" fmla="*/ 73107 h 84226"/>
                  <a:gd name="connsiteX19" fmla="*/ 66589 w 79881"/>
                  <a:gd name="connsiteY19" fmla="*/ 70423 h 84226"/>
                  <a:gd name="connsiteX20" fmla="*/ 68634 w 79881"/>
                  <a:gd name="connsiteY20" fmla="*/ 81543 h 84226"/>
                  <a:gd name="connsiteX21" fmla="*/ 42688 w 79881"/>
                  <a:gd name="connsiteY21" fmla="*/ 84226 h 84226"/>
                  <a:gd name="connsiteX22" fmla="*/ 14570 w 79881"/>
                  <a:gd name="connsiteY22" fmla="*/ 77197 h 84226"/>
                  <a:gd name="connsiteX23" fmla="*/ 5368 w 79881"/>
                  <a:gd name="connsiteY23" fmla="*/ 58409 h 84226"/>
                  <a:gd name="connsiteX24" fmla="*/ 12781 w 79881"/>
                  <a:gd name="connsiteY24" fmla="*/ 42688 h 84226"/>
                  <a:gd name="connsiteX25" fmla="*/ 33486 w 79881"/>
                  <a:gd name="connsiteY25" fmla="*/ 36809 h 84226"/>
                  <a:gd name="connsiteX26" fmla="*/ 50357 w 79881"/>
                  <a:gd name="connsiteY26" fmla="*/ 40005 h 8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9881" h="84226">
                    <a:moveTo>
                      <a:pt x="50485" y="39749"/>
                    </a:moveTo>
                    <a:lnTo>
                      <a:pt x="50485" y="39749"/>
                    </a:lnTo>
                    <a:cubicBezTo>
                      <a:pt x="48184" y="35020"/>
                      <a:pt x="46395" y="29652"/>
                      <a:pt x="44989" y="23645"/>
                    </a:cubicBezTo>
                    <a:cubicBezTo>
                      <a:pt x="29780" y="24028"/>
                      <a:pt x="14826" y="24283"/>
                      <a:pt x="0" y="24283"/>
                    </a:cubicBezTo>
                    <a:lnTo>
                      <a:pt x="0" y="13164"/>
                    </a:lnTo>
                    <a:cubicBezTo>
                      <a:pt x="14187" y="13164"/>
                      <a:pt x="28629" y="12909"/>
                      <a:pt x="43072" y="12525"/>
                    </a:cubicBezTo>
                    <a:cubicBezTo>
                      <a:pt x="42561" y="8563"/>
                      <a:pt x="42177" y="4601"/>
                      <a:pt x="42049" y="767"/>
                    </a:cubicBezTo>
                    <a:lnTo>
                      <a:pt x="54575" y="0"/>
                    </a:lnTo>
                    <a:cubicBezTo>
                      <a:pt x="54830" y="4729"/>
                      <a:pt x="55086" y="8819"/>
                      <a:pt x="55597" y="12269"/>
                    </a:cubicBezTo>
                    <a:cubicBezTo>
                      <a:pt x="66077" y="11886"/>
                      <a:pt x="74130" y="11502"/>
                      <a:pt x="79498" y="11247"/>
                    </a:cubicBezTo>
                    <a:lnTo>
                      <a:pt x="79881" y="22367"/>
                    </a:lnTo>
                    <a:cubicBezTo>
                      <a:pt x="74896" y="22623"/>
                      <a:pt x="67484" y="23006"/>
                      <a:pt x="57514" y="23389"/>
                    </a:cubicBezTo>
                    <a:cubicBezTo>
                      <a:pt x="59559" y="31569"/>
                      <a:pt x="63394" y="40005"/>
                      <a:pt x="68889" y="48823"/>
                    </a:cubicBezTo>
                    <a:lnTo>
                      <a:pt x="57003" y="54830"/>
                    </a:lnTo>
                    <a:cubicBezTo>
                      <a:pt x="49973" y="50101"/>
                      <a:pt x="42305" y="47801"/>
                      <a:pt x="34125" y="47801"/>
                    </a:cubicBezTo>
                    <a:cubicBezTo>
                      <a:pt x="29141" y="47801"/>
                      <a:pt x="25306" y="48823"/>
                      <a:pt x="22494" y="50740"/>
                    </a:cubicBezTo>
                    <a:cubicBezTo>
                      <a:pt x="19682" y="52786"/>
                      <a:pt x="18404" y="55469"/>
                      <a:pt x="18404" y="58920"/>
                    </a:cubicBezTo>
                    <a:cubicBezTo>
                      <a:pt x="18404" y="63393"/>
                      <a:pt x="20449" y="66972"/>
                      <a:pt x="24539" y="69401"/>
                    </a:cubicBezTo>
                    <a:cubicBezTo>
                      <a:pt x="28629" y="71829"/>
                      <a:pt x="34636" y="73107"/>
                      <a:pt x="42688" y="73107"/>
                    </a:cubicBezTo>
                    <a:cubicBezTo>
                      <a:pt x="49846" y="73107"/>
                      <a:pt x="57898" y="72212"/>
                      <a:pt x="66589" y="70423"/>
                    </a:cubicBezTo>
                    <a:lnTo>
                      <a:pt x="68634" y="81543"/>
                    </a:lnTo>
                    <a:cubicBezTo>
                      <a:pt x="60326" y="83332"/>
                      <a:pt x="51635" y="84226"/>
                      <a:pt x="42688" y="84226"/>
                    </a:cubicBezTo>
                    <a:cubicBezTo>
                      <a:pt x="30035" y="84226"/>
                      <a:pt x="20705" y="81926"/>
                      <a:pt x="14570" y="77197"/>
                    </a:cubicBezTo>
                    <a:cubicBezTo>
                      <a:pt x="8435" y="72468"/>
                      <a:pt x="5368" y="66205"/>
                      <a:pt x="5368" y="58409"/>
                    </a:cubicBezTo>
                    <a:cubicBezTo>
                      <a:pt x="5368" y="51891"/>
                      <a:pt x="7796" y="46650"/>
                      <a:pt x="12781" y="42688"/>
                    </a:cubicBezTo>
                    <a:cubicBezTo>
                      <a:pt x="17765" y="38726"/>
                      <a:pt x="24667" y="36809"/>
                      <a:pt x="33486" y="36809"/>
                    </a:cubicBezTo>
                    <a:cubicBezTo>
                      <a:pt x="39237" y="36809"/>
                      <a:pt x="44861" y="37831"/>
                      <a:pt x="50357" y="40005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627F1904-74E5-41A5-3B6B-1197F413F2D2}"/>
                  </a:ext>
                </a:extLst>
              </p:cNvPr>
              <p:cNvSpPr/>
              <p:nvPr/>
            </p:nvSpPr>
            <p:spPr>
              <a:xfrm>
                <a:off x="9938722" y="5352521"/>
                <a:ext cx="80647" cy="74513"/>
              </a:xfrm>
              <a:custGeom>
                <a:avLst/>
                <a:gdLst>
                  <a:gd name="connsiteX0" fmla="*/ 17765 w 80647"/>
                  <a:gd name="connsiteY0" fmla="*/ 2300 h 74513"/>
                  <a:gd name="connsiteX1" fmla="*/ 13292 w 80647"/>
                  <a:gd name="connsiteY1" fmla="*/ 35404 h 74513"/>
                  <a:gd name="connsiteX2" fmla="*/ 16743 w 80647"/>
                  <a:gd name="connsiteY2" fmla="*/ 53808 h 74513"/>
                  <a:gd name="connsiteX3" fmla="*/ 23645 w 80647"/>
                  <a:gd name="connsiteY3" fmla="*/ 61221 h 74513"/>
                  <a:gd name="connsiteX4" fmla="*/ 30291 w 80647"/>
                  <a:gd name="connsiteY4" fmla="*/ 55598 h 74513"/>
                  <a:gd name="connsiteX5" fmla="*/ 38471 w 80647"/>
                  <a:gd name="connsiteY5" fmla="*/ 39622 h 74513"/>
                  <a:gd name="connsiteX6" fmla="*/ 49973 w 80647"/>
                  <a:gd name="connsiteY6" fmla="*/ 44095 h 74513"/>
                  <a:gd name="connsiteX7" fmla="*/ 37320 w 80647"/>
                  <a:gd name="connsiteY7" fmla="*/ 66461 h 74513"/>
                  <a:gd name="connsiteX8" fmla="*/ 22622 w 80647"/>
                  <a:gd name="connsiteY8" fmla="*/ 74513 h 74513"/>
                  <a:gd name="connsiteX9" fmla="*/ 7157 w 80647"/>
                  <a:gd name="connsiteY9" fmla="*/ 63138 h 74513"/>
                  <a:gd name="connsiteX10" fmla="*/ 0 w 80647"/>
                  <a:gd name="connsiteY10" fmla="*/ 35532 h 74513"/>
                  <a:gd name="connsiteX11" fmla="*/ 4984 w 80647"/>
                  <a:gd name="connsiteY11" fmla="*/ 1023 h 74513"/>
                  <a:gd name="connsiteX12" fmla="*/ 17765 w 80647"/>
                  <a:gd name="connsiteY12" fmla="*/ 2556 h 74513"/>
                  <a:gd name="connsiteX13" fmla="*/ 54958 w 80647"/>
                  <a:gd name="connsiteY13" fmla="*/ 3579 h 74513"/>
                  <a:gd name="connsiteX14" fmla="*/ 67100 w 80647"/>
                  <a:gd name="connsiteY14" fmla="*/ 0 h 74513"/>
                  <a:gd name="connsiteX15" fmla="*/ 80648 w 80647"/>
                  <a:gd name="connsiteY15" fmla="*/ 63777 h 74513"/>
                  <a:gd name="connsiteX16" fmla="*/ 67611 w 80647"/>
                  <a:gd name="connsiteY16" fmla="*/ 63777 h 74513"/>
                  <a:gd name="connsiteX17" fmla="*/ 64288 w 80647"/>
                  <a:gd name="connsiteY17" fmla="*/ 32208 h 74513"/>
                  <a:gd name="connsiteX18" fmla="*/ 55086 w 80647"/>
                  <a:gd name="connsiteY18" fmla="*/ 3579 h 7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0647" h="74513">
                    <a:moveTo>
                      <a:pt x="17765" y="2300"/>
                    </a:moveTo>
                    <a:cubicBezTo>
                      <a:pt x="14698" y="12653"/>
                      <a:pt x="13292" y="23645"/>
                      <a:pt x="13292" y="35404"/>
                    </a:cubicBezTo>
                    <a:cubicBezTo>
                      <a:pt x="13292" y="42689"/>
                      <a:pt x="14442" y="48823"/>
                      <a:pt x="16743" y="53808"/>
                    </a:cubicBezTo>
                    <a:cubicBezTo>
                      <a:pt x="19044" y="58793"/>
                      <a:pt x="21344" y="61221"/>
                      <a:pt x="23645" y="61221"/>
                    </a:cubicBezTo>
                    <a:cubicBezTo>
                      <a:pt x="25306" y="61221"/>
                      <a:pt x="27479" y="59304"/>
                      <a:pt x="30291" y="55598"/>
                    </a:cubicBezTo>
                    <a:cubicBezTo>
                      <a:pt x="33103" y="51891"/>
                      <a:pt x="35787" y="46523"/>
                      <a:pt x="38471" y="39622"/>
                    </a:cubicBezTo>
                    <a:lnTo>
                      <a:pt x="49973" y="44095"/>
                    </a:lnTo>
                    <a:cubicBezTo>
                      <a:pt x="46651" y="53552"/>
                      <a:pt x="42433" y="61093"/>
                      <a:pt x="37320" y="66461"/>
                    </a:cubicBezTo>
                    <a:cubicBezTo>
                      <a:pt x="32208" y="71829"/>
                      <a:pt x="27351" y="74513"/>
                      <a:pt x="22622" y="74513"/>
                    </a:cubicBezTo>
                    <a:cubicBezTo>
                      <a:pt x="16999" y="74513"/>
                      <a:pt x="11886" y="70679"/>
                      <a:pt x="7157" y="63138"/>
                    </a:cubicBezTo>
                    <a:cubicBezTo>
                      <a:pt x="2428" y="55470"/>
                      <a:pt x="0" y="46267"/>
                      <a:pt x="0" y="35532"/>
                    </a:cubicBezTo>
                    <a:cubicBezTo>
                      <a:pt x="0" y="23261"/>
                      <a:pt x="1661" y="11631"/>
                      <a:pt x="4984" y="1023"/>
                    </a:cubicBezTo>
                    <a:lnTo>
                      <a:pt x="17765" y="2556"/>
                    </a:lnTo>
                    <a:close/>
                    <a:moveTo>
                      <a:pt x="54958" y="3579"/>
                    </a:moveTo>
                    <a:lnTo>
                      <a:pt x="67100" y="0"/>
                    </a:lnTo>
                    <a:cubicBezTo>
                      <a:pt x="76047" y="18149"/>
                      <a:pt x="80648" y="39366"/>
                      <a:pt x="80648" y="63777"/>
                    </a:cubicBezTo>
                    <a:lnTo>
                      <a:pt x="67611" y="63777"/>
                    </a:lnTo>
                    <a:cubicBezTo>
                      <a:pt x="67611" y="53169"/>
                      <a:pt x="66461" y="42689"/>
                      <a:pt x="64288" y="32208"/>
                    </a:cubicBezTo>
                    <a:cubicBezTo>
                      <a:pt x="62115" y="21728"/>
                      <a:pt x="59048" y="12142"/>
                      <a:pt x="55086" y="35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49BE9E0D-24E0-BD99-28A2-0A32C80DDABD}"/>
                  </a:ext>
                </a:extLst>
              </p:cNvPr>
              <p:cNvSpPr/>
              <p:nvPr/>
            </p:nvSpPr>
            <p:spPr>
              <a:xfrm>
                <a:off x="10032151" y="5398788"/>
                <a:ext cx="32207" cy="32208"/>
              </a:xfrm>
              <a:custGeom>
                <a:avLst/>
                <a:gdLst>
                  <a:gd name="connsiteX0" fmla="*/ 4729 w 32207"/>
                  <a:gd name="connsiteY0" fmla="*/ 27479 h 32208"/>
                  <a:gd name="connsiteX1" fmla="*/ 0 w 32207"/>
                  <a:gd name="connsiteY1" fmla="*/ 16104 h 32208"/>
                  <a:gd name="connsiteX2" fmla="*/ 4729 w 32207"/>
                  <a:gd name="connsiteY2" fmla="*/ 4729 h 32208"/>
                  <a:gd name="connsiteX3" fmla="*/ 16104 w 32207"/>
                  <a:gd name="connsiteY3" fmla="*/ 0 h 32208"/>
                  <a:gd name="connsiteX4" fmla="*/ 27479 w 32207"/>
                  <a:gd name="connsiteY4" fmla="*/ 4729 h 32208"/>
                  <a:gd name="connsiteX5" fmla="*/ 32208 w 32207"/>
                  <a:gd name="connsiteY5" fmla="*/ 16104 h 32208"/>
                  <a:gd name="connsiteX6" fmla="*/ 27479 w 32207"/>
                  <a:gd name="connsiteY6" fmla="*/ 27479 h 32208"/>
                  <a:gd name="connsiteX7" fmla="*/ 16104 w 32207"/>
                  <a:gd name="connsiteY7" fmla="*/ 32208 h 32208"/>
                  <a:gd name="connsiteX8" fmla="*/ 4729 w 32207"/>
                  <a:gd name="connsiteY8" fmla="*/ 27479 h 32208"/>
                  <a:gd name="connsiteX9" fmla="*/ 11119 w 32207"/>
                  <a:gd name="connsiteY9" fmla="*/ 11119 h 32208"/>
                  <a:gd name="connsiteX10" fmla="*/ 9074 w 32207"/>
                  <a:gd name="connsiteY10" fmla="*/ 16104 h 32208"/>
                  <a:gd name="connsiteX11" fmla="*/ 11119 w 32207"/>
                  <a:gd name="connsiteY11" fmla="*/ 21089 h 32208"/>
                  <a:gd name="connsiteX12" fmla="*/ 16104 w 32207"/>
                  <a:gd name="connsiteY12" fmla="*/ 23134 h 32208"/>
                  <a:gd name="connsiteX13" fmla="*/ 21089 w 32207"/>
                  <a:gd name="connsiteY13" fmla="*/ 21089 h 32208"/>
                  <a:gd name="connsiteX14" fmla="*/ 23134 w 32207"/>
                  <a:gd name="connsiteY14" fmla="*/ 16104 h 32208"/>
                  <a:gd name="connsiteX15" fmla="*/ 21089 w 32207"/>
                  <a:gd name="connsiteY15" fmla="*/ 11119 h 32208"/>
                  <a:gd name="connsiteX16" fmla="*/ 16104 w 32207"/>
                  <a:gd name="connsiteY16" fmla="*/ 9075 h 32208"/>
                  <a:gd name="connsiteX17" fmla="*/ 11119 w 32207"/>
                  <a:gd name="connsiteY17" fmla="*/ 11119 h 3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207" h="32208">
                    <a:moveTo>
                      <a:pt x="4729" y="27479"/>
                    </a:moveTo>
                    <a:cubicBezTo>
                      <a:pt x="1534" y="24284"/>
                      <a:pt x="0" y="20577"/>
                      <a:pt x="0" y="16104"/>
                    </a:cubicBezTo>
                    <a:cubicBezTo>
                      <a:pt x="0" y="11631"/>
                      <a:pt x="1534" y="7924"/>
                      <a:pt x="4729" y="4729"/>
                    </a:cubicBezTo>
                    <a:cubicBezTo>
                      <a:pt x="7924" y="1534"/>
                      <a:pt x="11631" y="0"/>
                      <a:pt x="16104" y="0"/>
                    </a:cubicBezTo>
                    <a:cubicBezTo>
                      <a:pt x="20577" y="0"/>
                      <a:pt x="24284" y="1534"/>
                      <a:pt x="27479" y="4729"/>
                    </a:cubicBezTo>
                    <a:cubicBezTo>
                      <a:pt x="30674" y="7924"/>
                      <a:pt x="32208" y="11631"/>
                      <a:pt x="32208" y="16104"/>
                    </a:cubicBezTo>
                    <a:cubicBezTo>
                      <a:pt x="32208" y="20577"/>
                      <a:pt x="30674" y="24412"/>
                      <a:pt x="27479" y="27479"/>
                    </a:cubicBezTo>
                    <a:cubicBezTo>
                      <a:pt x="24284" y="30675"/>
                      <a:pt x="20577" y="32208"/>
                      <a:pt x="16104" y="32208"/>
                    </a:cubicBezTo>
                    <a:cubicBezTo>
                      <a:pt x="11631" y="32208"/>
                      <a:pt x="7924" y="30675"/>
                      <a:pt x="4729" y="27479"/>
                    </a:cubicBezTo>
                    <a:close/>
                    <a:moveTo>
                      <a:pt x="11119" y="11119"/>
                    </a:moveTo>
                    <a:cubicBezTo>
                      <a:pt x="9713" y="12526"/>
                      <a:pt x="9074" y="14187"/>
                      <a:pt x="9074" y="16104"/>
                    </a:cubicBezTo>
                    <a:cubicBezTo>
                      <a:pt x="9074" y="18022"/>
                      <a:pt x="9713" y="19683"/>
                      <a:pt x="11119" y="21089"/>
                    </a:cubicBezTo>
                    <a:cubicBezTo>
                      <a:pt x="12525" y="22495"/>
                      <a:pt x="14187" y="23134"/>
                      <a:pt x="16104" y="23134"/>
                    </a:cubicBezTo>
                    <a:cubicBezTo>
                      <a:pt x="18021" y="23134"/>
                      <a:pt x="19682" y="22495"/>
                      <a:pt x="21089" y="21089"/>
                    </a:cubicBezTo>
                    <a:cubicBezTo>
                      <a:pt x="22494" y="19683"/>
                      <a:pt x="23134" y="18022"/>
                      <a:pt x="23134" y="16104"/>
                    </a:cubicBezTo>
                    <a:cubicBezTo>
                      <a:pt x="23134" y="14187"/>
                      <a:pt x="22494" y="12526"/>
                      <a:pt x="21089" y="11119"/>
                    </a:cubicBezTo>
                    <a:cubicBezTo>
                      <a:pt x="19810" y="9842"/>
                      <a:pt x="18149" y="9075"/>
                      <a:pt x="16104" y="9075"/>
                    </a:cubicBezTo>
                    <a:cubicBezTo>
                      <a:pt x="14059" y="9075"/>
                      <a:pt x="12398" y="9714"/>
                      <a:pt x="11119" y="1111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B3D9DE7F-5E73-D9B3-E1D6-790EC99E812E}"/>
                </a:ext>
              </a:extLst>
            </p:cNvPr>
            <p:cNvSpPr/>
            <p:nvPr/>
          </p:nvSpPr>
          <p:spPr>
            <a:xfrm>
              <a:off x="8005343" y="5310599"/>
              <a:ext cx="135989" cy="142124"/>
            </a:xfrm>
            <a:custGeom>
              <a:avLst/>
              <a:gdLst>
                <a:gd name="connsiteX0" fmla="*/ 135990 w 135989"/>
                <a:gd name="connsiteY0" fmla="*/ 41538 h 142124"/>
                <a:gd name="connsiteX1" fmla="*/ 70935 w 135989"/>
                <a:gd name="connsiteY1" fmla="*/ 41538 h 142124"/>
                <a:gd name="connsiteX2" fmla="*/ 70935 w 135989"/>
                <a:gd name="connsiteY2" fmla="*/ 0 h 142124"/>
                <a:gd name="connsiteX3" fmla="*/ 0 w 135989"/>
                <a:gd name="connsiteY3" fmla="*/ 71062 h 142124"/>
                <a:gd name="connsiteX4" fmla="*/ 70935 w 135989"/>
                <a:gd name="connsiteY4" fmla="*/ 142124 h 142124"/>
                <a:gd name="connsiteX5" fmla="*/ 70935 w 135989"/>
                <a:gd name="connsiteY5" fmla="*/ 100586 h 142124"/>
                <a:gd name="connsiteX6" fmla="*/ 135990 w 135989"/>
                <a:gd name="connsiteY6" fmla="*/ 100586 h 142124"/>
                <a:gd name="connsiteX7" fmla="*/ 135990 w 135989"/>
                <a:gd name="connsiteY7" fmla="*/ 41538 h 14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89" h="142124">
                  <a:moveTo>
                    <a:pt x="135990" y="41538"/>
                  </a:moveTo>
                  <a:lnTo>
                    <a:pt x="70935" y="41538"/>
                  </a:lnTo>
                  <a:lnTo>
                    <a:pt x="70935" y="0"/>
                  </a:lnTo>
                  <a:lnTo>
                    <a:pt x="0" y="71062"/>
                  </a:lnTo>
                  <a:lnTo>
                    <a:pt x="70935" y="142124"/>
                  </a:lnTo>
                  <a:lnTo>
                    <a:pt x="70935" y="100586"/>
                  </a:lnTo>
                  <a:lnTo>
                    <a:pt x="135990" y="100586"/>
                  </a:lnTo>
                  <a:lnTo>
                    <a:pt x="135990" y="41538"/>
                  </a:lnTo>
                  <a:close/>
                </a:path>
              </a:pathLst>
            </a:custGeom>
            <a:solidFill>
              <a:srgbClr val="009FE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2E3D5F91-8286-6D02-8D06-741AE9BFED34}"/>
                </a:ext>
              </a:extLst>
            </p:cNvPr>
            <p:cNvSpPr/>
            <p:nvPr/>
          </p:nvSpPr>
          <p:spPr>
            <a:xfrm>
              <a:off x="6460505" y="5394571"/>
              <a:ext cx="1917" cy="1021"/>
            </a:xfrm>
            <a:custGeom>
              <a:avLst/>
              <a:gdLst>
                <a:gd name="connsiteX0" fmla="*/ 1917 w 1917"/>
                <a:gd name="connsiteY0" fmla="*/ 894 h 1021"/>
                <a:gd name="connsiteX1" fmla="*/ 1917 w 1917"/>
                <a:gd name="connsiteY1" fmla="*/ 639 h 1021"/>
                <a:gd name="connsiteX2" fmla="*/ 0 w 1917"/>
                <a:gd name="connsiteY2" fmla="*/ 0 h 1021"/>
                <a:gd name="connsiteX3" fmla="*/ 256 w 1917"/>
                <a:gd name="connsiteY3" fmla="*/ 383 h 1021"/>
                <a:gd name="connsiteX4" fmla="*/ 1917 w 1917"/>
                <a:gd name="connsiteY4" fmla="*/ 1022 h 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" h="1021">
                  <a:moveTo>
                    <a:pt x="1917" y="894"/>
                  </a:moveTo>
                  <a:cubicBezTo>
                    <a:pt x="1917" y="894"/>
                    <a:pt x="1917" y="639"/>
                    <a:pt x="1917" y="639"/>
                  </a:cubicBezTo>
                  <a:cubicBezTo>
                    <a:pt x="1278" y="383"/>
                    <a:pt x="639" y="127"/>
                    <a:pt x="0" y="0"/>
                  </a:cubicBezTo>
                  <a:cubicBezTo>
                    <a:pt x="0" y="127"/>
                    <a:pt x="256" y="383"/>
                    <a:pt x="256" y="383"/>
                  </a:cubicBezTo>
                  <a:cubicBezTo>
                    <a:pt x="895" y="639"/>
                    <a:pt x="1406" y="767"/>
                    <a:pt x="1917" y="1022"/>
                  </a:cubicBezTo>
                  <a:close/>
                </a:path>
              </a:pathLst>
            </a:custGeom>
            <a:solidFill>
              <a:srgbClr val="A0C9C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483" name="グラフィックス 5">
              <a:extLst>
                <a:ext uri="{FF2B5EF4-FFF2-40B4-BE49-F238E27FC236}">
                  <a16:creationId xmlns:a16="http://schemas.microsoft.com/office/drawing/2014/main" id="{8AD86936-1159-1927-2D2B-3F4315C9660E}"/>
                </a:ext>
              </a:extLst>
            </p:cNvPr>
            <p:cNvGrpSpPr/>
            <p:nvPr/>
          </p:nvGrpSpPr>
          <p:grpSpPr>
            <a:xfrm>
              <a:off x="5766625" y="5156077"/>
              <a:ext cx="708833" cy="588181"/>
              <a:chOff x="5766625" y="5156077"/>
              <a:chExt cx="708833" cy="588181"/>
            </a:xfrm>
          </p:grpSpPr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B7163C74-ECA8-0EBE-4D44-484FCD78A6E7}"/>
                  </a:ext>
                </a:extLst>
              </p:cNvPr>
              <p:cNvSpPr/>
              <p:nvPr/>
            </p:nvSpPr>
            <p:spPr>
              <a:xfrm>
                <a:off x="6097653" y="5552698"/>
                <a:ext cx="175948" cy="103704"/>
              </a:xfrm>
              <a:custGeom>
                <a:avLst/>
                <a:gdLst>
                  <a:gd name="connsiteX0" fmla="*/ 0 w 175948"/>
                  <a:gd name="connsiteY0" fmla="*/ 55443 h 103704"/>
                  <a:gd name="connsiteX1" fmla="*/ 90873 w 175948"/>
                  <a:gd name="connsiteY1" fmla="*/ 54293 h 103704"/>
                  <a:gd name="connsiteX2" fmla="*/ 106466 w 175948"/>
                  <a:gd name="connsiteY2" fmla="*/ 101 h 103704"/>
                  <a:gd name="connsiteX3" fmla="*/ 127810 w 175948"/>
                  <a:gd name="connsiteY3" fmla="*/ 31542 h 103704"/>
                  <a:gd name="connsiteX4" fmla="*/ 154522 w 175948"/>
                  <a:gd name="connsiteY4" fmla="*/ 13266 h 103704"/>
                  <a:gd name="connsiteX5" fmla="*/ 145192 w 175948"/>
                  <a:gd name="connsiteY5" fmla="*/ 54676 h 103704"/>
                  <a:gd name="connsiteX6" fmla="*/ 170626 w 175948"/>
                  <a:gd name="connsiteY6" fmla="*/ 79982 h 103704"/>
                  <a:gd name="connsiteX7" fmla="*/ 4985 w 175948"/>
                  <a:gd name="connsiteY7" fmla="*/ 91996 h 103704"/>
                  <a:gd name="connsiteX8" fmla="*/ 0 w 175948"/>
                  <a:gd name="connsiteY8" fmla="*/ 55571 h 103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948" h="103704">
                    <a:moveTo>
                      <a:pt x="0" y="55443"/>
                    </a:moveTo>
                    <a:cubicBezTo>
                      <a:pt x="0" y="55443"/>
                      <a:pt x="81415" y="65412"/>
                      <a:pt x="90873" y="54293"/>
                    </a:cubicBezTo>
                    <a:cubicBezTo>
                      <a:pt x="100203" y="43046"/>
                      <a:pt x="75152" y="3808"/>
                      <a:pt x="106466" y="101"/>
                    </a:cubicBezTo>
                    <a:cubicBezTo>
                      <a:pt x="124742" y="-2072"/>
                      <a:pt x="127810" y="31542"/>
                      <a:pt x="127810" y="31542"/>
                    </a:cubicBezTo>
                    <a:cubicBezTo>
                      <a:pt x="134073" y="996"/>
                      <a:pt x="148387" y="4319"/>
                      <a:pt x="154522" y="13266"/>
                    </a:cubicBezTo>
                    <a:cubicBezTo>
                      <a:pt x="162446" y="24896"/>
                      <a:pt x="150432" y="46369"/>
                      <a:pt x="145192" y="54676"/>
                    </a:cubicBezTo>
                    <a:cubicBezTo>
                      <a:pt x="163213" y="36399"/>
                      <a:pt x="186602" y="60428"/>
                      <a:pt x="170626" y="79982"/>
                    </a:cubicBezTo>
                    <a:cubicBezTo>
                      <a:pt x="133945" y="125099"/>
                      <a:pt x="4985" y="91996"/>
                      <a:pt x="4985" y="91996"/>
                    </a:cubicBezTo>
                    <a:lnTo>
                      <a:pt x="0" y="55571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485" name="グラフィックス 5">
                <a:extLst>
                  <a:ext uri="{FF2B5EF4-FFF2-40B4-BE49-F238E27FC236}">
                    <a16:creationId xmlns:a16="http://schemas.microsoft.com/office/drawing/2014/main" id="{102CAF3A-04E0-0DD7-238B-E9318FEFADCB}"/>
                  </a:ext>
                </a:extLst>
              </p:cNvPr>
              <p:cNvGrpSpPr/>
              <p:nvPr/>
            </p:nvGrpSpPr>
            <p:grpSpPr>
              <a:xfrm>
                <a:off x="6148521" y="5336672"/>
                <a:ext cx="289361" cy="137906"/>
                <a:chOff x="6148521" y="5336672"/>
                <a:chExt cx="289361" cy="137906"/>
              </a:xfrm>
              <a:solidFill>
                <a:srgbClr val="FFFFFF"/>
              </a:solidFill>
            </p:grpSpPr>
            <p:grpSp>
              <p:nvGrpSpPr>
                <p:cNvPr id="486" name="グラフィックス 5">
                  <a:extLst>
                    <a:ext uri="{FF2B5EF4-FFF2-40B4-BE49-F238E27FC236}">
                      <a16:creationId xmlns:a16="http://schemas.microsoft.com/office/drawing/2014/main" id="{47AEF7D6-84C6-CAE6-3417-2A56D3FEACB1}"/>
                    </a:ext>
                  </a:extLst>
                </p:cNvPr>
                <p:cNvGrpSpPr/>
                <p:nvPr/>
              </p:nvGrpSpPr>
              <p:grpSpPr>
                <a:xfrm>
                  <a:off x="6185714" y="5407607"/>
                  <a:ext cx="222133" cy="66972"/>
                  <a:chOff x="6185714" y="5407607"/>
                  <a:chExt cx="222133" cy="66972"/>
                </a:xfrm>
                <a:solidFill>
                  <a:srgbClr val="FFFFFF"/>
                </a:solidFill>
              </p:grpSpPr>
              <p:sp>
                <p:nvSpPr>
                  <p:cNvPr id="487" name="フリーフォーム: 図形 486">
                    <a:extLst>
                      <a:ext uri="{FF2B5EF4-FFF2-40B4-BE49-F238E27FC236}">
                        <a16:creationId xmlns:a16="http://schemas.microsoft.com/office/drawing/2014/main" id="{E9738EE0-C030-8A62-993B-56A9B434D026}"/>
                      </a:ext>
                    </a:extLst>
                  </p:cNvPr>
                  <p:cNvSpPr/>
                  <p:nvPr/>
                </p:nvSpPr>
                <p:spPr>
                  <a:xfrm>
                    <a:off x="6370910" y="5433680"/>
                    <a:ext cx="36937" cy="40898"/>
                  </a:xfrm>
                  <a:custGeom>
                    <a:avLst/>
                    <a:gdLst>
                      <a:gd name="connsiteX0" fmla="*/ 511 w 36937"/>
                      <a:gd name="connsiteY0" fmla="*/ 31569 h 40898"/>
                      <a:gd name="connsiteX1" fmla="*/ 6263 w 36937"/>
                      <a:gd name="connsiteY1" fmla="*/ 19938 h 40898"/>
                      <a:gd name="connsiteX2" fmla="*/ 10864 w 36937"/>
                      <a:gd name="connsiteY2" fmla="*/ 7796 h 40898"/>
                      <a:gd name="connsiteX3" fmla="*/ 19811 w 36937"/>
                      <a:gd name="connsiteY3" fmla="*/ 0 h 40898"/>
                      <a:gd name="connsiteX4" fmla="*/ 27096 w 36937"/>
                      <a:gd name="connsiteY4" fmla="*/ 8307 h 40898"/>
                      <a:gd name="connsiteX5" fmla="*/ 32336 w 36937"/>
                      <a:gd name="connsiteY5" fmla="*/ 18532 h 40898"/>
                      <a:gd name="connsiteX6" fmla="*/ 35531 w 36937"/>
                      <a:gd name="connsiteY6" fmla="*/ 29651 h 40898"/>
                      <a:gd name="connsiteX7" fmla="*/ 36937 w 36937"/>
                      <a:gd name="connsiteY7" fmla="*/ 40899 h 40898"/>
                      <a:gd name="connsiteX8" fmla="*/ 24540 w 36937"/>
                      <a:gd name="connsiteY8" fmla="*/ 40899 h 40898"/>
                      <a:gd name="connsiteX9" fmla="*/ 12142 w 36937"/>
                      <a:gd name="connsiteY9" fmla="*/ 39621 h 40898"/>
                      <a:gd name="connsiteX10" fmla="*/ 0 w 36937"/>
                      <a:gd name="connsiteY10" fmla="*/ 36936 h 40898"/>
                      <a:gd name="connsiteX11" fmla="*/ 511 w 36937"/>
                      <a:gd name="connsiteY11" fmla="*/ 31569 h 40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937" h="40898">
                        <a:moveTo>
                          <a:pt x="511" y="31569"/>
                        </a:moveTo>
                        <a:lnTo>
                          <a:pt x="6263" y="19938"/>
                        </a:lnTo>
                        <a:lnTo>
                          <a:pt x="10864" y="7796"/>
                        </a:lnTo>
                        <a:lnTo>
                          <a:pt x="19811" y="0"/>
                        </a:lnTo>
                        <a:lnTo>
                          <a:pt x="27096" y="8307"/>
                        </a:lnTo>
                        <a:lnTo>
                          <a:pt x="32336" y="18532"/>
                        </a:lnTo>
                        <a:lnTo>
                          <a:pt x="35531" y="29651"/>
                        </a:lnTo>
                        <a:lnTo>
                          <a:pt x="36937" y="40899"/>
                        </a:lnTo>
                        <a:lnTo>
                          <a:pt x="24540" y="40899"/>
                        </a:lnTo>
                        <a:lnTo>
                          <a:pt x="12142" y="39621"/>
                        </a:lnTo>
                        <a:lnTo>
                          <a:pt x="0" y="36936"/>
                        </a:lnTo>
                        <a:lnTo>
                          <a:pt x="511" y="315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8" name="フリーフォーム: 図形 487">
                    <a:extLst>
                      <a:ext uri="{FF2B5EF4-FFF2-40B4-BE49-F238E27FC236}">
                        <a16:creationId xmlns:a16="http://schemas.microsoft.com/office/drawing/2014/main" id="{89A43163-304A-CC7D-5E2B-3381C4447DBE}"/>
                      </a:ext>
                    </a:extLst>
                  </p:cNvPr>
                  <p:cNvSpPr/>
                  <p:nvPr/>
                </p:nvSpPr>
                <p:spPr>
                  <a:xfrm>
                    <a:off x="6315313" y="5419621"/>
                    <a:ext cx="36937" cy="41794"/>
                  </a:xfrm>
                  <a:custGeom>
                    <a:avLst/>
                    <a:gdLst>
                      <a:gd name="connsiteX0" fmla="*/ 511 w 36937"/>
                      <a:gd name="connsiteY0" fmla="*/ 31442 h 41794"/>
                      <a:gd name="connsiteX1" fmla="*/ 6518 w 36937"/>
                      <a:gd name="connsiteY1" fmla="*/ 20066 h 41794"/>
                      <a:gd name="connsiteX2" fmla="*/ 11631 w 36937"/>
                      <a:gd name="connsiteY2" fmla="*/ 8052 h 41794"/>
                      <a:gd name="connsiteX3" fmla="*/ 20705 w 36937"/>
                      <a:gd name="connsiteY3" fmla="*/ 0 h 41794"/>
                      <a:gd name="connsiteX4" fmla="*/ 28246 w 36937"/>
                      <a:gd name="connsiteY4" fmla="*/ 8691 h 41794"/>
                      <a:gd name="connsiteX5" fmla="*/ 32336 w 36937"/>
                      <a:gd name="connsiteY5" fmla="*/ 19427 h 41794"/>
                      <a:gd name="connsiteX6" fmla="*/ 35659 w 36937"/>
                      <a:gd name="connsiteY6" fmla="*/ 30419 h 41794"/>
                      <a:gd name="connsiteX7" fmla="*/ 36937 w 36937"/>
                      <a:gd name="connsiteY7" fmla="*/ 41794 h 41794"/>
                      <a:gd name="connsiteX8" fmla="*/ 24412 w 36937"/>
                      <a:gd name="connsiteY8" fmla="*/ 40899 h 41794"/>
                      <a:gd name="connsiteX9" fmla="*/ 12142 w 36937"/>
                      <a:gd name="connsiteY9" fmla="*/ 39622 h 41794"/>
                      <a:gd name="connsiteX10" fmla="*/ 0 w 36937"/>
                      <a:gd name="connsiteY10" fmla="*/ 37065 h 41794"/>
                      <a:gd name="connsiteX11" fmla="*/ 511 w 36937"/>
                      <a:gd name="connsiteY11" fmla="*/ 31442 h 41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937" h="41794">
                        <a:moveTo>
                          <a:pt x="511" y="31442"/>
                        </a:moveTo>
                        <a:lnTo>
                          <a:pt x="6518" y="20066"/>
                        </a:lnTo>
                        <a:lnTo>
                          <a:pt x="11631" y="8052"/>
                        </a:lnTo>
                        <a:lnTo>
                          <a:pt x="20705" y="0"/>
                        </a:lnTo>
                        <a:lnTo>
                          <a:pt x="28246" y="8691"/>
                        </a:lnTo>
                        <a:lnTo>
                          <a:pt x="32336" y="19427"/>
                        </a:lnTo>
                        <a:lnTo>
                          <a:pt x="35659" y="30419"/>
                        </a:lnTo>
                        <a:lnTo>
                          <a:pt x="36937" y="41794"/>
                        </a:lnTo>
                        <a:lnTo>
                          <a:pt x="24412" y="40899"/>
                        </a:lnTo>
                        <a:lnTo>
                          <a:pt x="12142" y="39622"/>
                        </a:lnTo>
                        <a:lnTo>
                          <a:pt x="0" y="37065"/>
                        </a:lnTo>
                        <a:lnTo>
                          <a:pt x="511" y="314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9" name="フリーフォーム: 図形 488">
                    <a:extLst>
                      <a:ext uri="{FF2B5EF4-FFF2-40B4-BE49-F238E27FC236}">
                        <a16:creationId xmlns:a16="http://schemas.microsoft.com/office/drawing/2014/main" id="{9B3D8CA8-F202-2BB7-EA66-11AEF475389E}"/>
                      </a:ext>
                    </a:extLst>
                  </p:cNvPr>
                  <p:cNvSpPr/>
                  <p:nvPr/>
                </p:nvSpPr>
                <p:spPr>
                  <a:xfrm>
                    <a:off x="6250386" y="5412336"/>
                    <a:ext cx="36425" cy="42688"/>
                  </a:xfrm>
                  <a:custGeom>
                    <a:avLst/>
                    <a:gdLst>
                      <a:gd name="connsiteX0" fmla="*/ 895 w 36425"/>
                      <a:gd name="connsiteY0" fmla="*/ 29780 h 42688"/>
                      <a:gd name="connsiteX1" fmla="*/ 7541 w 36425"/>
                      <a:gd name="connsiteY1" fmla="*/ 18661 h 42688"/>
                      <a:gd name="connsiteX2" fmla="*/ 13292 w 36425"/>
                      <a:gd name="connsiteY2" fmla="*/ 6902 h 42688"/>
                      <a:gd name="connsiteX3" fmla="*/ 23006 w 36425"/>
                      <a:gd name="connsiteY3" fmla="*/ 0 h 42688"/>
                      <a:gd name="connsiteX4" fmla="*/ 30035 w 36425"/>
                      <a:gd name="connsiteY4" fmla="*/ 8819 h 42688"/>
                      <a:gd name="connsiteX5" fmla="*/ 33486 w 36425"/>
                      <a:gd name="connsiteY5" fmla="*/ 19810 h 42688"/>
                      <a:gd name="connsiteX6" fmla="*/ 36042 w 36425"/>
                      <a:gd name="connsiteY6" fmla="*/ 31058 h 42688"/>
                      <a:gd name="connsiteX7" fmla="*/ 36426 w 36425"/>
                      <a:gd name="connsiteY7" fmla="*/ 42689 h 42688"/>
                      <a:gd name="connsiteX8" fmla="*/ 24028 w 36425"/>
                      <a:gd name="connsiteY8" fmla="*/ 40771 h 42688"/>
                      <a:gd name="connsiteX9" fmla="*/ 11759 w 36425"/>
                      <a:gd name="connsiteY9" fmla="*/ 38599 h 42688"/>
                      <a:gd name="connsiteX10" fmla="*/ 0 w 36425"/>
                      <a:gd name="connsiteY10" fmla="*/ 35020 h 42688"/>
                      <a:gd name="connsiteX11" fmla="*/ 895 w 36425"/>
                      <a:gd name="connsiteY11" fmla="*/ 29780 h 4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25" h="42688">
                        <a:moveTo>
                          <a:pt x="895" y="29780"/>
                        </a:moveTo>
                        <a:lnTo>
                          <a:pt x="7541" y="18661"/>
                        </a:lnTo>
                        <a:lnTo>
                          <a:pt x="13292" y="6902"/>
                        </a:lnTo>
                        <a:lnTo>
                          <a:pt x="23006" y="0"/>
                        </a:lnTo>
                        <a:lnTo>
                          <a:pt x="30035" y="8819"/>
                        </a:lnTo>
                        <a:lnTo>
                          <a:pt x="33486" y="19810"/>
                        </a:lnTo>
                        <a:lnTo>
                          <a:pt x="36042" y="31058"/>
                        </a:lnTo>
                        <a:lnTo>
                          <a:pt x="36426" y="42689"/>
                        </a:lnTo>
                        <a:lnTo>
                          <a:pt x="24028" y="40771"/>
                        </a:lnTo>
                        <a:lnTo>
                          <a:pt x="11759" y="38599"/>
                        </a:lnTo>
                        <a:lnTo>
                          <a:pt x="0" y="35020"/>
                        </a:lnTo>
                        <a:lnTo>
                          <a:pt x="895" y="297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90" name="フリーフォーム: 図形 489">
                    <a:extLst>
                      <a:ext uri="{FF2B5EF4-FFF2-40B4-BE49-F238E27FC236}">
                        <a16:creationId xmlns:a16="http://schemas.microsoft.com/office/drawing/2014/main" id="{A03C429F-ABAD-AD08-9535-635EF1D59086}"/>
                      </a:ext>
                    </a:extLst>
                  </p:cNvPr>
                  <p:cNvSpPr/>
                  <p:nvPr/>
                </p:nvSpPr>
                <p:spPr>
                  <a:xfrm>
                    <a:off x="6185714" y="5407607"/>
                    <a:ext cx="36553" cy="42943"/>
                  </a:xfrm>
                  <a:custGeom>
                    <a:avLst/>
                    <a:gdLst>
                      <a:gd name="connsiteX0" fmla="*/ 1534 w 36553"/>
                      <a:gd name="connsiteY0" fmla="*/ 28502 h 42943"/>
                      <a:gd name="connsiteX1" fmla="*/ 8819 w 36553"/>
                      <a:gd name="connsiteY1" fmla="*/ 17894 h 42943"/>
                      <a:gd name="connsiteX2" fmla="*/ 15465 w 36553"/>
                      <a:gd name="connsiteY2" fmla="*/ 6518 h 42943"/>
                      <a:gd name="connsiteX3" fmla="*/ 25179 w 36553"/>
                      <a:gd name="connsiteY3" fmla="*/ 0 h 42943"/>
                      <a:gd name="connsiteX4" fmla="*/ 31186 w 36553"/>
                      <a:gd name="connsiteY4" fmla="*/ 9331 h 42943"/>
                      <a:gd name="connsiteX5" fmla="*/ 34764 w 36553"/>
                      <a:gd name="connsiteY5" fmla="*/ 20194 h 42943"/>
                      <a:gd name="connsiteX6" fmla="*/ 36554 w 36553"/>
                      <a:gd name="connsiteY6" fmla="*/ 31697 h 42943"/>
                      <a:gd name="connsiteX7" fmla="*/ 36170 w 36553"/>
                      <a:gd name="connsiteY7" fmla="*/ 42944 h 42943"/>
                      <a:gd name="connsiteX8" fmla="*/ 23900 w 36553"/>
                      <a:gd name="connsiteY8" fmla="*/ 40643 h 42943"/>
                      <a:gd name="connsiteX9" fmla="*/ 11886 w 36553"/>
                      <a:gd name="connsiteY9" fmla="*/ 37960 h 42943"/>
                      <a:gd name="connsiteX10" fmla="*/ 0 w 36553"/>
                      <a:gd name="connsiteY10" fmla="*/ 33870 h 42943"/>
                      <a:gd name="connsiteX11" fmla="*/ 1534 w 36553"/>
                      <a:gd name="connsiteY11" fmla="*/ 28502 h 4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553" h="42943">
                        <a:moveTo>
                          <a:pt x="1534" y="28502"/>
                        </a:moveTo>
                        <a:lnTo>
                          <a:pt x="8819" y="17894"/>
                        </a:lnTo>
                        <a:lnTo>
                          <a:pt x="15465" y="6518"/>
                        </a:lnTo>
                        <a:lnTo>
                          <a:pt x="25179" y="0"/>
                        </a:lnTo>
                        <a:lnTo>
                          <a:pt x="31186" y="9331"/>
                        </a:lnTo>
                        <a:lnTo>
                          <a:pt x="34764" y="20194"/>
                        </a:lnTo>
                        <a:lnTo>
                          <a:pt x="36554" y="31697"/>
                        </a:lnTo>
                        <a:lnTo>
                          <a:pt x="36170" y="42944"/>
                        </a:lnTo>
                        <a:lnTo>
                          <a:pt x="23900" y="40643"/>
                        </a:lnTo>
                        <a:lnTo>
                          <a:pt x="11886" y="37960"/>
                        </a:lnTo>
                        <a:lnTo>
                          <a:pt x="0" y="33870"/>
                        </a:lnTo>
                        <a:lnTo>
                          <a:pt x="1534" y="285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491" name="フリーフォーム: 図形 490">
                  <a:extLst>
                    <a:ext uri="{FF2B5EF4-FFF2-40B4-BE49-F238E27FC236}">
                      <a16:creationId xmlns:a16="http://schemas.microsoft.com/office/drawing/2014/main" id="{A5EEC961-156B-5A09-1DF0-39B657566DC8}"/>
                    </a:ext>
                  </a:extLst>
                </p:cNvPr>
                <p:cNvSpPr/>
                <p:nvPr/>
              </p:nvSpPr>
              <p:spPr>
                <a:xfrm>
                  <a:off x="6148521" y="5383578"/>
                  <a:ext cx="36937" cy="42177"/>
                </a:xfrm>
                <a:custGeom>
                  <a:avLst/>
                  <a:gdLst>
                    <a:gd name="connsiteX0" fmla="*/ 1150 w 36937"/>
                    <a:gd name="connsiteY0" fmla="*/ 11247 h 42177"/>
                    <a:gd name="connsiteX1" fmla="*/ 7029 w 36937"/>
                    <a:gd name="connsiteY1" fmla="*/ 22878 h 42177"/>
                    <a:gd name="connsiteX2" fmla="*/ 12653 w 36937"/>
                    <a:gd name="connsiteY2" fmla="*/ 34637 h 42177"/>
                    <a:gd name="connsiteX3" fmla="*/ 22111 w 36937"/>
                    <a:gd name="connsiteY3" fmla="*/ 42177 h 42177"/>
                    <a:gd name="connsiteX4" fmla="*/ 29013 w 36937"/>
                    <a:gd name="connsiteY4" fmla="*/ 33231 h 42177"/>
                    <a:gd name="connsiteX5" fmla="*/ 33231 w 36937"/>
                    <a:gd name="connsiteY5" fmla="*/ 22623 h 42177"/>
                    <a:gd name="connsiteX6" fmla="*/ 36298 w 36937"/>
                    <a:gd name="connsiteY6" fmla="*/ 11375 h 42177"/>
                    <a:gd name="connsiteX7" fmla="*/ 36937 w 36937"/>
                    <a:gd name="connsiteY7" fmla="*/ 0 h 42177"/>
                    <a:gd name="connsiteX8" fmla="*/ 24412 w 36937"/>
                    <a:gd name="connsiteY8" fmla="*/ 767 h 42177"/>
                    <a:gd name="connsiteX9" fmla="*/ 12142 w 36937"/>
                    <a:gd name="connsiteY9" fmla="*/ 2812 h 42177"/>
                    <a:gd name="connsiteX10" fmla="*/ 0 w 36937"/>
                    <a:gd name="connsiteY10" fmla="*/ 6007 h 42177"/>
                    <a:gd name="connsiteX11" fmla="*/ 1150 w 36937"/>
                    <a:gd name="connsiteY11" fmla="*/ 11247 h 4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937" h="42177">
                      <a:moveTo>
                        <a:pt x="1150" y="11247"/>
                      </a:moveTo>
                      <a:lnTo>
                        <a:pt x="7029" y="22878"/>
                      </a:lnTo>
                      <a:lnTo>
                        <a:pt x="12653" y="34637"/>
                      </a:lnTo>
                      <a:lnTo>
                        <a:pt x="22111" y="42177"/>
                      </a:lnTo>
                      <a:lnTo>
                        <a:pt x="29013" y="33231"/>
                      </a:lnTo>
                      <a:lnTo>
                        <a:pt x="33231" y="22623"/>
                      </a:lnTo>
                      <a:lnTo>
                        <a:pt x="36298" y="11375"/>
                      </a:lnTo>
                      <a:lnTo>
                        <a:pt x="36937" y="0"/>
                      </a:lnTo>
                      <a:lnTo>
                        <a:pt x="24412" y="767"/>
                      </a:lnTo>
                      <a:lnTo>
                        <a:pt x="12142" y="2812"/>
                      </a:lnTo>
                      <a:lnTo>
                        <a:pt x="0" y="6007"/>
                      </a:lnTo>
                      <a:lnTo>
                        <a:pt x="1150" y="112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2" name="フリーフォーム: 図形 491">
                  <a:extLst>
                    <a:ext uri="{FF2B5EF4-FFF2-40B4-BE49-F238E27FC236}">
                      <a16:creationId xmlns:a16="http://schemas.microsoft.com/office/drawing/2014/main" id="{75955628-AA13-F969-5DA3-D7E1897AE0BF}"/>
                    </a:ext>
                  </a:extLst>
                </p:cNvPr>
                <p:cNvSpPr/>
                <p:nvPr/>
              </p:nvSpPr>
              <p:spPr>
                <a:xfrm>
                  <a:off x="6218305" y="5381790"/>
                  <a:ext cx="36681" cy="42049"/>
                </a:xfrm>
                <a:custGeom>
                  <a:avLst/>
                  <a:gdLst>
                    <a:gd name="connsiteX0" fmla="*/ 1023 w 36681"/>
                    <a:gd name="connsiteY0" fmla="*/ 11119 h 42049"/>
                    <a:gd name="connsiteX1" fmla="*/ 7285 w 36681"/>
                    <a:gd name="connsiteY1" fmla="*/ 22494 h 42049"/>
                    <a:gd name="connsiteX2" fmla="*/ 12653 w 36681"/>
                    <a:gd name="connsiteY2" fmla="*/ 34508 h 42049"/>
                    <a:gd name="connsiteX3" fmla="*/ 22111 w 36681"/>
                    <a:gd name="connsiteY3" fmla="*/ 42049 h 42049"/>
                    <a:gd name="connsiteX4" fmla="*/ 28885 w 36681"/>
                    <a:gd name="connsiteY4" fmla="*/ 32974 h 42049"/>
                    <a:gd name="connsiteX5" fmla="*/ 33231 w 36681"/>
                    <a:gd name="connsiteY5" fmla="*/ 22367 h 42049"/>
                    <a:gd name="connsiteX6" fmla="*/ 36298 w 36681"/>
                    <a:gd name="connsiteY6" fmla="*/ 11247 h 42049"/>
                    <a:gd name="connsiteX7" fmla="*/ 36681 w 36681"/>
                    <a:gd name="connsiteY7" fmla="*/ 0 h 42049"/>
                    <a:gd name="connsiteX8" fmla="*/ 24284 w 36681"/>
                    <a:gd name="connsiteY8" fmla="*/ 639 h 42049"/>
                    <a:gd name="connsiteX9" fmla="*/ 12014 w 36681"/>
                    <a:gd name="connsiteY9" fmla="*/ 2811 h 42049"/>
                    <a:gd name="connsiteX10" fmla="*/ 0 w 36681"/>
                    <a:gd name="connsiteY10" fmla="*/ 5879 h 42049"/>
                    <a:gd name="connsiteX11" fmla="*/ 1023 w 36681"/>
                    <a:gd name="connsiteY11" fmla="*/ 11119 h 42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" h="42049">
                      <a:moveTo>
                        <a:pt x="1023" y="11119"/>
                      </a:moveTo>
                      <a:lnTo>
                        <a:pt x="7285" y="22494"/>
                      </a:lnTo>
                      <a:lnTo>
                        <a:pt x="12653" y="34508"/>
                      </a:lnTo>
                      <a:lnTo>
                        <a:pt x="22111" y="42049"/>
                      </a:lnTo>
                      <a:lnTo>
                        <a:pt x="28885" y="32974"/>
                      </a:lnTo>
                      <a:lnTo>
                        <a:pt x="33231" y="22367"/>
                      </a:lnTo>
                      <a:lnTo>
                        <a:pt x="36298" y="11247"/>
                      </a:lnTo>
                      <a:lnTo>
                        <a:pt x="36681" y="0"/>
                      </a:lnTo>
                      <a:lnTo>
                        <a:pt x="24284" y="639"/>
                      </a:lnTo>
                      <a:lnTo>
                        <a:pt x="12014" y="2811"/>
                      </a:lnTo>
                      <a:lnTo>
                        <a:pt x="0" y="5879"/>
                      </a:lnTo>
                      <a:lnTo>
                        <a:pt x="1023" y="11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3" name="フリーフォーム: 図形 492">
                  <a:extLst>
                    <a:ext uri="{FF2B5EF4-FFF2-40B4-BE49-F238E27FC236}">
                      <a16:creationId xmlns:a16="http://schemas.microsoft.com/office/drawing/2014/main" id="{5D62A550-0E0C-DD9D-7B43-9C6FFCC73153}"/>
                    </a:ext>
                  </a:extLst>
                </p:cNvPr>
                <p:cNvSpPr/>
                <p:nvPr/>
              </p:nvSpPr>
              <p:spPr>
                <a:xfrm>
                  <a:off x="6283744" y="5376549"/>
                  <a:ext cx="36681" cy="41922"/>
                </a:xfrm>
                <a:custGeom>
                  <a:avLst/>
                  <a:gdLst>
                    <a:gd name="connsiteX0" fmla="*/ 639 w 36681"/>
                    <a:gd name="connsiteY0" fmla="*/ 11375 h 41922"/>
                    <a:gd name="connsiteX1" fmla="*/ 6902 w 36681"/>
                    <a:gd name="connsiteY1" fmla="*/ 22623 h 41922"/>
                    <a:gd name="connsiteX2" fmla="*/ 12781 w 36681"/>
                    <a:gd name="connsiteY2" fmla="*/ 34381 h 41922"/>
                    <a:gd name="connsiteX3" fmla="*/ 21983 w 36681"/>
                    <a:gd name="connsiteY3" fmla="*/ 41922 h 41922"/>
                    <a:gd name="connsiteX4" fmla="*/ 29013 w 36681"/>
                    <a:gd name="connsiteY4" fmla="*/ 33103 h 41922"/>
                    <a:gd name="connsiteX5" fmla="*/ 32975 w 36681"/>
                    <a:gd name="connsiteY5" fmla="*/ 22367 h 41922"/>
                    <a:gd name="connsiteX6" fmla="*/ 36170 w 36681"/>
                    <a:gd name="connsiteY6" fmla="*/ 11247 h 41922"/>
                    <a:gd name="connsiteX7" fmla="*/ 36681 w 36681"/>
                    <a:gd name="connsiteY7" fmla="*/ 0 h 41922"/>
                    <a:gd name="connsiteX8" fmla="*/ 24284 w 36681"/>
                    <a:gd name="connsiteY8" fmla="*/ 639 h 41922"/>
                    <a:gd name="connsiteX9" fmla="*/ 11886 w 36681"/>
                    <a:gd name="connsiteY9" fmla="*/ 2684 h 41922"/>
                    <a:gd name="connsiteX10" fmla="*/ 0 w 36681"/>
                    <a:gd name="connsiteY10" fmla="*/ 6007 h 41922"/>
                    <a:gd name="connsiteX11" fmla="*/ 639 w 36681"/>
                    <a:gd name="connsiteY11" fmla="*/ 11375 h 4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681" h="41922">
                      <a:moveTo>
                        <a:pt x="639" y="11375"/>
                      </a:moveTo>
                      <a:lnTo>
                        <a:pt x="6902" y="22623"/>
                      </a:lnTo>
                      <a:lnTo>
                        <a:pt x="12781" y="34381"/>
                      </a:lnTo>
                      <a:lnTo>
                        <a:pt x="21983" y="41922"/>
                      </a:lnTo>
                      <a:lnTo>
                        <a:pt x="29013" y="33103"/>
                      </a:lnTo>
                      <a:lnTo>
                        <a:pt x="32975" y="22367"/>
                      </a:lnTo>
                      <a:lnTo>
                        <a:pt x="36170" y="11247"/>
                      </a:lnTo>
                      <a:lnTo>
                        <a:pt x="36681" y="0"/>
                      </a:lnTo>
                      <a:lnTo>
                        <a:pt x="24284" y="639"/>
                      </a:lnTo>
                      <a:lnTo>
                        <a:pt x="11886" y="2684"/>
                      </a:lnTo>
                      <a:lnTo>
                        <a:pt x="0" y="6007"/>
                      </a:lnTo>
                      <a:lnTo>
                        <a:pt x="639" y="113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4" name="フリーフォーム: 図形 493">
                  <a:extLst>
                    <a:ext uri="{FF2B5EF4-FFF2-40B4-BE49-F238E27FC236}">
                      <a16:creationId xmlns:a16="http://schemas.microsoft.com/office/drawing/2014/main" id="{DE4DCF98-EC56-BD55-3CCD-E6D8FB0169C1}"/>
                    </a:ext>
                  </a:extLst>
                </p:cNvPr>
                <p:cNvSpPr/>
                <p:nvPr/>
              </p:nvSpPr>
              <p:spPr>
                <a:xfrm>
                  <a:off x="6344070" y="5360701"/>
                  <a:ext cx="36553" cy="41921"/>
                </a:xfrm>
                <a:custGeom>
                  <a:avLst/>
                  <a:gdLst>
                    <a:gd name="connsiteX0" fmla="*/ 895 w 36553"/>
                    <a:gd name="connsiteY0" fmla="*/ 11119 h 41921"/>
                    <a:gd name="connsiteX1" fmla="*/ 6902 w 36553"/>
                    <a:gd name="connsiteY1" fmla="*/ 22623 h 41921"/>
                    <a:gd name="connsiteX2" fmla="*/ 12398 w 36553"/>
                    <a:gd name="connsiteY2" fmla="*/ 34509 h 41921"/>
                    <a:gd name="connsiteX3" fmla="*/ 21855 w 36553"/>
                    <a:gd name="connsiteY3" fmla="*/ 41921 h 41921"/>
                    <a:gd name="connsiteX4" fmla="*/ 28629 w 36553"/>
                    <a:gd name="connsiteY4" fmla="*/ 32975 h 41921"/>
                    <a:gd name="connsiteX5" fmla="*/ 33231 w 36553"/>
                    <a:gd name="connsiteY5" fmla="*/ 22367 h 41921"/>
                    <a:gd name="connsiteX6" fmla="*/ 35915 w 36553"/>
                    <a:gd name="connsiteY6" fmla="*/ 11119 h 41921"/>
                    <a:gd name="connsiteX7" fmla="*/ 36554 w 36553"/>
                    <a:gd name="connsiteY7" fmla="*/ 0 h 41921"/>
                    <a:gd name="connsiteX8" fmla="*/ 24156 w 36553"/>
                    <a:gd name="connsiteY8" fmla="*/ 1023 h 41921"/>
                    <a:gd name="connsiteX9" fmla="*/ 11758 w 36553"/>
                    <a:gd name="connsiteY9" fmla="*/ 2428 h 41921"/>
                    <a:gd name="connsiteX10" fmla="*/ 0 w 36553"/>
                    <a:gd name="connsiteY10" fmla="*/ 6007 h 41921"/>
                    <a:gd name="connsiteX11" fmla="*/ 895 w 36553"/>
                    <a:gd name="connsiteY11" fmla="*/ 11119 h 4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553" h="41921">
                      <a:moveTo>
                        <a:pt x="895" y="11119"/>
                      </a:moveTo>
                      <a:lnTo>
                        <a:pt x="6902" y="22623"/>
                      </a:lnTo>
                      <a:lnTo>
                        <a:pt x="12398" y="34509"/>
                      </a:lnTo>
                      <a:lnTo>
                        <a:pt x="21855" y="41921"/>
                      </a:lnTo>
                      <a:lnTo>
                        <a:pt x="28629" y="32975"/>
                      </a:lnTo>
                      <a:lnTo>
                        <a:pt x="33231" y="22367"/>
                      </a:lnTo>
                      <a:lnTo>
                        <a:pt x="35915" y="11119"/>
                      </a:lnTo>
                      <a:lnTo>
                        <a:pt x="36554" y="0"/>
                      </a:lnTo>
                      <a:lnTo>
                        <a:pt x="24156" y="1023"/>
                      </a:lnTo>
                      <a:lnTo>
                        <a:pt x="11758" y="2428"/>
                      </a:lnTo>
                      <a:lnTo>
                        <a:pt x="0" y="6007"/>
                      </a:lnTo>
                      <a:lnTo>
                        <a:pt x="895" y="11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AF78CFBB-FDDF-7A0D-63D3-EB2EAEB3693C}"/>
                    </a:ext>
                  </a:extLst>
                </p:cNvPr>
                <p:cNvSpPr/>
                <p:nvPr/>
              </p:nvSpPr>
              <p:spPr>
                <a:xfrm>
                  <a:off x="6401712" y="5336672"/>
                  <a:ext cx="36170" cy="44477"/>
                </a:xfrm>
                <a:custGeom>
                  <a:avLst/>
                  <a:gdLst>
                    <a:gd name="connsiteX0" fmla="*/ 1789 w 36170"/>
                    <a:gd name="connsiteY0" fmla="*/ 19555 h 44477"/>
                    <a:gd name="connsiteX1" fmla="*/ 10353 w 36170"/>
                    <a:gd name="connsiteY1" fmla="*/ 29141 h 44477"/>
                    <a:gd name="connsiteX2" fmla="*/ 18788 w 36170"/>
                    <a:gd name="connsiteY2" fmla="*/ 39110 h 44477"/>
                    <a:gd name="connsiteX3" fmla="*/ 29524 w 36170"/>
                    <a:gd name="connsiteY3" fmla="*/ 44478 h 44477"/>
                    <a:gd name="connsiteX4" fmla="*/ 34253 w 36170"/>
                    <a:gd name="connsiteY4" fmla="*/ 34125 h 44477"/>
                    <a:gd name="connsiteX5" fmla="*/ 36170 w 36170"/>
                    <a:gd name="connsiteY5" fmla="*/ 22751 h 44477"/>
                    <a:gd name="connsiteX6" fmla="*/ 36042 w 36170"/>
                    <a:gd name="connsiteY6" fmla="*/ 11119 h 44477"/>
                    <a:gd name="connsiteX7" fmla="*/ 34125 w 36170"/>
                    <a:gd name="connsiteY7" fmla="*/ 0 h 44477"/>
                    <a:gd name="connsiteX8" fmla="*/ 22239 w 36170"/>
                    <a:gd name="connsiteY8" fmla="*/ 3706 h 44477"/>
                    <a:gd name="connsiteX9" fmla="*/ 10608 w 36170"/>
                    <a:gd name="connsiteY9" fmla="*/ 8308 h 44477"/>
                    <a:gd name="connsiteX10" fmla="*/ 0 w 36170"/>
                    <a:gd name="connsiteY10" fmla="*/ 14571 h 44477"/>
                    <a:gd name="connsiteX11" fmla="*/ 1789 w 36170"/>
                    <a:gd name="connsiteY11" fmla="*/ 19555 h 4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170" h="44477">
                      <a:moveTo>
                        <a:pt x="1789" y="19555"/>
                      </a:moveTo>
                      <a:lnTo>
                        <a:pt x="10353" y="29141"/>
                      </a:lnTo>
                      <a:lnTo>
                        <a:pt x="18788" y="39110"/>
                      </a:lnTo>
                      <a:lnTo>
                        <a:pt x="29524" y="44478"/>
                      </a:lnTo>
                      <a:lnTo>
                        <a:pt x="34253" y="34125"/>
                      </a:lnTo>
                      <a:lnTo>
                        <a:pt x="36170" y="22751"/>
                      </a:lnTo>
                      <a:lnTo>
                        <a:pt x="36042" y="11119"/>
                      </a:lnTo>
                      <a:lnTo>
                        <a:pt x="34125" y="0"/>
                      </a:lnTo>
                      <a:lnTo>
                        <a:pt x="22239" y="3706"/>
                      </a:lnTo>
                      <a:lnTo>
                        <a:pt x="10608" y="8308"/>
                      </a:lnTo>
                      <a:lnTo>
                        <a:pt x="0" y="14571"/>
                      </a:lnTo>
                      <a:lnTo>
                        <a:pt x="1789" y="19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7FD588EB-40C6-E318-453F-46BE87D94AFE}"/>
                  </a:ext>
                </a:extLst>
              </p:cNvPr>
              <p:cNvSpPr/>
              <p:nvPr/>
            </p:nvSpPr>
            <p:spPr>
              <a:xfrm>
                <a:off x="5766625" y="5156077"/>
                <a:ext cx="708833" cy="588181"/>
              </a:xfrm>
              <a:custGeom>
                <a:avLst/>
                <a:gdLst>
                  <a:gd name="connsiteX0" fmla="*/ 381768 w 708833"/>
                  <a:gd name="connsiteY0" fmla="*/ 587925 h 588181"/>
                  <a:gd name="connsiteX1" fmla="*/ 369370 w 708833"/>
                  <a:gd name="connsiteY1" fmla="*/ 587031 h 588181"/>
                  <a:gd name="connsiteX2" fmla="*/ 356973 w 708833"/>
                  <a:gd name="connsiteY2" fmla="*/ 588181 h 588181"/>
                  <a:gd name="connsiteX3" fmla="*/ 344703 w 708833"/>
                  <a:gd name="connsiteY3" fmla="*/ 586775 h 588181"/>
                  <a:gd name="connsiteX4" fmla="*/ 332433 w 708833"/>
                  <a:gd name="connsiteY4" fmla="*/ 587669 h 588181"/>
                  <a:gd name="connsiteX5" fmla="*/ 320164 w 708833"/>
                  <a:gd name="connsiteY5" fmla="*/ 587797 h 588181"/>
                  <a:gd name="connsiteX6" fmla="*/ 307894 w 708833"/>
                  <a:gd name="connsiteY6" fmla="*/ 587031 h 588181"/>
                  <a:gd name="connsiteX7" fmla="*/ 295624 w 708833"/>
                  <a:gd name="connsiteY7" fmla="*/ 588053 h 588181"/>
                  <a:gd name="connsiteX8" fmla="*/ 283227 w 708833"/>
                  <a:gd name="connsiteY8" fmla="*/ 587925 h 588181"/>
                  <a:gd name="connsiteX9" fmla="*/ 270957 w 708833"/>
                  <a:gd name="connsiteY9" fmla="*/ 587925 h 588181"/>
                  <a:gd name="connsiteX10" fmla="*/ 258687 w 708833"/>
                  <a:gd name="connsiteY10" fmla="*/ 587925 h 588181"/>
                  <a:gd name="connsiteX11" fmla="*/ 246417 w 708833"/>
                  <a:gd name="connsiteY11" fmla="*/ 587797 h 588181"/>
                  <a:gd name="connsiteX12" fmla="*/ 234020 w 708833"/>
                  <a:gd name="connsiteY12" fmla="*/ 587797 h 588181"/>
                  <a:gd name="connsiteX13" fmla="*/ 221750 w 708833"/>
                  <a:gd name="connsiteY13" fmla="*/ 587286 h 588181"/>
                  <a:gd name="connsiteX14" fmla="*/ 209480 w 708833"/>
                  <a:gd name="connsiteY14" fmla="*/ 587031 h 588181"/>
                  <a:gd name="connsiteX15" fmla="*/ 197083 w 708833"/>
                  <a:gd name="connsiteY15" fmla="*/ 588181 h 588181"/>
                  <a:gd name="connsiteX16" fmla="*/ 184813 w 708833"/>
                  <a:gd name="connsiteY16" fmla="*/ 587286 h 588181"/>
                  <a:gd name="connsiteX17" fmla="*/ 172543 w 708833"/>
                  <a:gd name="connsiteY17" fmla="*/ 587925 h 588181"/>
                  <a:gd name="connsiteX18" fmla="*/ 160274 w 708833"/>
                  <a:gd name="connsiteY18" fmla="*/ 587797 h 588181"/>
                  <a:gd name="connsiteX19" fmla="*/ 148004 w 708833"/>
                  <a:gd name="connsiteY19" fmla="*/ 586903 h 588181"/>
                  <a:gd name="connsiteX20" fmla="*/ 135734 w 708833"/>
                  <a:gd name="connsiteY20" fmla="*/ 587031 h 588181"/>
                  <a:gd name="connsiteX21" fmla="*/ 123336 w 708833"/>
                  <a:gd name="connsiteY21" fmla="*/ 587286 h 588181"/>
                  <a:gd name="connsiteX22" fmla="*/ 111067 w 708833"/>
                  <a:gd name="connsiteY22" fmla="*/ 587542 h 588181"/>
                  <a:gd name="connsiteX23" fmla="*/ 98669 w 708833"/>
                  <a:gd name="connsiteY23" fmla="*/ 586775 h 588181"/>
                  <a:gd name="connsiteX24" fmla="*/ 86399 w 708833"/>
                  <a:gd name="connsiteY24" fmla="*/ 587158 h 588181"/>
                  <a:gd name="connsiteX25" fmla="*/ 74002 w 708833"/>
                  <a:gd name="connsiteY25" fmla="*/ 588053 h 588181"/>
                  <a:gd name="connsiteX26" fmla="*/ 61732 w 708833"/>
                  <a:gd name="connsiteY26" fmla="*/ 587031 h 588181"/>
                  <a:gd name="connsiteX27" fmla="*/ 49335 w 708833"/>
                  <a:gd name="connsiteY27" fmla="*/ 587797 h 588181"/>
                  <a:gd name="connsiteX28" fmla="*/ 37065 w 708833"/>
                  <a:gd name="connsiteY28" fmla="*/ 587286 h 588181"/>
                  <a:gd name="connsiteX29" fmla="*/ 24667 w 708833"/>
                  <a:gd name="connsiteY29" fmla="*/ 586775 h 588181"/>
                  <a:gd name="connsiteX30" fmla="*/ 12270 w 708833"/>
                  <a:gd name="connsiteY30" fmla="*/ 587925 h 588181"/>
                  <a:gd name="connsiteX31" fmla="*/ 0 w 708833"/>
                  <a:gd name="connsiteY31" fmla="*/ 587286 h 588181"/>
                  <a:gd name="connsiteX32" fmla="*/ 256 w 708833"/>
                  <a:gd name="connsiteY32" fmla="*/ 575528 h 588181"/>
                  <a:gd name="connsiteX33" fmla="*/ 639 w 708833"/>
                  <a:gd name="connsiteY33" fmla="*/ 563641 h 588181"/>
                  <a:gd name="connsiteX34" fmla="*/ 895 w 708833"/>
                  <a:gd name="connsiteY34" fmla="*/ 551755 h 588181"/>
                  <a:gd name="connsiteX35" fmla="*/ 1406 w 708833"/>
                  <a:gd name="connsiteY35" fmla="*/ 539741 h 588181"/>
                  <a:gd name="connsiteX36" fmla="*/ 3067 w 708833"/>
                  <a:gd name="connsiteY36" fmla="*/ 527855 h 588181"/>
                  <a:gd name="connsiteX37" fmla="*/ 3706 w 708833"/>
                  <a:gd name="connsiteY37" fmla="*/ 515968 h 588181"/>
                  <a:gd name="connsiteX38" fmla="*/ 3579 w 708833"/>
                  <a:gd name="connsiteY38" fmla="*/ 503954 h 588181"/>
                  <a:gd name="connsiteX39" fmla="*/ 4473 w 708833"/>
                  <a:gd name="connsiteY39" fmla="*/ 492068 h 588181"/>
                  <a:gd name="connsiteX40" fmla="*/ 5496 w 708833"/>
                  <a:gd name="connsiteY40" fmla="*/ 480182 h 588181"/>
                  <a:gd name="connsiteX41" fmla="*/ 5240 w 708833"/>
                  <a:gd name="connsiteY41" fmla="*/ 468168 h 588181"/>
                  <a:gd name="connsiteX42" fmla="*/ 6263 w 708833"/>
                  <a:gd name="connsiteY42" fmla="*/ 456281 h 588181"/>
                  <a:gd name="connsiteX43" fmla="*/ 6902 w 708833"/>
                  <a:gd name="connsiteY43" fmla="*/ 444267 h 588181"/>
                  <a:gd name="connsiteX44" fmla="*/ 6518 w 708833"/>
                  <a:gd name="connsiteY44" fmla="*/ 432125 h 588181"/>
                  <a:gd name="connsiteX45" fmla="*/ 8052 w 708833"/>
                  <a:gd name="connsiteY45" fmla="*/ 420239 h 588181"/>
                  <a:gd name="connsiteX46" fmla="*/ 8947 w 708833"/>
                  <a:gd name="connsiteY46" fmla="*/ 407586 h 588181"/>
                  <a:gd name="connsiteX47" fmla="*/ 11247 w 708833"/>
                  <a:gd name="connsiteY47" fmla="*/ 395316 h 588181"/>
                  <a:gd name="connsiteX48" fmla="*/ 13037 w 708833"/>
                  <a:gd name="connsiteY48" fmla="*/ 382791 h 588181"/>
                  <a:gd name="connsiteX49" fmla="*/ 16871 w 708833"/>
                  <a:gd name="connsiteY49" fmla="*/ 370776 h 588181"/>
                  <a:gd name="connsiteX50" fmla="*/ 20322 w 708833"/>
                  <a:gd name="connsiteY50" fmla="*/ 358762 h 588181"/>
                  <a:gd name="connsiteX51" fmla="*/ 24156 w 708833"/>
                  <a:gd name="connsiteY51" fmla="*/ 346620 h 588181"/>
                  <a:gd name="connsiteX52" fmla="*/ 29652 w 708833"/>
                  <a:gd name="connsiteY52" fmla="*/ 335373 h 588181"/>
                  <a:gd name="connsiteX53" fmla="*/ 35148 w 708833"/>
                  <a:gd name="connsiteY53" fmla="*/ 323998 h 588181"/>
                  <a:gd name="connsiteX54" fmla="*/ 41283 w 708833"/>
                  <a:gd name="connsiteY54" fmla="*/ 313006 h 588181"/>
                  <a:gd name="connsiteX55" fmla="*/ 46778 w 708833"/>
                  <a:gd name="connsiteY55" fmla="*/ 301631 h 588181"/>
                  <a:gd name="connsiteX56" fmla="*/ 53680 w 708833"/>
                  <a:gd name="connsiteY56" fmla="*/ 291023 h 588181"/>
                  <a:gd name="connsiteX57" fmla="*/ 61604 w 708833"/>
                  <a:gd name="connsiteY57" fmla="*/ 281182 h 588181"/>
                  <a:gd name="connsiteX58" fmla="*/ 68762 w 708833"/>
                  <a:gd name="connsiteY58" fmla="*/ 270829 h 588181"/>
                  <a:gd name="connsiteX59" fmla="*/ 76558 w 708833"/>
                  <a:gd name="connsiteY59" fmla="*/ 260987 h 588181"/>
                  <a:gd name="connsiteX60" fmla="*/ 84866 w 708833"/>
                  <a:gd name="connsiteY60" fmla="*/ 251530 h 588181"/>
                  <a:gd name="connsiteX61" fmla="*/ 93429 w 708833"/>
                  <a:gd name="connsiteY61" fmla="*/ 242200 h 588181"/>
                  <a:gd name="connsiteX62" fmla="*/ 101353 w 708833"/>
                  <a:gd name="connsiteY62" fmla="*/ 232486 h 588181"/>
                  <a:gd name="connsiteX63" fmla="*/ 110300 w 708833"/>
                  <a:gd name="connsiteY63" fmla="*/ 223667 h 588181"/>
                  <a:gd name="connsiteX64" fmla="*/ 119502 w 708833"/>
                  <a:gd name="connsiteY64" fmla="*/ 214976 h 588181"/>
                  <a:gd name="connsiteX65" fmla="*/ 129088 w 708833"/>
                  <a:gd name="connsiteY65" fmla="*/ 206796 h 588181"/>
                  <a:gd name="connsiteX66" fmla="*/ 139313 w 708833"/>
                  <a:gd name="connsiteY66" fmla="*/ 199256 h 588181"/>
                  <a:gd name="connsiteX67" fmla="*/ 131005 w 708833"/>
                  <a:gd name="connsiteY67" fmla="*/ 189925 h 588181"/>
                  <a:gd name="connsiteX68" fmla="*/ 124742 w 708833"/>
                  <a:gd name="connsiteY68" fmla="*/ 179445 h 588181"/>
                  <a:gd name="connsiteX69" fmla="*/ 117841 w 708833"/>
                  <a:gd name="connsiteY69" fmla="*/ 169476 h 588181"/>
                  <a:gd name="connsiteX70" fmla="*/ 112600 w 708833"/>
                  <a:gd name="connsiteY70" fmla="*/ 158612 h 588181"/>
                  <a:gd name="connsiteX71" fmla="*/ 108127 w 708833"/>
                  <a:gd name="connsiteY71" fmla="*/ 147365 h 588181"/>
                  <a:gd name="connsiteX72" fmla="*/ 104548 w 708833"/>
                  <a:gd name="connsiteY72" fmla="*/ 135734 h 588181"/>
                  <a:gd name="connsiteX73" fmla="*/ 102759 w 708833"/>
                  <a:gd name="connsiteY73" fmla="*/ 123848 h 588181"/>
                  <a:gd name="connsiteX74" fmla="*/ 101737 w 708833"/>
                  <a:gd name="connsiteY74" fmla="*/ 111834 h 588181"/>
                  <a:gd name="connsiteX75" fmla="*/ 103270 w 708833"/>
                  <a:gd name="connsiteY75" fmla="*/ 99819 h 588181"/>
                  <a:gd name="connsiteX76" fmla="*/ 107871 w 708833"/>
                  <a:gd name="connsiteY76" fmla="*/ 88700 h 588181"/>
                  <a:gd name="connsiteX77" fmla="*/ 115284 w 708833"/>
                  <a:gd name="connsiteY77" fmla="*/ 79370 h 588181"/>
                  <a:gd name="connsiteX78" fmla="*/ 125254 w 708833"/>
                  <a:gd name="connsiteY78" fmla="*/ 73108 h 588181"/>
                  <a:gd name="connsiteX79" fmla="*/ 136884 w 708833"/>
                  <a:gd name="connsiteY79" fmla="*/ 71318 h 588181"/>
                  <a:gd name="connsiteX80" fmla="*/ 148643 w 708833"/>
                  <a:gd name="connsiteY80" fmla="*/ 72980 h 588181"/>
                  <a:gd name="connsiteX81" fmla="*/ 161296 w 708833"/>
                  <a:gd name="connsiteY81" fmla="*/ 79498 h 588181"/>
                  <a:gd name="connsiteX82" fmla="*/ 171649 w 708833"/>
                  <a:gd name="connsiteY82" fmla="*/ 88956 h 588181"/>
                  <a:gd name="connsiteX83" fmla="*/ 180723 w 708833"/>
                  <a:gd name="connsiteY83" fmla="*/ 99181 h 588181"/>
                  <a:gd name="connsiteX84" fmla="*/ 177784 w 708833"/>
                  <a:gd name="connsiteY84" fmla="*/ 88061 h 588181"/>
                  <a:gd name="connsiteX85" fmla="*/ 177911 w 708833"/>
                  <a:gd name="connsiteY85" fmla="*/ 76175 h 588181"/>
                  <a:gd name="connsiteX86" fmla="*/ 180723 w 708833"/>
                  <a:gd name="connsiteY86" fmla="*/ 64544 h 588181"/>
                  <a:gd name="connsiteX87" fmla="*/ 187753 w 708833"/>
                  <a:gd name="connsiteY87" fmla="*/ 55086 h 588181"/>
                  <a:gd name="connsiteX88" fmla="*/ 198105 w 708833"/>
                  <a:gd name="connsiteY88" fmla="*/ 48568 h 588181"/>
                  <a:gd name="connsiteX89" fmla="*/ 209736 w 708833"/>
                  <a:gd name="connsiteY89" fmla="*/ 44350 h 588181"/>
                  <a:gd name="connsiteX90" fmla="*/ 222006 w 708833"/>
                  <a:gd name="connsiteY90" fmla="*/ 44861 h 588181"/>
                  <a:gd name="connsiteX91" fmla="*/ 233509 w 708833"/>
                  <a:gd name="connsiteY91" fmla="*/ 49206 h 588181"/>
                  <a:gd name="connsiteX92" fmla="*/ 242839 w 708833"/>
                  <a:gd name="connsiteY92" fmla="*/ 57386 h 588181"/>
                  <a:gd name="connsiteX93" fmla="*/ 251018 w 708833"/>
                  <a:gd name="connsiteY93" fmla="*/ 66461 h 588181"/>
                  <a:gd name="connsiteX94" fmla="*/ 257792 w 708833"/>
                  <a:gd name="connsiteY94" fmla="*/ 76686 h 588181"/>
                  <a:gd name="connsiteX95" fmla="*/ 262777 w 708833"/>
                  <a:gd name="connsiteY95" fmla="*/ 87933 h 588181"/>
                  <a:gd name="connsiteX96" fmla="*/ 268017 w 708833"/>
                  <a:gd name="connsiteY96" fmla="*/ 99053 h 588181"/>
                  <a:gd name="connsiteX97" fmla="*/ 271979 w 708833"/>
                  <a:gd name="connsiteY97" fmla="*/ 110684 h 588181"/>
                  <a:gd name="connsiteX98" fmla="*/ 275047 w 708833"/>
                  <a:gd name="connsiteY98" fmla="*/ 122570 h 588181"/>
                  <a:gd name="connsiteX99" fmla="*/ 277859 w 708833"/>
                  <a:gd name="connsiteY99" fmla="*/ 134456 h 588181"/>
                  <a:gd name="connsiteX100" fmla="*/ 276964 w 708833"/>
                  <a:gd name="connsiteY100" fmla="*/ 146598 h 588181"/>
                  <a:gd name="connsiteX101" fmla="*/ 281182 w 708833"/>
                  <a:gd name="connsiteY101" fmla="*/ 135478 h 588181"/>
                  <a:gd name="connsiteX102" fmla="*/ 287061 w 708833"/>
                  <a:gd name="connsiteY102" fmla="*/ 124998 h 588181"/>
                  <a:gd name="connsiteX103" fmla="*/ 295369 w 708833"/>
                  <a:gd name="connsiteY103" fmla="*/ 116563 h 588181"/>
                  <a:gd name="connsiteX104" fmla="*/ 305721 w 708833"/>
                  <a:gd name="connsiteY104" fmla="*/ 110684 h 588181"/>
                  <a:gd name="connsiteX105" fmla="*/ 316713 w 708833"/>
                  <a:gd name="connsiteY105" fmla="*/ 106721 h 588181"/>
                  <a:gd name="connsiteX106" fmla="*/ 328343 w 708833"/>
                  <a:gd name="connsiteY106" fmla="*/ 105699 h 588181"/>
                  <a:gd name="connsiteX107" fmla="*/ 339974 w 708833"/>
                  <a:gd name="connsiteY107" fmla="*/ 107361 h 588181"/>
                  <a:gd name="connsiteX108" fmla="*/ 349560 w 708833"/>
                  <a:gd name="connsiteY108" fmla="*/ 114518 h 588181"/>
                  <a:gd name="connsiteX109" fmla="*/ 358123 w 708833"/>
                  <a:gd name="connsiteY109" fmla="*/ 125765 h 588181"/>
                  <a:gd name="connsiteX110" fmla="*/ 367326 w 708833"/>
                  <a:gd name="connsiteY110" fmla="*/ 136246 h 588181"/>
                  <a:gd name="connsiteX111" fmla="*/ 371288 w 708833"/>
                  <a:gd name="connsiteY111" fmla="*/ 124998 h 588181"/>
                  <a:gd name="connsiteX112" fmla="*/ 378062 w 708833"/>
                  <a:gd name="connsiteY112" fmla="*/ 115157 h 588181"/>
                  <a:gd name="connsiteX113" fmla="*/ 385986 w 708833"/>
                  <a:gd name="connsiteY113" fmla="*/ 106594 h 588181"/>
                  <a:gd name="connsiteX114" fmla="*/ 395316 w 708833"/>
                  <a:gd name="connsiteY114" fmla="*/ 99436 h 588181"/>
                  <a:gd name="connsiteX115" fmla="*/ 406435 w 708833"/>
                  <a:gd name="connsiteY115" fmla="*/ 94963 h 588181"/>
                  <a:gd name="connsiteX116" fmla="*/ 418322 w 708833"/>
                  <a:gd name="connsiteY116" fmla="*/ 95346 h 588181"/>
                  <a:gd name="connsiteX117" fmla="*/ 429952 w 708833"/>
                  <a:gd name="connsiteY117" fmla="*/ 96624 h 588181"/>
                  <a:gd name="connsiteX118" fmla="*/ 441327 w 708833"/>
                  <a:gd name="connsiteY118" fmla="*/ 100458 h 588181"/>
                  <a:gd name="connsiteX119" fmla="*/ 449891 w 708833"/>
                  <a:gd name="connsiteY119" fmla="*/ 108383 h 588181"/>
                  <a:gd name="connsiteX120" fmla="*/ 455259 w 708833"/>
                  <a:gd name="connsiteY120" fmla="*/ 118224 h 588181"/>
                  <a:gd name="connsiteX121" fmla="*/ 458454 w 708833"/>
                  <a:gd name="connsiteY121" fmla="*/ 106466 h 588181"/>
                  <a:gd name="connsiteX122" fmla="*/ 464461 w 708833"/>
                  <a:gd name="connsiteY122" fmla="*/ 95985 h 588181"/>
                  <a:gd name="connsiteX123" fmla="*/ 472257 w 708833"/>
                  <a:gd name="connsiteY123" fmla="*/ 86783 h 588181"/>
                  <a:gd name="connsiteX124" fmla="*/ 483632 w 708833"/>
                  <a:gd name="connsiteY124" fmla="*/ 82310 h 588181"/>
                  <a:gd name="connsiteX125" fmla="*/ 495135 w 708833"/>
                  <a:gd name="connsiteY125" fmla="*/ 86016 h 588181"/>
                  <a:gd name="connsiteX126" fmla="*/ 505744 w 708833"/>
                  <a:gd name="connsiteY126" fmla="*/ 91767 h 588181"/>
                  <a:gd name="connsiteX127" fmla="*/ 514435 w 708833"/>
                  <a:gd name="connsiteY127" fmla="*/ 100330 h 588181"/>
                  <a:gd name="connsiteX128" fmla="*/ 522614 w 708833"/>
                  <a:gd name="connsiteY128" fmla="*/ 109405 h 588181"/>
                  <a:gd name="connsiteX129" fmla="*/ 522487 w 708833"/>
                  <a:gd name="connsiteY129" fmla="*/ 96368 h 588181"/>
                  <a:gd name="connsiteX130" fmla="*/ 523509 w 708833"/>
                  <a:gd name="connsiteY130" fmla="*/ 83460 h 588181"/>
                  <a:gd name="connsiteX131" fmla="*/ 523893 w 708833"/>
                  <a:gd name="connsiteY131" fmla="*/ 70679 h 588181"/>
                  <a:gd name="connsiteX132" fmla="*/ 525554 w 708833"/>
                  <a:gd name="connsiteY132" fmla="*/ 57898 h 588181"/>
                  <a:gd name="connsiteX133" fmla="*/ 528877 w 708833"/>
                  <a:gd name="connsiteY133" fmla="*/ 45500 h 588181"/>
                  <a:gd name="connsiteX134" fmla="*/ 532328 w 708833"/>
                  <a:gd name="connsiteY134" fmla="*/ 33230 h 588181"/>
                  <a:gd name="connsiteX135" fmla="*/ 537952 w 708833"/>
                  <a:gd name="connsiteY135" fmla="*/ 21856 h 588181"/>
                  <a:gd name="connsiteX136" fmla="*/ 546132 w 708833"/>
                  <a:gd name="connsiteY136" fmla="*/ 12142 h 588181"/>
                  <a:gd name="connsiteX137" fmla="*/ 556740 w 708833"/>
                  <a:gd name="connsiteY137" fmla="*/ 5496 h 588181"/>
                  <a:gd name="connsiteX138" fmla="*/ 569265 w 708833"/>
                  <a:gd name="connsiteY138" fmla="*/ 2812 h 588181"/>
                  <a:gd name="connsiteX139" fmla="*/ 581024 w 708833"/>
                  <a:gd name="connsiteY139" fmla="*/ 7541 h 588181"/>
                  <a:gd name="connsiteX140" fmla="*/ 591887 w 708833"/>
                  <a:gd name="connsiteY140" fmla="*/ 14187 h 588181"/>
                  <a:gd name="connsiteX141" fmla="*/ 600067 w 708833"/>
                  <a:gd name="connsiteY141" fmla="*/ 24156 h 588181"/>
                  <a:gd name="connsiteX142" fmla="*/ 605052 w 708833"/>
                  <a:gd name="connsiteY142" fmla="*/ 36042 h 588181"/>
                  <a:gd name="connsiteX143" fmla="*/ 609909 w 708833"/>
                  <a:gd name="connsiteY143" fmla="*/ 47801 h 588181"/>
                  <a:gd name="connsiteX144" fmla="*/ 612976 w 708833"/>
                  <a:gd name="connsiteY144" fmla="*/ 60199 h 588181"/>
                  <a:gd name="connsiteX145" fmla="*/ 615021 w 708833"/>
                  <a:gd name="connsiteY145" fmla="*/ 72852 h 588181"/>
                  <a:gd name="connsiteX146" fmla="*/ 615660 w 708833"/>
                  <a:gd name="connsiteY146" fmla="*/ 59815 h 588181"/>
                  <a:gd name="connsiteX147" fmla="*/ 617577 w 708833"/>
                  <a:gd name="connsiteY147" fmla="*/ 47162 h 588181"/>
                  <a:gd name="connsiteX148" fmla="*/ 618983 w 708833"/>
                  <a:gd name="connsiteY148" fmla="*/ 34253 h 588181"/>
                  <a:gd name="connsiteX149" fmla="*/ 623584 w 708833"/>
                  <a:gd name="connsiteY149" fmla="*/ 22239 h 588181"/>
                  <a:gd name="connsiteX150" fmla="*/ 630358 w 708833"/>
                  <a:gd name="connsiteY150" fmla="*/ 11247 h 588181"/>
                  <a:gd name="connsiteX151" fmla="*/ 639944 w 708833"/>
                  <a:gd name="connsiteY151" fmla="*/ 2684 h 588181"/>
                  <a:gd name="connsiteX152" fmla="*/ 652214 w 708833"/>
                  <a:gd name="connsiteY152" fmla="*/ 0 h 588181"/>
                  <a:gd name="connsiteX153" fmla="*/ 664483 w 708833"/>
                  <a:gd name="connsiteY153" fmla="*/ 2812 h 588181"/>
                  <a:gd name="connsiteX154" fmla="*/ 675092 w 708833"/>
                  <a:gd name="connsiteY154" fmla="*/ 9970 h 588181"/>
                  <a:gd name="connsiteX155" fmla="*/ 682760 w 708833"/>
                  <a:gd name="connsiteY155" fmla="*/ 20322 h 588181"/>
                  <a:gd name="connsiteX156" fmla="*/ 688895 w 708833"/>
                  <a:gd name="connsiteY156" fmla="*/ 31058 h 588181"/>
                  <a:gd name="connsiteX157" fmla="*/ 693241 w 708833"/>
                  <a:gd name="connsiteY157" fmla="*/ 42561 h 588181"/>
                  <a:gd name="connsiteX158" fmla="*/ 697714 w 708833"/>
                  <a:gd name="connsiteY158" fmla="*/ 54063 h 588181"/>
                  <a:gd name="connsiteX159" fmla="*/ 700526 w 708833"/>
                  <a:gd name="connsiteY159" fmla="*/ 66077 h 588181"/>
                  <a:gd name="connsiteX160" fmla="*/ 702187 w 708833"/>
                  <a:gd name="connsiteY160" fmla="*/ 78348 h 588181"/>
                  <a:gd name="connsiteX161" fmla="*/ 704488 w 708833"/>
                  <a:gd name="connsiteY161" fmla="*/ 90490 h 588181"/>
                  <a:gd name="connsiteX162" fmla="*/ 706916 w 708833"/>
                  <a:gd name="connsiteY162" fmla="*/ 102632 h 588181"/>
                  <a:gd name="connsiteX163" fmla="*/ 707683 w 708833"/>
                  <a:gd name="connsiteY163" fmla="*/ 115029 h 588181"/>
                  <a:gd name="connsiteX164" fmla="*/ 708833 w 708833"/>
                  <a:gd name="connsiteY164" fmla="*/ 127171 h 588181"/>
                  <a:gd name="connsiteX165" fmla="*/ 706788 w 708833"/>
                  <a:gd name="connsiteY165" fmla="*/ 140975 h 588181"/>
                  <a:gd name="connsiteX166" fmla="*/ 697714 w 708833"/>
                  <a:gd name="connsiteY166" fmla="*/ 151582 h 588181"/>
                  <a:gd name="connsiteX167" fmla="*/ 688384 w 708833"/>
                  <a:gd name="connsiteY167" fmla="*/ 161935 h 588181"/>
                  <a:gd name="connsiteX168" fmla="*/ 680332 w 708833"/>
                  <a:gd name="connsiteY168" fmla="*/ 171521 h 588181"/>
                  <a:gd name="connsiteX169" fmla="*/ 671769 w 708833"/>
                  <a:gd name="connsiteY169" fmla="*/ 180723 h 588181"/>
                  <a:gd name="connsiteX170" fmla="*/ 661544 w 708833"/>
                  <a:gd name="connsiteY170" fmla="*/ 187881 h 588181"/>
                  <a:gd name="connsiteX171" fmla="*/ 651958 w 708833"/>
                  <a:gd name="connsiteY171" fmla="*/ 195933 h 588181"/>
                  <a:gd name="connsiteX172" fmla="*/ 641350 w 708833"/>
                  <a:gd name="connsiteY172" fmla="*/ 202578 h 588181"/>
                  <a:gd name="connsiteX173" fmla="*/ 630742 w 708833"/>
                  <a:gd name="connsiteY173" fmla="*/ 209225 h 588181"/>
                  <a:gd name="connsiteX174" fmla="*/ 619622 w 708833"/>
                  <a:gd name="connsiteY174" fmla="*/ 214976 h 588181"/>
                  <a:gd name="connsiteX175" fmla="*/ 607864 w 708833"/>
                  <a:gd name="connsiteY175" fmla="*/ 219194 h 588181"/>
                  <a:gd name="connsiteX176" fmla="*/ 596489 w 708833"/>
                  <a:gd name="connsiteY176" fmla="*/ 224562 h 588181"/>
                  <a:gd name="connsiteX177" fmla="*/ 584474 w 708833"/>
                  <a:gd name="connsiteY177" fmla="*/ 227885 h 588181"/>
                  <a:gd name="connsiteX178" fmla="*/ 572588 w 708833"/>
                  <a:gd name="connsiteY178" fmla="*/ 231847 h 588181"/>
                  <a:gd name="connsiteX179" fmla="*/ 560574 w 708833"/>
                  <a:gd name="connsiteY179" fmla="*/ 235298 h 588181"/>
                  <a:gd name="connsiteX180" fmla="*/ 548176 w 708833"/>
                  <a:gd name="connsiteY180" fmla="*/ 236959 h 588181"/>
                  <a:gd name="connsiteX181" fmla="*/ 535907 w 708833"/>
                  <a:gd name="connsiteY181" fmla="*/ 239133 h 588181"/>
                  <a:gd name="connsiteX182" fmla="*/ 523637 w 708833"/>
                  <a:gd name="connsiteY182" fmla="*/ 241816 h 588181"/>
                  <a:gd name="connsiteX183" fmla="*/ 511239 w 708833"/>
                  <a:gd name="connsiteY183" fmla="*/ 243606 h 588181"/>
                  <a:gd name="connsiteX184" fmla="*/ 498842 w 708833"/>
                  <a:gd name="connsiteY184" fmla="*/ 244884 h 588181"/>
                  <a:gd name="connsiteX185" fmla="*/ 486316 w 708833"/>
                  <a:gd name="connsiteY185" fmla="*/ 245267 h 588181"/>
                  <a:gd name="connsiteX186" fmla="*/ 473919 w 708833"/>
                  <a:gd name="connsiteY186" fmla="*/ 246673 h 588181"/>
                  <a:gd name="connsiteX187" fmla="*/ 461393 w 708833"/>
                  <a:gd name="connsiteY187" fmla="*/ 248207 h 588181"/>
                  <a:gd name="connsiteX188" fmla="*/ 448868 w 708833"/>
                  <a:gd name="connsiteY188" fmla="*/ 248207 h 588181"/>
                  <a:gd name="connsiteX189" fmla="*/ 436343 w 708833"/>
                  <a:gd name="connsiteY189" fmla="*/ 248718 h 588181"/>
                  <a:gd name="connsiteX190" fmla="*/ 423945 w 708833"/>
                  <a:gd name="connsiteY190" fmla="*/ 249613 h 588181"/>
                  <a:gd name="connsiteX191" fmla="*/ 411420 w 708833"/>
                  <a:gd name="connsiteY191" fmla="*/ 249229 h 588181"/>
                  <a:gd name="connsiteX192" fmla="*/ 398894 w 708833"/>
                  <a:gd name="connsiteY192" fmla="*/ 249485 h 588181"/>
                  <a:gd name="connsiteX193" fmla="*/ 386369 w 708833"/>
                  <a:gd name="connsiteY193" fmla="*/ 250763 h 588181"/>
                  <a:gd name="connsiteX194" fmla="*/ 373844 w 708833"/>
                  <a:gd name="connsiteY194" fmla="*/ 250635 h 588181"/>
                  <a:gd name="connsiteX195" fmla="*/ 361446 w 708833"/>
                  <a:gd name="connsiteY195" fmla="*/ 250891 h 588181"/>
                  <a:gd name="connsiteX196" fmla="*/ 349049 w 708833"/>
                  <a:gd name="connsiteY196" fmla="*/ 252041 h 588181"/>
                  <a:gd name="connsiteX197" fmla="*/ 336651 w 708833"/>
                  <a:gd name="connsiteY197" fmla="*/ 252424 h 588181"/>
                  <a:gd name="connsiteX198" fmla="*/ 334734 w 708833"/>
                  <a:gd name="connsiteY198" fmla="*/ 265972 h 588181"/>
                  <a:gd name="connsiteX199" fmla="*/ 346748 w 708833"/>
                  <a:gd name="connsiteY199" fmla="*/ 268273 h 588181"/>
                  <a:gd name="connsiteX200" fmla="*/ 359018 w 708833"/>
                  <a:gd name="connsiteY200" fmla="*/ 269423 h 588181"/>
                  <a:gd name="connsiteX201" fmla="*/ 371160 w 708833"/>
                  <a:gd name="connsiteY201" fmla="*/ 271852 h 588181"/>
                  <a:gd name="connsiteX202" fmla="*/ 383174 w 708833"/>
                  <a:gd name="connsiteY202" fmla="*/ 274535 h 588181"/>
                  <a:gd name="connsiteX203" fmla="*/ 395316 w 708833"/>
                  <a:gd name="connsiteY203" fmla="*/ 275942 h 588181"/>
                  <a:gd name="connsiteX204" fmla="*/ 407586 w 708833"/>
                  <a:gd name="connsiteY204" fmla="*/ 277475 h 588181"/>
                  <a:gd name="connsiteX205" fmla="*/ 419855 w 708833"/>
                  <a:gd name="connsiteY205" fmla="*/ 278497 h 588181"/>
                  <a:gd name="connsiteX206" fmla="*/ 431997 w 708833"/>
                  <a:gd name="connsiteY206" fmla="*/ 279520 h 588181"/>
                  <a:gd name="connsiteX207" fmla="*/ 444139 w 708833"/>
                  <a:gd name="connsiteY207" fmla="*/ 281182 h 588181"/>
                  <a:gd name="connsiteX208" fmla="*/ 456409 w 708833"/>
                  <a:gd name="connsiteY208" fmla="*/ 282587 h 588181"/>
                  <a:gd name="connsiteX209" fmla="*/ 468551 w 708833"/>
                  <a:gd name="connsiteY209" fmla="*/ 283866 h 588181"/>
                  <a:gd name="connsiteX210" fmla="*/ 480821 w 708833"/>
                  <a:gd name="connsiteY210" fmla="*/ 283738 h 588181"/>
                  <a:gd name="connsiteX211" fmla="*/ 492963 w 708833"/>
                  <a:gd name="connsiteY211" fmla="*/ 284888 h 588181"/>
                  <a:gd name="connsiteX212" fmla="*/ 505232 w 708833"/>
                  <a:gd name="connsiteY212" fmla="*/ 285783 h 588181"/>
                  <a:gd name="connsiteX213" fmla="*/ 517502 w 708833"/>
                  <a:gd name="connsiteY213" fmla="*/ 286805 h 588181"/>
                  <a:gd name="connsiteX214" fmla="*/ 529644 w 708833"/>
                  <a:gd name="connsiteY214" fmla="*/ 287700 h 588181"/>
                  <a:gd name="connsiteX215" fmla="*/ 541914 w 708833"/>
                  <a:gd name="connsiteY215" fmla="*/ 288467 h 588181"/>
                  <a:gd name="connsiteX216" fmla="*/ 554056 w 708833"/>
                  <a:gd name="connsiteY216" fmla="*/ 290256 h 588181"/>
                  <a:gd name="connsiteX217" fmla="*/ 566198 w 708833"/>
                  <a:gd name="connsiteY217" fmla="*/ 291662 h 588181"/>
                  <a:gd name="connsiteX218" fmla="*/ 578340 w 708833"/>
                  <a:gd name="connsiteY218" fmla="*/ 292685 h 588181"/>
                  <a:gd name="connsiteX219" fmla="*/ 590354 w 708833"/>
                  <a:gd name="connsiteY219" fmla="*/ 294985 h 588181"/>
                  <a:gd name="connsiteX220" fmla="*/ 602368 w 708833"/>
                  <a:gd name="connsiteY220" fmla="*/ 297030 h 588181"/>
                  <a:gd name="connsiteX221" fmla="*/ 614510 w 708833"/>
                  <a:gd name="connsiteY221" fmla="*/ 298819 h 588181"/>
                  <a:gd name="connsiteX222" fmla="*/ 626013 w 708833"/>
                  <a:gd name="connsiteY222" fmla="*/ 302526 h 588181"/>
                  <a:gd name="connsiteX223" fmla="*/ 640455 w 708833"/>
                  <a:gd name="connsiteY223" fmla="*/ 306872 h 588181"/>
                  <a:gd name="connsiteX224" fmla="*/ 649913 w 708833"/>
                  <a:gd name="connsiteY224" fmla="*/ 318119 h 588181"/>
                  <a:gd name="connsiteX225" fmla="*/ 654898 w 708833"/>
                  <a:gd name="connsiteY225" fmla="*/ 328727 h 588181"/>
                  <a:gd name="connsiteX226" fmla="*/ 659627 w 708833"/>
                  <a:gd name="connsiteY226" fmla="*/ 339719 h 588181"/>
                  <a:gd name="connsiteX227" fmla="*/ 661160 w 708833"/>
                  <a:gd name="connsiteY227" fmla="*/ 351605 h 588181"/>
                  <a:gd name="connsiteX228" fmla="*/ 662311 w 708833"/>
                  <a:gd name="connsiteY228" fmla="*/ 363363 h 588181"/>
                  <a:gd name="connsiteX229" fmla="*/ 659115 w 708833"/>
                  <a:gd name="connsiteY229" fmla="*/ 374867 h 588181"/>
                  <a:gd name="connsiteX230" fmla="*/ 651447 w 708833"/>
                  <a:gd name="connsiteY230" fmla="*/ 383941 h 588181"/>
                  <a:gd name="connsiteX231" fmla="*/ 640839 w 708833"/>
                  <a:gd name="connsiteY231" fmla="*/ 389181 h 588181"/>
                  <a:gd name="connsiteX232" fmla="*/ 630230 w 708833"/>
                  <a:gd name="connsiteY232" fmla="*/ 394421 h 588181"/>
                  <a:gd name="connsiteX233" fmla="*/ 618728 w 708833"/>
                  <a:gd name="connsiteY233" fmla="*/ 397361 h 588181"/>
                  <a:gd name="connsiteX234" fmla="*/ 606969 w 708833"/>
                  <a:gd name="connsiteY234" fmla="*/ 399023 h 588181"/>
                  <a:gd name="connsiteX235" fmla="*/ 594955 w 708833"/>
                  <a:gd name="connsiteY235" fmla="*/ 401323 h 588181"/>
                  <a:gd name="connsiteX236" fmla="*/ 582685 w 708833"/>
                  <a:gd name="connsiteY236" fmla="*/ 402090 h 588181"/>
                  <a:gd name="connsiteX237" fmla="*/ 570415 w 708833"/>
                  <a:gd name="connsiteY237" fmla="*/ 401323 h 588181"/>
                  <a:gd name="connsiteX238" fmla="*/ 558018 w 708833"/>
                  <a:gd name="connsiteY238" fmla="*/ 402218 h 588181"/>
                  <a:gd name="connsiteX239" fmla="*/ 545748 w 708833"/>
                  <a:gd name="connsiteY239" fmla="*/ 401067 h 588181"/>
                  <a:gd name="connsiteX240" fmla="*/ 533478 w 708833"/>
                  <a:gd name="connsiteY240" fmla="*/ 400812 h 588181"/>
                  <a:gd name="connsiteX241" fmla="*/ 521209 w 708833"/>
                  <a:gd name="connsiteY241" fmla="*/ 400173 h 588181"/>
                  <a:gd name="connsiteX242" fmla="*/ 508939 w 708833"/>
                  <a:gd name="connsiteY242" fmla="*/ 399534 h 588181"/>
                  <a:gd name="connsiteX243" fmla="*/ 496669 w 708833"/>
                  <a:gd name="connsiteY243" fmla="*/ 399150 h 588181"/>
                  <a:gd name="connsiteX244" fmla="*/ 484399 w 708833"/>
                  <a:gd name="connsiteY244" fmla="*/ 398639 h 588181"/>
                  <a:gd name="connsiteX245" fmla="*/ 472130 w 708833"/>
                  <a:gd name="connsiteY245" fmla="*/ 397616 h 588181"/>
                  <a:gd name="connsiteX246" fmla="*/ 459860 w 708833"/>
                  <a:gd name="connsiteY246" fmla="*/ 395700 h 588181"/>
                  <a:gd name="connsiteX247" fmla="*/ 447462 w 708833"/>
                  <a:gd name="connsiteY247" fmla="*/ 395188 h 588181"/>
                  <a:gd name="connsiteX248" fmla="*/ 435065 w 708833"/>
                  <a:gd name="connsiteY248" fmla="*/ 394805 h 588181"/>
                  <a:gd name="connsiteX249" fmla="*/ 422795 w 708833"/>
                  <a:gd name="connsiteY249" fmla="*/ 392887 h 588181"/>
                  <a:gd name="connsiteX250" fmla="*/ 410525 w 708833"/>
                  <a:gd name="connsiteY250" fmla="*/ 392121 h 588181"/>
                  <a:gd name="connsiteX251" fmla="*/ 398128 w 708833"/>
                  <a:gd name="connsiteY251" fmla="*/ 390971 h 588181"/>
                  <a:gd name="connsiteX252" fmla="*/ 385730 w 708833"/>
                  <a:gd name="connsiteY252" fmla="*/ 391098 h 588181"/>
                  <a:gd name="connsiteX253" fmla="*/ 373588 w 708833"/>
                  <a:gd name="connsiteY253" fmla="*/ 388925 h 588181"/>
                  <a:gd name="connsiteX254" fmla="*/ 361191 w 708833"/>
                  <a:gd name="connsiteY254" fmla="*/ 388925 h 588181"/>
                  <a:gd name="connsiteX255" fmla="*/ 348921 w 708833"/>
                  <a:gd name="connsiteY255" fmla="*/ 387775 h 588181"/>
                  <a:gd name="connsiteX256" fmla="*/ 336651 w 708833"/>
                  <a:gd name="connsiteY256" fmla="*/ 387392 h 588181"/>
                  <a:gd name="connsiteX257" fmla="*/ 324381 w 708833"/>
                  <a:gd name="connsiteY257" fmla="*/ 388031 h 588181"/>
                  <a:gd name="connsiteX258" fmla="*/ 312751 w 708833"/>
                  <a:gd name="connsiteY258" fmla="*/ 388414 h 588181"/>
                  <a:gd name="connsiteX259" fmla="*/ 321186 w 708833"/>
                  <a:gd name="connsiteY259" fmla="*/ 397488 h 588181"/>
                  <a:gd name="connsiteX260" fmla="*/ 329494 w 708833"/>
                  <a:gd name="connsiteY260" fmla="*/ 406947 h 588181"/>
                  <a:gd name="connsiteX261" fmla="*/ 337546 w 708833"/>
                  <a:gd name="connsiteY261" fmla="*/ 416788 h 588181"/>
                  <a:gd name="connsiteX262" fmla="*/ 343936 w 708833"/>
                  <a:gd name="connsiteY262" fmla="*/ 427907 h 588181"/>
                  <a:gd name="connsiteX263" fmla="*/ 349304 w 708833"/>
                  <a:gd name="connsiteY263" fmla="*/ 439410 h 588181"/>
                  <a:gd name="connsiteX264" fmla="*/ 354417 w 708833"/>
                  <a:gd name="connsiteY264" fmla="*/ 451041 h 588181"/>
                  <a:gd name="connsiteX265" fmla="*/ 359273 w 708833"/>
                  <a:gd name="connsiteY265" fmla="*/ 462672 h 588181"/>
                  <a:gd name="connsiteX266" fmla="*/ 362852 w 708833"/>
                  <a:gd name="connsiteY266" fmla="*/ 474942 h 588181"/>
                  <a:gd name="connsiteX267" fmla="*/ 367453 w 708833"/>
                  <a:gd name="connsiteY267" fmla="*/ 486828 h 588181"/>
                  <a:gd name="connsiteX268" fmla="*/ 369626 w 708833"/>
                  <a:gd name="connsiteY268" fmla="*/ 499353 h 588181"/>
                  <a:gd name="connsiteX269" fmla="*/ 373205 w 708833"/>
                  <a:gd name="connsiteY269" fmla="*/ 511495 h 588181"/>
                  <a:gd name="connsiteX270" fmla="*/ 374483 w 708833"/>
                  <a:gd name="connsiteY270" fmla="*/ 524148 h 588181"/>
                  <a:gd name="connsiteX271" fmla="*/ 377167 w 708833"/>
                  <a:gd name="connsiteY271" fmla="*/ 536673 h 588181"/>
                  <a:gd name="connsiteX272" fmla="*/ 378062 w 708833"/>
                  <a:gd name="connsiteY272" fmla="*/ 549326 h 588181"/>
                  <a:gd name="connsiteX273" fmla="*/ 380107 w 708833"/>
                  <a:gd name="connsiteY273" fmla="*/ 561980 h 588181"/>
                  <a:gd name="connsiteX274" fmla="*/ 381257 w 708833"/>
                  <a:gd name="connsiteY274" fmla="*/ 574633 h 588181"/>
                  <a:gd name="connsiteX275" fmla="*/ 381768 w 708833"/>
                  <a:gd name="connsiteY275" fmla="*/ 587925 h 58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</a:cxnLst>
                <a:rect l="l" t="t" r="r" b="b"/>
                <a:pathLst>
                  <a:path w="708833" h="588181">
                    <a:moveTo>
                      <a:pt x="381768" y="587925"/>
                    </a:moveTo>
                    <a:lnTo>
                      <a:pt x="369370" y="587031"/>
                    </a:lnTo>
                    <a:lnTo>
                      <a:pt x="356973" y="588181"/>
                    </a:lnTo>
                    <a:lnTo>
                      <a:pt x="344703" y="586775"/>
                    </a:lnTo>
                    <a:lnTo>
                      <a:pt x="332433" y="587669"/>
                    </a:lnTo>
                    <a:lnTo>
                      <a:pt x="320164" y="587797"/>
                    </a:lnTo>
                    <a:lnTo>
                      <a:pt x="307894" y="587031"/>
                    </a:lnTo>
                    <a:lnTo>
                      <a:pt x="295624" y="588053"/>
                    </a:lnTo>
                    <a:lnTo>
                      <a:pt x="283227" y="587925"/>
                    </a:lnTo>
                    <a:lnTo>
                      <a:pt x="270957" y="587925"/>
                    </a:lnTo>
                    <a:lnTo>
                      <a:pt x="258687" y="587925"/>
                    </a:lnTo>
                    <a:lnTo>
                      <a:pt x="246417" y="587797"/>
                    </a:lnTo>
                    <a:lnTo>
                      <a:pt x="234020" y="587797"/>
                    </a:lnTo>
                    <a:lnTo>
                      <a:pt x="221750" y="587286"/>
                    </a:lnTo>
                    <a:lnTo>
                      <a:pt x="209480" y="587031"/>
                    </a:lnTo>
                    <a:lnTo>
                      <a:pt x="197083" y="588181"/>
                    </a:lnTo>
                    <a:lnTo>
                      <a:pt x="184813" y="587286"/>
                    </a:lnTo>
                    <a:lnTo>
                      <a:pt x="172543" y="587925"/>
                    </a:lnTo>
                    <a:lnTo>
                      <a:pt x="160274" y="587797"/>
                    </a:lnTo>
                    <a:lnTo>
                      <a:pt x="148004" y="586903"/>
                    </a:lnTo>
                    <a:lnTo>
                      <a:pt x="135734" y="587031"/>
                    </a:lnTo>
                    <a:lnTo>
                      <a:pt x="123336" y="587286"/>
                    </a:lnTo>
                    <a:lnTo>
                      <a:pt x="111067" y="587542"/>
                    </a:lnTo>
                    <a:lnTo>
                      <a:pt x="98669" y="586775"/>
                    </a:lnTo>
                    <a:lnTo>
                      <a:pt x="86399" y="587158"/>
                    </a:lnTo>
                    <a:lnTo>
                      <a:pt x="74002" y="588053"/>
                    </a:lnTo>
                    <a:lnTo>
                      <a:pt x="61732" y="587031"/>
                    </a:lnTo>
                    <a:lnTo>
                      <a:pt x="49335" y="587797"/>
                    </a:lnTo>
                    <a:lnTo>
                      <a:pt x="37065" y="587286"/>
                    </a:lnTo>
                    <a:lnTo>
                      <a:pt x="24667" y="586775"/>
                    </a:lnTo>
                    <a:lnTo>
                      <a:pt x="12270" y="587925"/>
                    </a:lnTo>
                    <a:lnTo>
                      <a:pt x="0" y="587286"/>
                    </a:lnTo>
                    <a:lnTo>
                      <a:pt x="256" y="575528"/>
                    </a:lnTo>
                    <a:lnTo>
                      <a:pt x="639" y="563641"/>
                    </a:lnTo>
                    <a:lnTo>
                      <a:pt x="895" y="551755"/>
                    </a:lnTo>
                    <a:lnTo>
                      <a:pt x="1406" y="539741"/>
                    </a:lnTo>
                    <a:lnTo>
                      <a:pt x="3067" y="527855"/>
                    </a:lnTo>
                    <a:lnTo>
                      <a:pt x="3706" y="515968"/>
                    </a:lnTo>
                    <a:lnTo>
                      <a:pt x="3579" y="503954"/>
                    </a:lnTo>
                    <a:lnTo>
                      <a:pt x="4473" y="492068"/>
                    </a:lnTo>
                    <a:lnTo>
                      <a:pt x="5496" y="480182"/>
                    </a:lnTo>
                    <a:lnTo>
                      <a:pt x="5240" y="468168"/>
                    </a:lnTo>
                    <a:lnTo>
                      <a:pt x="6263" y="456281"/>
                    </a:lnTo>
                    <a:lnTo>
                      <a:pt x="6902" y="444267"/>
                    </a:lnTo>
                    <a:lnTo>
                      <a:pt x="6518" y="432125"/>
                    </a:lnTo>
                    <a:lnTo>
                      <a:pt x="8052" y="420239"/>
                    </a:lnTo>
                    <a:lnTo>
                      <a:pt x="8947" y="407586"/>
                    </a:lnTo>
                    <a:lnTo>
                      <a:pt x="11247" y="395316"/>
                    </a:lnTo>
                    <a:lnTo>
                      <a:pt x="13037" y="382791"/>
                    </a:lnTo>
                    <a:lnTo>
                      <a:pt x="16871" y="370776"/>
                    </a:lnTo>
                    <a:lnTo>
                      <a:pt x="20322" y="358762"/>
                    </a:lnTo>
                    <a:lnTo>
                      <a:pt x="24156" y="346620"/>
                    </a:lnTo>
                    <a:lnTo>
                      <a:pt x="29652" y="335373"/>
                    </a:lnTo>
                    <a:lnTo>
                      <a:pt x="35148" y="323998"/>
                    </a:lnTo>
                    <a:lnTo>
                      <a:pt x="41283" y="313006"/>
                    </a:lnTo>
                    <a:lnTo>
                      <a:pt x="46778" y="301631"/>
                    </a:lnTo>
                    <a:lnTo>
                      <a:pt x="53680" y="291023"/>
                    </a:lnTo>
                    <a:lnTo>
                      <a:pt x="61604" y="281182"/>
                    </a:lnTo>
                    <a:lnTo>
                      <a:pt x="68762" y="270829"/>
                    </a:lnTo>
                    <a:lnTo>
                      <a:pt x="76558" y="260987"/>
                    </a:lnTo>
                    <a:lnTo>
                      <a:pt x="84866" y="251530"/>
                    </a:lnTo>
                    <a:lnTo>
                      <a:pt x="93429" y="242200"/>
                    </a:lnTo>
                    <a:lnTo>
                      <a:pt x="101353" y="232486"/>
                    </a:lnTo>
                    <a:lnTo>
                      <a:pt x="110300" y="223667"/>
                    </a:lnTo>
                    <a:lnTo>
                      <a:pt x="119502" y="214976"/>
                    </a:lnTo>
                    <a:lnTo>
                      <a:pt x="129088" y="206796"/>
                    </a:lnTo>
                    <a:lnTo>
                      <a:pt x="139313" y="199256"/>
                    </a:lnTo>
                    <a:lnTo>
                      <a:pt x="131005" y="189925"/>
                    </a:lnTo>
                    <a:lnTo>
                      <a:pt x="124742" y="179445"/>
                    </a:lnTo>
                    <a:lnTo>
                      <a:pt x="117841" y="169476"/>
                    </a:lnTo>
                    <a:lnTo>
                      <a:pt x="112600" y="158612"/>
                    </a:lnTo>
                    <a:lnTo>
                      <a:pt x="108127" y="147365"/>
                    </a:lnTo>
                    <a:lnTo>
                      <a:pt x="104548" y="135734"/>
                    </a:lnTo>
                    <a:lnTo>
                      <a:pt x="102759" y="123848"/>
                    </a:lnTo>
                    <a:lnTo>
                      <a:pt x="101737" y="111834"/>
                    </a:lnTo>
                    <a:lnTo>
                      <a:pt x="103270" y="99819"/>
                    </a:lnTo>
                    <a:lnTo>
                      <a:pt x="107871" y="88700"/>
                    </a:lnTo>
                    <a:lnTo>
                      <a:pt x="115284" y="79370"/>
                    </a:lnTo>
                    <a:lnTo>
                      <a:pt x="125254" y="73108"/>
                    </a:lnTo>
                    <a:lnTo>
                      <a:pt x="136884" y="71318"/>
                    </a:lnTo>
                    <a:lnTo>
                      <a:pt x="148643" y="72980"/>
                    </a:lnTo>
                    <a:lnTo>
                      <a:pt x="161296" y="79498"/>
                    </a:lnTo>
                    <a:lnTo>
                      <a:pt x="171649" y="88956"/>
                    </a:lnTo>
                    <a:lnTo>
                      <a:pt x="180723" y="99181"/>
                    </a:lnTo>
                    <a:lnTo>
                      <a:pt x="177784" y="88061"/>
                    </a:lnTo>
                    <a:lnTo>
                      <a:pt x="177911" y="76175"/>
                    </a:lnTo>
                    <a:lnTo>
                      <a:pt x="180723" y="64544"/>
                    </a:lnTo>
                    <a:lnTo>
                      <a:pt x="187753" y="55086"/>
                    </a:lnTo>
                    <a:lnTo>
                      <a:pt x="198105" y="48568"/>
                    </a:lnTo>
                    <a:lnTo>
                      <a:pt x="209736" y="44350"/>
                    </a:lnTo>
                    <a:lnTo>
                      <a:pt x="222006" y="44861"/>
                    </a:lnTo>
                    <a:lnTo>
                      <a:pt x="233509" y="49206"/>
                    </a:lnTo>
                    <a:lnTo>
                      <a:pt x="242839" y="57386"/>
                    </a:lnTo>
                    <a:lnTo>
                      <a:pt x="251018" y="66461"/>
                    </a:lnTo>
                    <a:lnTo>
                      <a:pt x="257792" y="76686"/>
                    </a:lnTo>
                    <a:lnTo>
                      <a:pt x="262777" y="87933"/>
                    </a:lnTo>
                    <a:lnTo>
                      <a:pt x="268017" y="99053"/>
                    </a:lnTo>
                    <a:lnTo>
                      <a:pt x="271979" y="110684"/>
                    </a:lnTo>
                    <a:lnTo>
                      <a:pt x="275047" y="122570"/>
                    </a:lnTo>
                    <a:lnTo>
                      <a:pt x="277859" y="134456"/>
                    </a:lnTo>
                    <a:lnTo>
                      <a:pt x="276964" y="146598"/>
                    </a:lnTo>
                    <a:lnTo>
                      <a:pt x="281182" y="135478"/>
                    </a:lnTo>
                    <a:lnTo>
                      <a:pt x="287061" y="124998"/>
                    </a:lnTo>
                    <a:lnTo>
                      <a:pt x="295369" y="116563"/>
                    </a:lnTo>
                    <a:lnTo>
                      <a:pt x="305721" y="110684"/>
                    </a:lnTo>
                    <a:lnTo>
                      <a:pt x="316713" y="106721"/>
                    </a:lnTo>
                    <a:lnTo>
                      <a:pt x="328343" y="105699"/>
                    </a:lnTo>
                    <a:lnTo>
                      <a:pt x="339974" y="107361"/>
                    </a:lnTo>
                    <a:lnTo>
                      <a:pt x="349560" y="114518"/>
                    </a:lnTo>
                    <a:lnTo>
                      <a:pt x="358123" y="125765"/>
                    </a:lnTo>
                    <a:lnTo>
                      <a:pt x="367326" y="136246"/>
                    </a:lnTo>
                    <a:lnTo>
                      <a:pt x="371288" y="124998"/>
                    </a:lnTo>
                    <a:lnTo>
                      <a:pt x="378062" y="115157"/>
                    </a:lnTo>
                    <a:lnTo>
                      <a:pt x="385986" y="106594"/>
                    </a:lnTo>
                    <a:lnTo>
                      <a:pt x="395316" y="99436"/>
                    </a:lnTo>
                    <a:lnTo>
                      <a:pt x="406435" y="94963"/>
                    </a:lnTo>
                    <a:lnTo>
                      <a:pt x="418322" y="95346"/>
                    </a:lnTo>
                    <a:lnTo>
                      <a:pt x="429952" y="96624"/>
                    </a:lnTo>
                    <a:lnTo>
                      <a:pt x="441327" y="100458"/>
                    </a:lnTo>
                    <a:lnTo>
                      <a:pt x="449891" y="108383"/>
                    </a:lnTo>
                    <a:lnTo>
                      <a:pt x="455259" y="118224"/>
                    </a:lnTo>
                    <a:lnTo>
                      <a:pt x="458454" y="106466"/>
                    </a:lnTo>
                    <a:lnTo>
                      <a:pt x="464461" y="95985"/>
                    </a:lnTo>
                    <a:lnTo>
                      <a:pt x="472257" y="86783"/>
                    </a:lnTo>
                    <a:lnTo>
                      <a:pt x="483632" y="82310"/>
                    </a:lnTo>
                    <a:lnTo>
                      <a:pt x="495135" y="86016"/>
                    </a:lnTo>
                    <a:lnTo>
                      <a:pt x="505744" y="91767"/>
                    </a:lnTo>
                    <a:lnTo>
                      <a:pt x="514435" y="100330"/>
                    </a:lnTo>
                    <a:lnTo>
                      <a:pt x="522614" y="109405"/>
                    </a:lnTo>
                    <a:lnTo>
                      <a:pt x="522487" y="96368"/>
                    </a:lnTo>
                    <a:lnTo>
                      <a:pt x="523509" y="83460"/>
                    </a:lnTo>
                    <a:lnTo>
                      <a:pt x="523893" y="70679"/>
                    </a:lnTo>
                    <a:lnTo>
                      <a:pt x="525554" y="57898"/>
                    </a:lnTo>
                    <a:lnTo>
                      <a:pt x="528877" y="45500"/>
                    </a:lnTo>
                    <a:lnTo>
                      <a:pt x="532328" y="33230"/>
                    </a:lnTo>
                    <a:lnTo>
                      <a:pt x="537952" y="21856"/>
                    </a:lnTo>
                    <a:lnTo>
                      <a:pt x="546132" y="12142"/>
                    </a:lnTo>
                    <a:lnTo>
                      <a:pt x="556740" y="5496"/>
                    </a:lnTo>
                    <a:lnTo>
                      <a:pt x="569265" y="2812"/>
                    </a:lnTo>
                    <a:lnTo>
                      <a:pt x="581024" y="7541"/>
                    </a:lnTo>
                    <a:lnTo>
                      <a:pt x="591887" y="14187"/>
                    </a:lnTo>
                    <a:lnTo>
                      <a:pt x="600067" y="24156"/>
                    </a:lnTo>
                    <a:lnTo>
                      <a:pt x="605052" y="36042"/>
                    </a:lnTo>
                    <a:lnTo>
                      <a:pt x="609909" y="47801"/>
                    </a:lnTo>
                    <a:lnTo>
                      <a:pt x="612976" y="60199"/>
                    </a:lnTo>
                    <a:lnTo>
                      <a:pt x="615021" y="72852"/>
                    </a:lnTo>
                    <a:lnTo>
                      <a:pt x="615660" y="59815"/>
                    </a:lnTo>
                    <a:lnTo>
                      <a:pt x="617577" y="47162"/>
                    </a:lnTo>
                    <a:lnTo>
                      <a:pt x="618983" y="34253"/>
                    </a:lnTo>
                    <a:lnTo>
                      <a:pt x="623584" y="22239"/>
                    </a:lnTo>
                    <a:lnTo>
                      <a:pt x="630358" y="11247"/>
                    </a:lnTo>
                    <a:lnTo>
                      <a:pt x="639944" y="2684"/>
                    </a:lnTo>
                    <a:lnTo>
                      <a:pt x="652214" y="0"/>
                    </a:lnTo>
                    <a:lnTo>
                      <a:pt x="664483" y="2812"/>
                    </a:lnTo>
                    <a:lnTo>
                      <a:pt x="675092" y="9970"/>
                    </a:lnTo>
                    <a:lnTo>
                      <a:pt x="682760" y="20322"/>
                    </a:lnTo>
                    <a:lnTo>
                      <a:pt x="688895" y="31058"/>
                    </a:lnTo>
                    <a:lnTo>
                      <a:pt x="693241" y="42561"/>
                    </a:lnTo>
                    <a:lnTo>
                      <a:pt x="697714" y="54063"/>
                    </a:lnTo>
                    <a:lnTo>
                      <a:pt x="700526" y="66077"/>
                    </a:lnTo>
                    <a:lnTo>
                      <a:pt x="702187" y="78348"/>
                    </a:lnTo>
                    <a:lnTo>
                      <a:pt x="704488" y="90490"/>
                    </a:lnTo>
                    <a:lnTo>
                      <a:pt x="706916" y="102632"/>
                    </a:lnTo>
                    <a:lnTo>
                      <a:pt x="707683" y="115029"/>
                    </a:lnTo>
                    <a:lnTo>
                      <a:pt x="708833" y="127171"/>
                    </a:lnTo>
                    <a:lnTo>
                      <a:pt x="706788" y="140975"/>
                    </a:lnTo>
                    <a:lnTo>
                      <a:pt x="697714" y="151582"/>
                    </a:lnTo>
                    <a:lnTo>
                      <a:pt x="688384" y="161935"/>
                    </a:lnTo>
                    <a:lnTo>
                      <a:pt x="680332" y="171521"/>
                    </a:lnTo>
                    <a:lnTo>
                      <a:pt x="671769" y="180723"/>
                    </a:lnTo>
                    <a:lnTo>
                      <a:pt x="661544" y="187881"/>
                    </a:lnTo>
                    <a:lnTo>
                      <a:pt x="651958" y="195933"/>
                    </a:lnTo>
                    <a:lnTo>
                      <a:pt x="641350" y="202578"/>
                    </a:lnTo>
                    <a:lnTo>
                      <a:pt x="630742" y="209225"/>
                    </a:lnTo>
                    <a:lnTo>
                      <a:pt x="619622" y="214976"/>
                    </a:lnTo>
                    <a:lnTo>
                      <a:pt x="607864" y="219194"/>
                    </a:lnTo>
                    <a:lnTo>
                      <a:pt x="596489" y="224562"/>
                    </a:lnTo>
                    <a:lnTo>
                      <a:pt x="584474" y="227885"/>
                    </a:lnTo>
                    <a:lnTo>
                      <a:pt x="572588" y="231847"/>
                    </a:lnTo>
                    <a:lnTo>
                      <a:pt x="560574" y="235298"/>
                    </a:lnTo>
                    <a:lnTo>
                      <a:pt x="548176" y="236959"/>
                    </a:lnTo>
                    <a:lnTo>
                      <a:pt x="535907" y="239133"/>
                    </a:lnTo>
                    <a:lnTo>
                      <a:pt x="523637" y="241816"/>
                    </a:lnTo>
                    <a:lnTo>
                      <a:pt x="511239" y="243606"/>
                    </a:lnTo>
                    <a:lnTo>
                      <a:pt x="498842" y="244884"/>
                    </a:lnTo>
                    <a:lnTo>
                      <a:pt x="486316" y="245267"/>
                    </a:lnTo>
                    <a:lnTo>
                      <a:pt x="473919" y="246673"/>
                    </a:lnTo>
                    <a:lnTo>
                      <a:pt x="461393" y="248207"/>
                    </a:lnTo>
                    <a:lnTo>
                      <a:pt x="448868" y="248207"/>
                    </a:lnTo>
                    <a:lnTo>
                      <a:pt x="436343" y="248718"/>
                    </a:lnTo>
                    <a:lnTo>
                      <a:pt x="423945" y="249613"/>
                    </a:lnTo>
                    <a:lnTo>
                      <a:pt x="411420" y="249229"/>
                    </a:lnTo>
                    <a:lnTo>
                      <a:pt x="398894" y="249485"/>
                    </a:lnTo>
                    <a:lnTo>
                      <a:pt x="386369" y="250763"/>
                    </a:lnTo>
                    <a:lnTo>
                      <a:pt x="373844" y="250635"/>
                    </a:lnTo>
                    <a:lnTo>
                      <a:pt x="361446" y="250891"/>
                    </a:lnTo>
                    <a:lnTo>
                      <a:pt x="349049" y="252041"/>
                    </a:lnTo>
                    <a:lnTo>
                      <a:pt x="336651" y="252424"/>
                    </a:lnTo>
                    <a:lnTo>
                      <a:pt x="334734" y="265972"/>
                    </a:lnTo>
                    <a:lnTo>
                      <a:pt x="346748" y="268273"/>
                    </a:lnTo>
                    <a:lnTo>
                      <a:pt x="359018" y="269423"/>
                    </a:lnTo>
                    <a:lnTo>
                      <a:pt x="371160" y="271852"/>
                    </a:lnTo>
                    <a:lnTo>
                      <a:pt x="383174" y="274535"/>
                    </a:lnTo>
                    <a:lnTo>
                      <a:pt x="395316" y="275942"/>
                    </a:lnTo>
                    <a:lnTo>
                      <a:pt x="407586" y="277475"/>
                    </a:lnTo>
                    <a:lnTo>
                      <a:pt x="419855" y="278497"/>
                    </a:lnTo>
                    <a:lnTo>
                      <a:pt x="431997" y="279520"/>
                    </a:lnTo>
                    <a:lnTo>
                      <a:pt x="444139" y="281182"/>
                    </a:lnTo>
                    <a:lnTo>
                      <a:pt x="456409" y="282587"/>
                    </a:lnTo>
                    <a:lnTo>
                      <a:pt x="468551" y="283866"/>
                    </a:lnTo>
                    <a:lnTo>
                      <a:pt x="480821" y="283738"/>
                    </a:lnTo>
                    <a:lnTo>
                      <a:pt x="492963" y="284888"/>
                    </a:lnTo>
                    <a:lnTo>
                      <a:pt x="505232" y="285783"/>
                    </a:lnTo>
                    <a:lnTo>
                      <a:pt x="517502" y="286805"/>
                    </a:lnTo>
                    <a:lnTo>
                      <a:pt x="529644" y="287700"/>
                    </a:lnTo>
                    <a:lnTo>
                      <a:pt x="541914" y="288467"/>
                    </a:lnTo>
                    <a:lnTo>
                      <a:pt x="554056" y="290256"/>
                    </a:lnTo>
                    <a:lnTo>
                      <a:pt x="566198" y="291662"/>
                    </a:lnTo>
                    <a:lnTo>
                      <a:pt x="578340" y="292685"/>
                    </a:lnTo>
                    <a:lnTo>
                      <a:pt x="590354" y="294985"/>
                    </a:lnTo>
                    <a:lnTo>
                      <a:pt x="602368" y="297030"/>
                    </a:lnTo>
                    <a:lnTo>
                      <a:pt x="614510" y="298819"/>
                    </a:lnTo>
                    <a:lnTo>
                      <a:pt x="626013" y="302526"/>
                    </a:lnTo>
                    <a:lnTo>
                      <a:pt x="640455" y="306872"/>
                    </a:lnTo>
                    <a:lnTo>
                      <a:pt x="649913" y="318119"/>
                    </a:lnTo>
                    <a:lnTo>
                      <a:pt x="654898" y="328727"/>
                    </a:lnTo>
                    <a:lnTo>
                      <a:pt x="659627" y="339719"/>
                    </a:lnTo>
                    <a:lnTo>
                      <a:pt x="661160" y="351605"/>
                    </a:lnTo>
                    <a:lnTo>
                      <a:pt x="662311" y="363363"/>
                    </a:lnTo>
                    <a:lnTo>
                      <a:pt x="659115" y="374867"/>
                    </a:lnTo>
                    <a:lnTo>
                      <a:pt x="651447" y="383941"/>
                    </a:lnTo>
                    <a:lnTo>
                      <a:pt x="640839" y="389181"/>
                    </a:lnTo>
                    <a:lnTo>
                      <a:pt x="630230" y="394421"/>
                    </a:lnTo>
                    <a:lnTo>
                      <a:pt x="618728" y="397361"/>
                    </a:lnTo>
                    <a:lnTo>
                      <a:pt x="606969" y="399023"/>
                    </a:lnTo>
                    <a:lnTo>
                      <a:pt x="594955" y="401323"/>
                    </a:lnTo>
                    <a:lnTo>
                      <a:pt x="582685" y="402090"/>
                    </a:lnTo>
                    <a:lnTo>
                      <a:pt x="570415" y="401323"/>
                    </a:lnTo>
                    <a:lnTo>
                      <a:pt x="558018" y="402218"/>
                    </a:lnTo>
                    <a:lnTo>
                      <a:pt x="545748" y="401067"/>
                    </a:lnTo>
                    <a:lnTo>
                      <a:pt x="533478" y="400812"/>
                    </a:lnTo>
                    <a:lnTo>
                      <a:pt x="521209" y="400173"/>
                    </a:lnTo>
                    <a:lnTo>
                      <a:pt x="508939" y="399534"/>
                    </a:lnTo>
                    <a:lnTo>
                      <a:pt x="496669" y="399150"/>
                    </a:lnTo>
                    <a:lnTo>
                      <a:pt x="484399" y="398639"/>
                    </a:lnTo>
                    <a:lnTo>
                      <a:pt x="472130" y="397616"/>
                    </a:lnTo>
                    <a:lnTo>
                      <a:pt x="459860" y="395700"/>
                    </a:lnTo>
                    <a:lnTo>
                      <a:pt x="447462" y="395188"/>
                    </a:lnTo>
                    <a:lnTo>
                      <a:pt x="435065" y="394805"/>
                    </a:lnTo>
                    <a:lnTo>
                      <a:pt x="422795" y="392887"/>
                    </a:lnTo>
                    <a:lnTo>
                      <a:pt x="410525" y="392121"/>
                    </a:lnTo>
                    <a:lnTo>
                      <a:pt x="398128" y="390971"/>
                    </a:lnTo>
                    <a:lnTo>
                      <a:pt x="385730" y="391098"/>
                    </a:lnTo>
                    <a:lnTo>
                      <a:pt x="373588" y="388925"/>
                    </a:lnTo>
                    <a:lnTo>
                      <a:pt x="361191" y="388925"/>
                    </a:lnTo>
                    <a:lnTo>
                      <a:pt x="348921" y="387775"/>
                    </a:lnTo>
                    <a:lnTo>
                      <a:pt x="336651" y="387392"/>
                    </a:lnTo>
                    <a:lnTo>
                      <a:pt x="324381" y="388031"/>
                    </a:lnTo>
                    <a:lnTo>
                      <a:pt x="312751" y="388414"/>
                    </a:lnTo>
                    <a:lnTo>
                      <a:pt x="321186" y="397488"/>
                    </a:lnTo>
                    <a:lnTo>
                      <a:pt x="329494" y="406947"/>
                    </a:lnTo>
                    <a:lnTo>
                      <a:pt x="337546" y="416788"/>
                    </a:lnTo>
                    <a:lnTo>
                      <a:pt x="343936" y="427907"/>
                    </a:lnTo>
                    <a:lnTo>
                      <a:pt x="349304" y="439410"/>
                    </a:lnTo>
                    <a:lnTo>
                      <a:pt x="354417" y="451041"/>
                    </a:lnTo>
                    <a:lnTo>
                      <a:pt x="359273" y="462672"/>
                    </a:lnTo>
                    <a:lnTo>
                      <a:pt x="362852" y="474942"/>
                    </a:lnTo>
                    <a:lnTo>
                      <a:pt x="367453" y="486828"/>
                    </a:lnTo>
                    <a:lnTo>
                      <a:pt x="369626" y="499353"/>
                    </a:lnTo>
                    <a:lnTo>
                      <a:pt x="373205" y="511495"/>
                    </a:lnTo>
                    <a:lnTo>
                      <a:pt x="374483" y="524148"/>
                    </a:lnTo>
                    <a:lnTo>
                      <a:pt x="377167" y="536673"/>
                    </a:lnTo>
                    <a:lnTo>
                      <a:pt x="378062" y="549326"/>
                    </a:lnTo>
                    <a:lnTo>
                      <a:pt x="380107" y="561980"/>
                    </a:lnTo>
                    <a:lnTo>
                      <a:pt x="381257" y="574633"/>
                    </a:lnTo>
                    <a:lnTo>
                      <a:pt x="381768" y="587925"/>
                    </a:lnTo>
                    <a:close/>
                  </a:path>
                </a:pathLst>
              </a:custGeom>
              <a:solidFill>
                <a:srgbClr val="1D9BD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497" name="グラフィックス 5">
                <a:extLst>
                  <a:ext uri="{FF2B5EF4-FFF2-40B4-BE49-F238E27FC236}">
                    <a16:creationId xmlns:a16="http://schemas.microsoft.com/office/drawing/2014/main" id="{D59E21BB-BDBF-304D-B721-1F857BB64AA8}"/>
                  </a:ext>
                </a:extLst>
              </p:cNvPr>
              <p:cNvGrpSpPr/>
              <p:nvPr/>
            </p:nvGrpSpPr>
            <p:grpSpPr>
              <a:xfrm>
                <a:off x="5893131" y="5220946"/>
                <a:ext cx="129383" cy="107176"/>
                <a:chOff x="5893131" y="5220946"/>
                <a:chExt cx="129383" cy="107176"/>
              </a:xfrm>
              <a:solidFill>
                <a:srgbClr val="FFFFFF"/>
              </a:solidFill>
            </p:grpSpPr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9907AA40-6FB7-9A41-5CDF-72AC9F401BBE}"/>
                    </a:ext>
                  </a:extLst>
                </p:cNvPr>
                <p:cNvSpPr/>
                <p:nvPr/>
              </p:nvSpPr>
              <p:spPr>
                <a:xfrm>
                  <a:off x="5893131" y="5251237"/>
                  <a:ext cx="61388" cy="76885"/>
                </a:xfrm>
                <a:custGeom>
                  <a:avLst/>
                  <a:gdLst>
                    <a:gd name="connsiteX0" fmla="*/ 55367 w 61388"/>
                    <a:gd name="connsiteY0" fmla="*/ 27282 h 76885"/>
                    <a:gd name="connsiteX1" fmla="*/ 43481 w 61388"/>
                    <a:gd name="connsiteY1" fmla="*/ 76233 h 76885"/>
                    <a:gd name="connsiteX2" fmla="*/ 537 w 61388"/>
                    <a:gd name="connsiteY2" fmla="*/ 16417 h 76885"/>
                    <a:gd name="connsiteX3" fmla="*/ 3349 w 61388"/>
                    <a:gd name="connsiteY3" fmla="*/ 10027 h 76885"/>
                    <a:gd name="connsiteX4" fmla="*/ 13701 w 61388"/>
                    <a:gd name="connsiteY4" fmla="*/ 1848 h 76885"/>
                    <a:gd name="connsiteX5" fmla="*/ 20220 w 61388"/>
                    <a:gd name="connsiteY5" fmla="*/ 186 h 76885"/>
                    <a:gd name="connsiteX6" fmla="*/ 50510 w 61388"/>
                    <a:gd name="connsiteY6" fmla="*/ 19230 h 76885"/>
                    <a:gd name="connsiteX7" fmla="*/ 55239 w 61388"/>
                    <a:gd name="connsiteY7" fmla="*/ 27154 h 76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88" h="76885">
                      <a:moveTo>
                        <a:pt x="55367" y="27282"/>
                      </a:moveTo>
                      <a:cubicBezTo>
                        <a:pt x="64058" y="43258"/>
                        <a:pt x="65848" y="71759"/>
                        <a:pt x="43481" y="76233"/>
                      </a:cubicBezTo>
                      <a:cubicBezTo>
                        <a:pt x="11273" y="82496"/>
                        <a:pt x="-3042" y="42235"/>
                        <a:pt x="537" y="16417"/>
                      </a:cubicBezTo>
                      <a:cubicBezTo>
                        <a:pt x="1176" y="13989"/>
                        <a:pt x="2071" y="11944"/>
                        <a:pt x="3349" y="10027"/>
                      </a:cubicBezTo>
                      <a:cubicBezTo>
                        <a:pt x="5905" y="6321"/>
                        <a:pt x="9611" y="3509"/>
                        <a:pt x="13701" y="1848"/>
                      </a:cubicBezTo>
                      <a:cubicBezTo>
                        <a:pt x="15746" y="1081"/>
                        <a:pt x="18047" y="441"/>
                        <a:pt x="20220" y="186"/>
                      </a:cubicBezTo>
                      <a:cubicBezTo>
                        <a:pt x="33512" y="-1475"/>
                        <a:pt x="44248" y="8238"/>
                        <a:pt x="50510" y="19230"/>
                      </a:cubicBezTo>
                      <a:cubicBezTo>
                        <a:pt x="52172" y="21658"/>
                        <a:pt x="53833" y="24342"/>
                        <a:pt x="55239" y="27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B6F7FC19-2348-37B3-3A12-54F9C57D4A35}"/>
                    </a:ext>
                  </a:extLst>
                </p:cNvPr>
                <p:cNvSpPr/>
                <p:nvPr/>
              </p:nvSpPr>
              <p:spPr>
                <a:xfrm>
                  <a:off x="5961126" y="5220946"/>
                  <a:ext cx="61388" cy="76884"/>
                </a:xfrm>
                <a:custGeom>
                  <a:avLst/>
                  <a:gdLst>
                    <a:gd name="connsiteX0" fmla="*/ 55367 w 61388"/>
                    <a:gd name="connsiteY0" fmla="*/ 27282 h 76884"/>
                    <a:gd name="connsiteX1" fmla="*/ 43481 w 61388"/>
                    <a:gd name="connsiteY1" fmla="*/ 76232 h 76884"/>
                    <a:gd name="connsiteX2" fmla="*/ 537 w 61388"/>
                    <a:gd name="connsiteY2" fmla="*/ 16417 h 76884"/>
                    <a:gd name="connsiteX3" fmla="*/ 3349 w 61388"/>
                    <a:gd name="connsiteY3" fmla="*/ 10027 h 76884"/>
                    <a:gd name="connsiteX4" fmla="*/ 13701 w 61388"/>
                    <a:gd name="connsiteY4" fmla="*/ 1848 h 76884"/>
                    <a:gd name="connsiteX5" fmla="*/ 20220 w 61388"/>
                    <a:gd name="connsiteY5" fmla="*/ 186 h 76884"/>
                    <a:gd name="connsiteX6" fmla="*/ 50510 w 61388"/>
                    <a:gd name="connsiteY6" fmla="*/ 19230 h 76884"/>
                    <a:gd name="connsiteX7" fmla="*/ 55239 w 61388"/>
                    <a:gd name="connsiteY7" fmla="*/ 27154 h 7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388" h="76884">
                      <a:moveTo>
                        <a:pt x="55367" y="27282"/>
                      </a:moveTo>
                      <a:cubicBezTo>
                        <a:pt x="64058" y="43258"/>
                        <a:pt x="65848" y="71759"/>
                        <a:pt x="43481" y="76232"/>
                      </a:cubicBezTo>
                      <a:cubicBezTo>
                        <a:pt x="11273" y="82496"/>
                        <a:pt x="-3042" y="42235"/>
                        <a:pt x="537" y="16417"/>
                      </a:cubicBezTo>
                      <a:cubicBezTo>
                        <a:pt x="1176" y="13989"/>
                        <a:pt x="2071" y="11944"/>
                        <a:pt x="3349" y="10027"/>
                      </a:cubicBezTo>
                      <a:cubicBezTo>
                        <a:pt x="5905" y="6321"/>
                        <a:pt x="9611" y="3509"/>
                        <a:pt x="13701" y="1848"/>
                      </a:cubicBezTo>
                      <a:cubicBezTo>
                        <a:pt x="15746" y="1081"/>
                        <a:pt x="18047" y="441"/>
                        <a:pt x="20220" y="186"/>
                      </a:cubicBezTo>
                      <a:cubicBezTo>
                        <a:pt x="33512" y="-1475"/>
                        <a:pt x="44248" y="8238"/>
                        <a:pt x="50510" y="19230"/>
                      </a:cubicBezTo>
                      <a:cubicBezTo>
                        <a:pt x="52172" y="21658"/>
                        <a:pt x="53833" y="24342"/>
                        <a:pt x="55239" y="271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0" name="グラフィックス 5">
                <a:extLst>
                  <a:ext uri="{FF2B5EF4-FFF2-40B4-BE49-F238E27FC236}">
                    <a16:creationId xmlns:a16="http://schemas.microsoft.com/office/drawing/2014/main" id="{A0801C00-D3F7-28FC-8D0B-D8F9F562FF15}"/>
                  </a:ext>
                </a:extLst>
              </p:cNvPr>
              <p:cNvGrpSpPr/>
              <p:nvPr/>
            </p:nvGrpSpPr>
            <p:grpSpPr>
              <a:xfrm>
                <a:off x="6333507" y="5206748"/>
                <a:ext cx="104375" cy="27128"/>
                <a:chOff x="6333507" y="5206748"/>
                <a:chExt cx="104375" cy="27128"/>
              </a:xfrm>
              <a:solidFill>
                <a:srgbClr val="272C2E"/>
              </a:solidFill>
            </p:grpSpPr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E4C09770-5370-7E85-7FD2-F48E1F9A0427}"/>
                    </a:ext>
                  </a:extLst>
                </p:cNvPr>
                <p:cNvSpPr/>
                <p:nvPr/>
              </p:nvSpPr>
              <p:spPr>
                <a:xfrm>
                  <a:off x="6333507" y="5217745"/>
                  <a:ext cx="19704" cy="16130"/>
                </a:xfrm>
                <a:custGeom>
                  <a:avLst/>
                  <a:gdLst>
                    <a:gd name="connsiteX0" fmla="*/ 16826 w 19704"/>
                    <a:gd name="connsiteY0" fmla="*/ 3003 h 16130"/>
                    <a:gd name="connsiteX1" fmla="*/ 849 w 19704"/>
                    <a:gd name="connsiteY1" fmla="*/ 4282 h 16130"/>
                    <a:gd name="connsiteX2" fmla="*/ 2000 w 19704"/>
                    <a:gd name="connsiteY2" fmla="*/ 11950 h 16130"/>
                    <a:gd name="connsiteX3" fmla="*/ 4428 w 19704"/>
                    <a:gd name="connsiteY3" fmla="*/ 13740 h 16130"/>
                    <a:gd name="connsiteX4" fmla="*/ 5962 w 19704"/>
                    <a:gd name="connsiteY4" fmla="*/ 14507 h 16130"/>
                    <a:gd name="connsiteX5" fmla="*/ 8901 w 19704"/>
                    <a:gd name="connsiteY5" fmla="*/ 15273 h 16130"/>
                    <a:gd name="connsiteX6" fmla="*/ 11330 w 19704"/>
                    <a:gd name="connsiteY6" fmla="*/ 15273 h 16130"/>
                    <a:gd name="connsiteX7" fmla="*/ 16314 w 19704"/>
                    <a:gd name="connsiteY7" fmla="*/ 15656 h 16130"/>
                    <a:gd name="connsiteX8" fmla="*/ 16570 w 19704"/>
                    <a:gd name="connsiteY8" fmla="*/ 3003 h 1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04" h="16130">
                      <a:moveTo>
                        <a:pt x="16826" y="3003"/>
                      </a:moveTo>
                      <a:cubicBezTo>
                        <a:pt x="12608" y="-575"/>
                        <a:pt x="3533" y="-1853"/>
                        <a:pt x="849" y="4282"/>
                      </a:cubicBezTo>
                      <a:cubicBezTo>
                        <a:pt x="-684" y="6582"/>
                        <a:pt x="-45" y="10033"/>
                        <a:pt x="2000" y="11950"/>
                      </a:cubicBezTo>
                      <a:cubicBezTo>
                        <a:pt x="2639" y="12589"/>
                        <a:pt x="3533" y="13228"/>
                        <a:pt x="4428" y="13740"/>
                      </a:cubicBezTo>
                      <a:cubicBezTo>
                        <a:pt x="4939" y="13995"/>
                        <a:pt x="5450" y="14251"/>
                        <a:pt x="5962" y="14507"/>
                      </a:cubicBezTo>
                      <a:cubicBezTo>
                        <a:pt x="6729" y="14762"/>
                        <a:pt x="7879" y="15273"/>
                        <a:pt x="8901" y="15273"/>
                      </a:cubicBezTo>
                      <a:cubicBezTo>
                        <a:pt x="9796" y="15273"/>
                        <a:pt x="10563" y="15273"/>
                        <a:pt x="11330" y="15273"/>
                      </a:cubicBezTo>
                      <a:cubicBezTo>
                        <a:pt x="12863" y="16040"/>
                        <a:pt x="14781" y="16551"/>
                        <a:pt x="16314" y="15656"/>
                      </a:cubicBezTo>
                      <a:cubicBezTo>
                        <a:pt x="21171" y="12973"/>
                        <a:pt x="20404" y="6199"/>
                        <a:pt x="16570" y="3003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F45610C7-6437-ABDB-ED00-E27FCF2A17F2}"/>
                    </a:ext>
                  </a:extLst>
                </p:cNvPr>
                <p:cNvSpPr/>
                <p:nvPr/>
              </p:nvSpPr>
              <p:spPr>
                <a:xfrm>
                  <a:off x="6420067" y="5206748"/>
                  <a:ext cx="17815" cy="13985"/>
                </a:xfrm>
                <a:custGeom>
                  <a:avLst/>
                  <a:gdLst>
                    <a:gd name="connsiteX0" fmla="*/ 17816 w 17815"/>
                    <a:gd name="connsiteY0" fmla="*/ 5694 h 13985"/>
                    <a:gd name="connsiteX1" fmla="*/ 306 w 17815"/>
                    <a:gd name="connsiteY1" fmla="*/ 7354 h 13985"/>
                    <a:gd name="connsiteX2" fmla="*/ 50 w 17815"/>
                    <a:gd name="connsiteY2" fmla="*/ 8377 h 13985"/>
                    <a:gd name="connsiteX3" fmla="*/ 17049 w 17815"/>
                    <a:gd name="connsiteY3" fmla="*/ 9783 h 13985"/>
                    <a:gd name="connsiteX4" fmla="*/ 17049 w 17815"/>
                    <a:gd name="connsiteY4" fmla="*/ 9528 h 13985"/>
                    <a:gd name="connsiteX5" fmla="*/ 17688 w 17815"/>
                    <a:gd name="connsiteY5" fmla="*/ 5694 h 1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15" h="13985">
                      <a:moveTo>
                        <a:pt x="17816" y="5694"/>
                      </a:moveTo>
                      <a:cubicBezTo>
                        <a:pt x="16538" y="-3381"/>
                        <a:pt x="-78" y="-697"/>
                        <a:pt x="306" y="7354"/>
                      </a:cubicBezTo>
                      <a:cubicBezTo>
                        <a:pt x="50" y="7610"/>
                        <a:pt x="-78" y="7994"/>
                        <a:pt x="50" y="8377"/>
                      </a:cubicBezTo>
                      <a:cubicBezTo>
                        <a:pt x="1073" y="15534"/>
                        <a:pt x="14365" y="15662"/>
                        <a:pt x="17049" y="9783"/>
                      </a:cubicBezTo>
                      <a:cubicBezTo>
                        <a:pt x="17049" y="9783"/>
                        <a:pt x="17049" y="9528"/>
                        <a:pt x="17049" y="9528"/>
                      </a:cubicBezTo>
                      <a:cubicBezTo>
                        <a:pt x="17688" y="8377"/>
                        <a:pt x="17943" y="7099"/>
                        <a:pt x="17688" y="5694"/>
                      </a:cubicBezTo>
                      <a:close/>
                    </a:path>
                  </a:pathLst>
                </a:custGeom>
                <a:solidFill>
                  <a:srgbClr val="272C2E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41F3AFB2-A71C-8523-7AB7-878D0D512F9D}"/>
                  </a:ext>
                </a:extLst>
              </p:cNvPr>
              <p:cNvSpPr/>
              <p:nvPr/>
            </p:nvSpPr>
            <p:spPr>
              <a:xfrm rot="-1080600">
                <a:off x="5981093" y="5229027"/>
                <a:ext cx="40132" cy="64160"/>
              </a:xfrm>
              <a:custGeom>
                <a:avLst/>
                <a:gdLst>
                  <a:gd name="connsiteX0" fmla="*/ 40132 w 40132"/>
                  <a:gd name="connsiteY0" fmla="*/ 32081 h 64160"/>
                  <a:gd name="connsiteX1" fmla="*/ 20066 w 40132"/>
                  <a:gd name="connsiteY1" fmla="*/ 64161 h 64160"/>
                  <a:gd name="connsiteX2" fmla="*/ 0 w 40132"/>
                  <a:gd name="connsiteY2" fmla="*/ 32081 h 64160"/>
                  <a:gd name="connsiteX3" fmla="*/ 20066 w 40132"/>
                  <a:gd name="connsiteY3" fmla="*/ 0 h 64160"/>
                  <a:gd name="connsiteX4" fmla="*/ 40132 w 40132"/>
                  <a:gd name="connsiteY4" fmla="*/ 32081 h 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32" h="64160">
                    <a:moveTo>
                      <a:pt x="40132" y="32081"/>
                    </a:moveTo>
                    <a:cubicBezTo>
                      <a:pt x="40132" y="49798"/>
                      <a:pt x="31148" y="64161"/>
                      <a:pt x="20066" y="64161"/>
                    </a:cubicBezTo>
                    <a:cubicBezTo>
                      <a:pt x="8984" y="64161"/>
                      <a:pt x="0" y="49798"/>
                      <a:pt x="0" y="32081"/>
                    </a:cubicBezTo>
                    <a:cubicBezTo>
                      <a:pt x="0" y="14363"/>
                      <a:pt x="8984" y="0"/>
                      <a:pt x="20066" y="0"/>
                    </a:cubicBezTo>
                    <a:cubicBezTo>
                      <a:pt x="31148" y="0"/>
                      <a:pt x="40132" y="14363"/>
                      <a:pt x="40132" y="32081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15C33EF1-6D64-B114-E085-307343BC0013}"/>
                  </a:ext>
                </a:extLst>
              </p:cNvPr>
              <p:cNvSpPr/>
              <p:nvPr/>
            </p:nvSpPr>
            <p:spPr>
              <a:xfrm rot="-1080600">
                <a:off x="5913133" y="5257554"/>
                <a:ext cx="40132" cy="64160"/>
              </a:xfrm>
              <a:custGeom>
                <a:avLst/>
                <a:gdLst>
                  <a:gd name="connsiteX0" fmla="*/ 40132 w 40132"/>
                  <a:gd name="connsiteY0" fmla="*/ 32080 h 64160"/>
                  <a:gd name="connsiteX1" fmla="*/ 20066 w 40132"/>
                  <a:gd name="connsiteY1" fmla="*/ 64161 h 64160"/>
                  <a:gd name="connsiteX2" fmla="*/ 0 w 40132"/>
                  <a:gd name="connsiteY2" fmla="*/ 32080 h 64160"/>
                  <a:gd name="connsiteX3" fmla="*/ 20066 w 40132"/>
                  <a:gd name="connsiteY3" fmla="*/ 0 h 64160"/>
                  <a:gd name="connsiteX4" fmla="*/ 40132 w 40132"/>
                  <a:gd name="connsiteY4" fmla="*/ 32080 h 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32" h="64160">
                    <a:moveTo>
                      <a:pt x="40132" y="32080"/>
                    </a:moveTo>
                    <a:cubicBezTo>
                      <a:pt x="40132" y="49798"/>
                      <a:pt x="31148" y="64161"/>
                      <a:pt x="20066" y="64161"/>
                    </a:cubicBezTo>
                    <a:cubicBezTo>
                      <a:pt x="8984" y="64161"/>
                      <a:pt x="0" y="49798"/>
                      <a:pt x="0" y="32080"/>
                    </a:cubicBezTo>
                    <a:cubicBezTo>
                      <a:pt x="0" y="14363"/>
                      <a:pt x="8984" y="0"/>
                      <a:pt x="20066" y="0"/>
                    </a:cubicBezTo>
                    <a:cubicBezTo>
                      <a:pt x="31148" y="0"/>
                      <a:pt x="40132" y="14363"/>
                      <a:pt x="40132" y="3208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505" name="グラフィックス 5">
              <a:extLst>
                <a:ext uri="{FF2B5EF4-FFF2-40B4-BE49-F238E27FC236}">
                  <a16:creationId xmlns:a16="http://schemas.microsoft.com/office/drawing/2014/main" id="{282092FE-AD97-7267-A8E5-D70AF62FB337}"/>
                </a:ext>
              </a:extLst>
            </p:cNvPr>
            <p:cNvGrpSpPr/>
            <p:nvPr/>
          </p:nvGrpSpPr>
          <p:grpSpPr>
            <a:xfrm>
              <a:off x="5881910" y="4573009"/>
              <a:ext cx="467272" cy="226095"/>
              <a:chOff x="5881910" y="4573009"/>
              <a:chExt cx="467272" cy="226095"/>
            </a:xfrm>
            <a:solidFill>
              <a:srgbClr val="009FE6"/>
            </a:solidFill>
          </p:grpSpPr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C200436C-2CA2-F987-CD71-16B796A2DD6E}"/>
                  </a:ext>
                </a:extLst>
              </p:cNvPr>
              <p:cNvSpPr/>
              <p:nvPr/>
            </p:nvSpPr>
            <p:spPr>
              <a:xfrm>
                <a:off x="5881910" y="4573009"/>
                <a:ext cx="220727" cy="223411"/>
              </a:xfrm>
              <a:custGeom>
                <a:avLst/>
                <a:gdLst>
                  <a:gd name="connsiteX0" fmla="*/ 62499 w 220727"/>
                  <a:gd name="connsiteY0" fmla="*/ 217405 h 223411"/>
                  <a:gd name="connsiteX1" fmla="*/ 62499 w 220727"/>
                  <a:gd name="connsiteY1" fmla="*/ 138929 h 223411"/>
                  <a:gd name="connsiteX2" fmla="*/ 161424 w 220727"/>
                  <a:gd name="connsiteY2" fmla="*/ 138929 h 223411"/>
                  <a:gd name="connsiteX3" fmla="*/ 161424 w 220727"/>
                  <a:gd name="connsiteY3" fmla="*/ 205135 h 223411"/>
                  <a:gd name="connsiteX4" fmla="*/ 181618 w 220727"/>
                  <a:gd name="connsiteY4" fmla="*/ 205901 h 223411"/>
                  <a:gd name="connsiteX5" fmla="*/ 192482 w 220727"/>
                  <a:gd name="connsiteY5" fmla="*/ 204368 h 223411"/>
                  <a:gd name="connsiteX6" fmla="*/ 194271 w 220727"/>
                  <a:gd name="connsiteY6" fmla="*/ 194526 h 223411"/>
                  <a:gd name="connsiteX7" fmla="*/ 194271 w 220727"/>
                  <a:gd name="connsiteY7" fmla="*/ 128705 h 223411"/>
                  <a:gd name="connsiteX8" fmla="*/ 118480 w 220727"/>
                  <a:gd name="connsiteY8" fmla="*/ 128705 h 223411"/>
                  <a:gd name="connsiteX9" fmla="*/ 118480 w 220727"/>
                  <a:gd name="connsiteY9" fmla="*/ 59304 h 223411"/>
                  <a:gd name="connsiteX10" fmla="*/ 162063 w 220727"/>
                  <a:gd name="connsiteY10" fmla="*/ 59304 h 223411"/>
                  <a:gd name="connsiteX11" fmla="*/ 152605 w 220727"/>
                  <a:gd name="connsiteY11" fmla="*/ 35404 h 223411"/>
                  <a:gd name="connsiteX12" fmla="*/ 137012 w 220727"/>
                  <a:gd name="connsiteY12" fmla="*/ 35404 h 223411"/>
                  <a:gd name="connsiteX13" fmla="*/ 109533 w 220727"/>
                  <a:gd name="connsiteY13" fmla="*/ 60199 h 223411"/>
                  <a:gd name="connsiteX14" fmla="*/ 97391 w 220727"/>
                  <a:gd name="connsiteY14" fmla="*/ 47801 h 223411"/>
                  <a:gd name="connsiteX15" fmla="*/ 112473 w 220727"/>
                  <a:gd name="connsiteY15" fmla="*/ 35404 h 223411"/>
                  <a:gd name="connsiteX16" fmla="*/ 72468 w 220727"/>
                  <a:gd name="connsiteY16" fmla="*/ 35404 h 223411"/>
                  <a:gd name="connsiteX17" fmla="*/ 76814 w 220727"/>
                  <a:gd name="connsiteY17" fmla="*/ 46267 h 223411"/>
                  <a:gd name="connsiteX18" fmla="*/ 81926 w 220727"/>
                  <a:gd name="connsiteY18" fmla="*/ 59304 h 223411"/>
                  <a:gd name="connsiteX19" fmla="*/ 102887 w 220727"/>
                  <a:gd name="connsiteY19" fmla="*/ 59304 h 223411"/>
                  <a:gd name="connsiteX20" fmla="*/ 102887 w 220727"/>
                  <a:gd name="connsiteY20" fmla="*/ 128705 h 223411"/>
                  <a:gd name="connsiteX21" fmla="*/ 29524 w 220727"/>
                  <a:gd name="connsiteY21" fmla="*/ 128705 h 223411"/>
                  <a:gd name="connsiteX22" fmla="*/ 29524 w 220727"/>
                  <a:gd name="connsiteY22" fmla="*/ 223411 h 223411"/>
                  <a:gd name="connsiteX23" fmla="*/ 10736 w 220727"/>
                  <a:gd name="connsiteY23" fmla="*/ 223411 h 223411"/>
                  <a:gd name="connsiteX24" fmla="*/ 10736 w 220727"/>
                  <a:gd name="connsiteY24" fmla="*/ 62371 h 223411"/>
                  <a:gd name="connsiteX25" fmla="*/ 0 w 220727"/>
                  <a:gd name="connsiteY25" fmla="*/ 51891 h 223411"/>
                  <a:gd name="connsiteX26" fmla="*/ 38726 w 220727"/>
                  <a:gd name="connsiteY26" fmla="*/ 256 h 223411"/>
                  <a:gd name="connsiteX27" fmla="*/ 56492 w 220727"/>
                  <a:gd name="connsiteY27" fmla="*/ 4090 h 223411"/>
                  <a:gd name="connsiteX28" fmla="*/ 49462 w 220727"/>
                  <a:gd name="connsiteY28" fmla="*/ 19427 h 223411"/>
                  <a:gd name="connsiteX29" fmla="*/ 115029 w 220727"/>
                  <a:gd name="connsiteY29" fmla="*/ 19427 h 223411"/>
                  <a:gd name="connsiteX30" fmla="*/ 115029 w 220727"/>
                  <a:gd name="connsiteY30" fmla="*/ 32591 h 223411"/>
                  <a:gd name="connsiteX31" fmla="*/ 139185 w 220727"/>
                  <a:gd name="connsiteY31" fmla="*/ 0 h 223411"/>
                  <a:gd name="connsiteX32" fmla="*/ 156695 w 220727"/>
                  <a:gd name="connsiteY32" fmla="*/ 4346 h 223411"/>
                  <a:gd name="connsiteX33" fmla="*/ 148643 w 220727"/>
                  <a:gd name="connsiteY33" fmla="*/ 19427 h 223411"/>
                  <a:gd name="connsiteX34" fmla="*/ 220728 w 220727"/>
                  <a:gd name="connsiteY34" fmla="*/ 19427 h 223411"/>
                  <a:gd name="connsiteX35" fmla="*/ 220728 w 220727"/>
                  <a:gd name="connsiteY35" fmla="*/ 35276 h 223411"/>
                  <a:gd name="connsiteX36" fmla="*/ 172288 w 220727"/>
                  <a:gd name="connsiteY36" fmla="*/ 35276 h 223411"/>
                  <a:gd name="connsiteX37" fmla="*/ 176633 w 220727"/>
                  <a:gd name="connsiteY37" fmla="*/ 46139 h 223411"/>
                  <a:gd name="connsiteX38" fmla="*/ 181746 w 220727"/>
                  <a:gd name="connsiteY38" fmla="*/ 59176 h 223411"/>
                  <a:gd name="connsiteX39" fmla="*/ 212931 w 220727"/>
                  <a:gd name="connsiteY39" fmla="*/ 59176 h 223411"/>
                  <a:gd name="connsiteX40" fmla="*/ 212931 w 220727"/>
                  <a:gd name="connsiteY40" fmla="*/ 196827 h 223411"/>
                  <a:gd name="connsiteX41" fmla="*/ 208202 w 220727"/>
                  <a:gd name="connsiteY41" fmla="*/ 217405 h 223411"/>
                  <a:gd name="connsiteX42" fmla="*/ 184941 w 220727"/>
                  <a:gd name="connsiteY42" fmla="*/ 221623 h 223411"/>
                  <a:gd name="connsiteX43" fmla="*/ 149154 w 220727"/>
                  <a:gd name="connsiteY43" fmla="*/ 220472 h 223411"/>
                  <a:gd name="connsiteX44" fmla="*/ 148643 w 220727"/>
                  <a:gd name="connsiteY44" fmla="*/ 206285 h 223411"/>
                  <a:gd name="connsiteX45" fmla="*/ 80265 w 220727"/>
                  <a:gd name="connsiteY45" fmla="*/ 206285 h 223411"/>
                  <a:gd name="connsiteX46" fmla="*/ 80265 w 220727"/>
                  <a:gd name="connsiteY46" fmla="*/ 217277 h 223411"/>
                  <a:gd name="connsiteX47" fmla="*/ 62499 w 220727"/>
                  <a:gd name="connsiteY47" fmla="*/ 217277 h 223411"/>
                  <a:gd name="connsiteX48" fmla="*/ 62243 w 220727"/>
                  <a:gd name="connsiteY48" fmla="*/ 59304 h 223411"/>
                  <a:gd name="connsiteX49" fmla="*/ 52785 w 220727"/>
                  <a:gd name="connsiteY49" fmla="*/ 35404 h 223411"/>
                  <a:gd name="connsiteX50" fmla="*/ 39621 w 220727"/>
                  <a:gd name="connsiteY50" fmla="*/ 35404 h 223411"/>
                  <a:gd name="connsiteX51" fmla="*/ 18405 w 220727"/>
                  <a:gd name="connsiteY51" fmla="*/ 59304 h 223411"/>
                  <a:gd name="connsiteX52" fmla="*/ 62243 w 220727"/>
                  <a:gd name="connsiteY52" fmla="*/ 59304 h 223411"/>
                  <a:gd name="connsiteX53" fmla="*/ 29652 w 220727"/>
                  <a:gd name="connsiteY53" fmla="*/ 87549 h 223411"/>
                  <a:gd name="connsiteX54" fmla="*/ 84738 w 220727"/>
                  <a:gd name="connsiteY54" fmla="*/ 87549 h 223411"/>
                  <a:gd name="connsiteX55" fmla="*/ 84738 w 220727"/>
                  <a:gd name="connsiteY55" fmla="*/ 73363 h 223411"/>
                  <a:gd name="connsiteX56" fmla="*/ 29652 w 220727"/>
                  <a:gd name="connsiteY56" fmla="*/ 73363 h 223411"/>
                  <a:gd name="connsiteX57" fmla="*/ 29652 w 220727"/>
                  <a:gd name="connsiteY57" fmla="*/ 87549 h 223411"/>
                  <a:gd name="connsiteX58" fmla="*/ 29652 w 220727"/>
                  <a:gd name="connsiteY58" fmla="*/ 100203 h 223411"/>
                  <a:gd name="connsiteX59" fmla="*/ 29652 w 220727"/>
                  <a:gd name="connsiteY59" fmla="*/ 115029 h 223411"/>
                  <a:gd name="connsiteX60" fmla="*/ 84738 w 220727"/>
                  <a:gd name="connsiteY60" fmla="*/ 115029 h 223411"/>
                  <a:gd name="connsiteX61" fmla="*/ 84738 w 220727"/>
                  <a:gd name="connsiteY61" fmla="*/ 100203 h 223411"/>
                  <a:gd name="connsiteX62" fmla="*/ 29652 w 220727"/>
                  <a:gd name="connsiteY62" fmla="*/ 100203 h 223411"/>
                  <a:gd name="connsiteX63" fmla="*/ 80265 w 220727"/>
                  <a:gd name="connsiteY63" fmla="*/ 166537 h 223411"/>
                  <a:gd name="connsiteX64" fmla="*/ 143530 w 220727"/>
                  <a:gd name="connsiteY64" fmla="*/ 166537 h 223411"/>
                  <a:gd name="connsiteX65" fmla="*/ 143530 w 220727"/>
                  <a:gd name="connsiteY65" fmla="*/ 152349 h 223411"/>
                  <a:gd name="connsiteX66" fmla="*/ 80265 w 220727"/>
                  <a:gd name="connsiteY66" fmla="*/ 152349 h 223411"/>
                  <a:gd name="connsiteX67" fmla="*/ 80265 w 220727"/>
                  <a:gd name="connsiteY67" fmla="*/ 166537 h 223411"/>
                  <a:gd name="connsiteX68" fmla="*/ 80265 w 220727"/>
                  <a:gd name="connsiteY68" fmla="*/ 178678 h 223411"/>
                  <a:gd name="connsiteX69" fmla="*/ 80265 w 220727"/>
                  <a:gd name="connsiteY69" fmla="*/ 193248 h 223411"/>
                  <a:gd name="connsiteX70" fmla="*/ 143530 w 220727"/>
                  <a:gd name="connsiteY70" fmla="*/ 193248 h 223411"/>
                  <a:gd name="connsiteX71" fmla="*/ 143530 w 220727"/>
                  <a:gd name="connsiteY71" fmla="*/ 178678 h 223411"/>
                  <a:gd name="connsiteX72" fmla="*/ 80265 w 220727"/>
                  <a:gd name="connsiteY72" fmla="*/ 178678 h 223411"/>
                  <a:gd name="connsiteX73" fmla="*/ 194271 w 220727"/>
                  <a:gd name="connsiteY73" fmla="*/ 87549 h 223411"/>
                  <a:gd name="connsiteX74" fmla="*/ 194271 w 220727"/>
                  <a:gd name="connsiteY74" fmla="*/ 73363 h 223411"/>
                  <a:gd name="connsiteX75" fmla="*/ 136757 w 220727"/>
                  <a:gd name="connsiteY75" fmla="*/ 73363 h 223411"/>
                  <a:gd name="connsiteX76" fmla="*/ 136757 w 220727"/>
                  <a:gd name="connsiteY76" fmla="*/ 87549 h 223411"/>
                  <a:gd name="connsiteX77" fmla="*/ 194271 w 220727"/>
                  <a:gd name="connsiteY77" fmla="*/ 87549 h 223411"/>
                  <a:gd name="connsiteX78" fmla="*/ 194271 w 220727"/>
                  <a:gd name="connsiteY78" fmla="*/ 100203 h 223411"/>
                  <a:gd name="connsiteX79" fmla="*/ 136757 w 220727"/>
                  <a:gd name="connsiteY79" fmla="*/ 100203 h 223411"/>
                  <a:gd name="connsiteX80" fmla="*/ 136757 w 220727"/>
                  <a:gd name="connsiteY80" fmla="*/ 115029 h 223411"/>
                  <a:gd name="connsiteX81" fmla="*/ 194271 w 220727"/>
                  <a:gd name="connsiteY81" fmla="*/ 115029 h 223411"/>
                  <a:gd name="connsiteX82" fmla="*/ 194271 w 220727"/>
                  <a:gd name="connsiteY82" fmla="*/ 100203 h 22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20727" h="223411">
                    <a:moveTo>
                      <a:pt x="62499" y="217405"/>
                    </a:moveTo>
                    <a:lnTo>
                      <a:pt x="62499" y="138929"/>
                    </a:lnTo>
                    <a:lnTo>
                      <a:pt x="161424" y="138929"/>
                    </a:lnTo>
                    <a:lnTo>
                      <a:pt x="161424" y="205135"/>
                    </a:lnTo>
                    <a:cubicBezTo>
                      <a:pt x="171137" y="205646"/>
                      <a:pt x="177911" y="205901"/>
                      <a:pt x="181618" y="205901"/>
                    </a:cubicBezTo>
                    <a:cubicBezTo>
                      <a:pt x="187625" y="205901"/>
                      <a:pt x="191204" y="205391"/>
                      <a:pt x="192482" y="204368"/>
                    </a:cubicBezTo>
                    <a:cubicBezTo>
                      <a:pt x="193760" y="203345"/>
                      <a:pt x="194271" y="200023"/>
                      <a:pt x="194271" y="194526"/>
                    </a:cubicBezTo>
                    <a:lnTo>
                      <a:pt x="194271" y="128705"/>
                    </a:lnTo>
                    <a:lnTo>
                      <a:pt x="118480" y="128705"/>
                    </a:lnTo>
                    <a:lnTo>
                      <a:pt x="118480" y="59304"/>
                    </a:lnTo>
                    <a:lnTo>
                      <a:pt x="162063" y="59304"/>
                    </a:lnTo>
                    <a:cubicBezTo>
                      <a:pt x="160913" y="56237"/>
                      <a:pt x="157717" y="48312"/>
                      <a:pt x="152605" y="35404"/>
                    </a:cubicBezTo>
                    <a:lnTo>
                      <a:pt x="137012" y="35404"/>
                    </a:lnTo>
                    <a:cubicBezTo>
                      <a:pt x="129216" y="44478"/>
                      <a:pt x="120013" y="52786"/>
                      <a:pt x="109533" y="60199"/>
                    </a:cubicBezTo>
                    <a:lnTo>
                      <a:pt x="97391" y="47801"/>
                    </a:lnTo>
                    <a:cubicBezTo>
                      <a:pt x="103015" y="43583"/>
                      <a:pt x="108127" y="39494"/>
                      <a:pt x="112473" y="35404"/>
                    </a:cubicBezTo>
                    <a:lnTo>
                      <a:pt x="72468" y="35404"/>
                    </a:lnTo>
                    <a:cubicBezTo>
                      <a:pt x="73107" y="37065"/>
                      <a:pt x="74641" y="40643"/>
                      <a:pt x="76814" y="46267"/>
                    </a:cubicBezTo>
                    <a:cubicBezTo>
                      <a:pt x="78986" y="51891"/>
                      <a:pt x="80776" y="56237"/>
                      <a:pt x="81926" y="59304"/>
                    </a:cubicBezTo>
                    <a:lnTo>
                      <a:pt x="102887" y="59304"/>
                    </a:lnTo>
                    <a:lnTo>
                      <a:pt x="102887" y="128705"/>
                    </a:lnTo>
                    <a:lnTo>
                      <a:pt x="29524" y="128705"/>
                    </a:lnTo>
                    <a:lnTo>
                      <a:pt x="29524" y="223411"/>
                    </a:lnTo>
                    <a:lnTo>
                      <a:pt x="10736" y="223411"/>
                    </a:lnTo>
                    <a:lnTo>
                      <a:pt x="10736" y="62371"/>
                    </a:lnTo>
                    <a:lnTo>
                      <a:pt x="0" y="51891"/>
                    </a:lnTo>
                    <a:cubicBezTo>
                      <a:pt x="17893" y="36809"/>
                      <a:pt x="30802" y="19555"/>
                      <a:pt x="38726" y="256"/>
                    </a:cubicBezTo>
                    <a:lnTo>
                      <a:pt x="56492" y="4090"/>
                    </a:lnTo>
                    <a:cubicBezTo>
                      <a:pt x="54703" y="8691"/>
                      <a:pt x="52402" y="13804"/>
                      <a:pt x="49462" y="19427"/>
                    </a:cubicBezTo>
                    <a:lnTo>
                      <a:pt x="115029" y="19427"/>
                    </a:lnTo>
                    <a:lnTo>
                      <a:pt x="115029" y="32591"/>
                    </a:lnTo>
                    <a:cubicBezTo>
                      <a:pt x="125893" y="21728"/>
                      <a:pt x="133945" y="10864"/>
                      <a:pt x="139185" y="0"/>
                    </a:cubicBezTo>
                    <a:lnTo>
                      <a:pt x="156695" y="4346"/>
                    </a:lnTo>
                    <a:cubicBezTo>
                      <a:pt x="154394" y="9586"/>
                      <a:pt x="151710" y="14571"/>
                      <a:pt x="148643" y="19427"/>
                    </a:cubicBezTo>
                    <a:lnTo>
                      <a:pt x="220728" y="19427"/>
                    </a:lnTo>
                    <a:lnTo>
                      <a:pt x="220728" y="35276"/>
                    </a:lnTo>
                    <a:lnTo>
                      <a:pt x="172288" y="35276"/>
                    </a:lnTo>
                    <a:cubicBezTo>
                      <a:pt x="172927" y="36937"/>
                      <a:pt x="174460" y="40516"/>
                      <a:pt x="176633" y="46139"/>
                    </a:cubicBezTo>
                    <a:cubicBezTo>
                      <a:pt x="178806" y="51763"/>
                      <a:pt x="180595" y="56109"/>
                      <a:pt x="181746" y="59176"/>
                    </a:cubicBezTo>
                    <a:lnTo>
                      <a:pt x="212931" y="59176"/>
                    </a:lnTo>
                    <a:lnTo>
                      <a:pt x="212931" y="196827"/>
                    </a:lnTo>
                    <a:cubicBezTo>
                      <a:pt x="212931" y="207691"/>
                      <a:pt x="211398" y="214592"/>
                      <a:pt x="208202" y="217405"/>
                    </a:cubicBezTo>
                    <a:cubicBezTo>
                      <a:pt x="205007" y="220216"/>
                      <a:pt x="197338" y="221623"/>
                      <a:pt x="184941" y="221623"/>
                    </a:cubicBezTo>
                    <a:cubicBezTo>
                      <a:pt x="181362" y="221623"/>
                      <a:pt x="169476" y="221239"/>
                      <a:pt x="149154" y="220472"/>
                    </a:cubicBezTo>
                    <a:lnTo>
                      <a:pt x="148643" y="206285"/>
                    </a:lnTo>
                    <a:lnTo>
                      <a:pt x="80265" y="206285"/>
                    </a:lnTo>
                    <a:lnTo>
                      <a:pt x="80265" y="217277"/>
                    </a:lnTo>
                    <a:lnTo>
                      <a:pt x="62499" y="217277"/>
                    </a:lnTo>
                    <a:close/>
                    <a:moveTo>
                      <a:pt x="62243" y="59304"/>
                    </a:moveTo>
                    <a:cubicBezTo>
                      <a:pt x="61093" y="56237"/>
                      <a:pt x="57898" y="48312"/>
                      <a:pt x="52785" y="35404"/>
                    </a:cubicBezTo>
                    <a:lnTo>
                      <a:pt x="39621" y="35404"/>
                    </a:lnTo>
                    <a:cubicBezTo>
                      <a:pt x="33742" y="43583"/>
                      <a:pt x="26712" y="51508"/>
                      <a:pt x="18405" y="59304"/>
                    </a:cubicBezTo>
                    <a:lnTo>
                      <a:pt x="62243" y="59304"/>
                    </a:lnTo>
                    <a:close/>
                    <a:moveTo>
                      <a:pt x="29652" y="87549"/>
                    </a:moveTo>
                    <a:lnTo>
                      <a:pt x="84738" y="87549"/>
                    </a:lnTo>
                    <a:lnTo>
                      <a:pt x="84738" y="73363"/>
                    </a:lnTo>
                    <a:lnTo>
                      <a:pt x="29652" y="73363"/>
                    </a:lnTo>
                    <a:lnTo>
                      <a:pt x="29652" y="87549"/>
                    </a:lnTo>
                    <a:close/>
                    <a:moveTo>
                      <a:pt x="29652" y="100203"/>
                    </a:moveTo>
                    <a:lnTo>
                      <a:pt x="29652" y="115029"/>
                    </a:lnTo>
                    <a:lnTo>
                      <a:pt x="84738" y="115029"/>
                    </a:lnTo>
                    <a:lnTo>
                      <a:pt x="84738" y="100203"/>
                    </a:lnTo>
                    <a:lnTo>
                      <a:pt x="29652" y="100203"/>
                    </a:lnTo>
                    <a:close/>
                    <a:moveTo>
                      <a:pt x="80265" y="166537"/>
                    </a:moveTo>
                    <a:lnTo>
                      <a:pt x="143530" y="166537"/>
                    </a:lnTo>
                    <a:lnTo>
                      <a:pt x="143530" y="152349"/>
                    </a:lnTo>
                    <a:lnTo>
                      <a:pt x="80265" y="152349"/>
                    </a:lnTo>
                    <a:lnTo>
                      <a:pt x="80265" y="166537"/>
                    </a:lnTo>
                    <a:close/>
                    <a:moveTo>
                      <a:pt x="80265" y="178678"/>
                    </a:moveTo>
                    <a:lnTo>
                      <a:pt x="80265" y="193248"/>
                    </a:lnTo>
                    <a:lnTo>
                      <a:pt x="143530" y="193248"/>
                    </a:lnTo>
                    <a:lnTo>
                      <a:pt x="143530" y="178678"/>
                    </a:lnTo>
                    <a:lnTo>
                      <a:pt x="80265" y="178678"/>
                    </a:lnTo>
                    <a:close/>
                    <a:moveTo>
                      <a:pt x="194271" y="87549"/>
                    </a:moveTo>
                    <a:lnTo>
                      <a:pt x="194271" y="73363"/>
                    </a:lnTo>
                    <a:lnTo>
                      <a:pt x="136757" y="73363"/>
                    </a:lnTo>
                    <a:lnTo>
                      <a:pt x="136757" y="87549"/>
                    </a:lnTo>
                    <a:lnTo>
                      <a:pt x="194271" y="87549"/>
                    </a:lnTo>
                    <a:close/>
                    <a:moveTo>
                      <a:pt x="194271" y="100203"/>
                    </a:moveTo>
                    <a:lnTo>
                      <a:pt x="136757" y="100203"/>
                    </a:lnTo>
                    <a:lnTo>
                      <a:pt x="136757" y="115029"/>
                    </a:lnTo>
                    <a:lnTo>
                      <a:pt x="194271" y="115029"/>
                    </a:lnTo>
                    <a:lnTo>
                      <a:pt x="194271" y="100203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F817191C-CF1F-E4D9-CC33-DFE1BA3BBEA5}"/>
                  </a:ext>
                </a:extLst>
              </p:cNvPr>
              <p:cNvSpPr/>
              <p:nvPr/>
            </p:nvSpPr>
            <p:spPr>
              <a:xfrm>
                <a:off x="6125260" y="4574670"/>
                <a:ext cx="223922" cy="224434"/>
              </a:xfrm>
              <a:custGeom>
                <a:avLst/>
                <a:gdLst>
                  <a:gd name="connsiteX0" fmla="*/ 88444 w 223922"/>
                  <a:gd name="connsiteY0" fmla="*/ 7029 h 224434"/>
                  <a:gd name="connsiteX1" fmla="*/ 105060 w 223922"/>
                  <a:gd name="connsiteY1" fmla="*/ 0 h 224434"/>
                  <a:gd name="connsiteX2" fmla="*/ 127682 w 223922"/>
                  <a:gd name="connsiteY2" fmla="*/ 43072 h 224434"/>
                  <a:gd name="connsiteX3" fmla="*/ 149793 w 223922"/>
                  <a:gd name="connsiteY3" fmla="*/ 43072 h 224434"/>
                  <a:gd name="connsiteX4" fmla="*/ 175099 w 223922"/>
                  <a:gd name="connsiteY4" fmla="*/ 895 h 224434"/>
                  <a:gd name="connsiteX5" fmla="*/ 192098 w 223922"/>
                  <a:gd name="connsiteY5" fmla="*/ 6263 h 224434"/>
                  <a:gd name="connsiteX6" fmla="*/ 170370 w 223922"/>
                  <a:gd name="connsiteY6" fmla="*/ 43072 h 224434"/>
                  <a:gd name="connsiteX7" fmla="*/ 205007 w 223922"/>
                  <a:gd name="connsiteY7" fmla="*/ 43072 h 224434"/>
                  <a:gd name="connsiteX8" fmla="*/ 205007 w 223922"/>
                  <a:gd name="connsiteY8" fmla="*/ 143914 h 224434"/>
                  <a:gd name="connsiteX9" fmla="*/ 121675 w 223922"/>
                  <a:gd name="connsiteY9" fmla="*/ 143914 h 224434"/>
                  <a:gd name="connsiteX10" fmla="*/ 121675 w 223922"/>
                  <a:gd name="connsiteY10" fmla="*/ 168325 h 224434"/>
                  <a:gd name="connsiteX11" fmla="*/ 223923 w 223922"/>
                  <a:gd name="connsiteY11" fmla="*/ 168325 h 224434"/>
                  <a:gd name="connsiteX12" fmla="*/ 223923 w 223922"/>
                  <a:gd name="connsiteY12" fmla="*/ 184430 h 224434"/>
                  <a:gd name="connsiteX13" fmla="*/ 121675 w 223922"/>
                  <a:gd name="connsiteY13" fmla="*/ 184430 h 224434"/>
                  <a:gd name="connsiteX14" fmla="*/ 121675 w 223922"/>
                  <a:gd name="connsiteY14" fmla="*/ 224434 h 224434"/>
                  <a:gd name="connsiteX15" fmla="*/ 102248 w 223922"/>
                  <a:gd name="connsiteY15" fmla="*/ 224434 h 224434"/>
                  <a:gd name="connsiteX16" fmla="*/ 102248 w 223922"/>
                  <a:gd name="connsiteY16" fmla="*/ 184430 h 224434"/>
                  <a:gd name="connsiteX17" fmla="*/ 0 w 223922"/>
                  <a:gd name="connsiteY17" fmla="*/ 184430 h 224434"/>
                  <a:gd name="connsiteX18" fmla="*/ 0 w 223922"/>
                  <a:gd name="connsiteY18" fmla="*/ 168325 h 224434"/>
                  <a:gd name="connsiteX19" fmla="*/ 102248 w 223922"/>
                  <a:gd name="connsiteY19" fmla="*/ 168325 h 224434"/>
                  <a:gd name="connsiteX20" fmla="*/ 102248 w 223922"/>
                  <a:gd name="connsiteY20" fmla="*/ 143914 h 224434"/>
                  <a:gd name="connsiteX21" fmla="*/ 18916 w 223922"/>
                  <a:gd name="connsiteY21" fmla="*/ 143914 h 224434"/>
                  <a:gd name="connsiteX22" fmla="*/ 18916 w 223922"/>
                  <a:gd name="connsiteY22" fmla="*/ 43072 h 224434"/>
                  <a:gd name="connsiteX23" fmla="*/ 50868 w 223922"/>
                  <a:gd name="connsiteY23" fmla="*/ 43072 h 224434"/>
                  <a:gd name="connsiteX24" fmla="*/ 31825 w 223922"/>
                  <a:gd name="connsiteY24" fmla="*/ 9458 h 224434"/>
                  <a:gd name="connsiteX25" fmla="*/ 48440 w 223922"/>
                  <a:gd name="connsiteY25" fmla="*/ 2428 h 224434"/>
                  <a:gd name="connsiteX26" fmla="*/ 70807 w 223922"/>
                  <a:gd name="connsiteY26" fmla="*/ 43072 h 224434"/>
                  <a:gd name="connsiteX27" fmla="*/ 107871 w 223922"/>
                  <a:gd name="connsiteY27" fmla="*/ 43072 h 224434"/>
                  <a:gd name="connsiteX28" fmla="*/ 88444 w 223922"/>
                  <a:gd name="connsiteY28" fmla="*/ 7029 h 224434"/>
                  <a:gd name="connsiteX29" fmla="*/ 37832 w 223922"/>
                  <a:gd name="connsiteY29" fmla="*/ 85761 h 224434"/>
                  <a:gd name="connsiteX30" fmla="*/ 102376 w 223922"/>
                  <a:gd name="connsiteY30" fmla="*/ 85761 h 224434"/>
                  <a:gd name="connsiteX31" fmla="*/ 102376 w 223922"/>
                  <a:gd name="connsiteY31" fmla="*/ 58920 h 224434"/>
                  <a:gd name="connsiteX32" fmla="*/ 37832 w 223922"/>
                  <a:gd name="connsiteY32" fmla="*/ 58920 h 224434"/>
                  <a:gd name="connsiteX33" fmla="*/ 37832 w 223922"/>
                  <a:gd name="connsiteY33" fmla="*/ 85761 h 224434"/>
                  <a:gd name="connsiteX34" fmla="*/ 102376 w 223922"/>
                  <a:gd name="connsiteY34" fmla="*/ 128321 h 224434"/>
                  <a:gd name="connsiteX35" fmla="*/ 102376 w 223922"/>
                  <a:gd name="connsiteY35" fmla="*/ 100330 h 224434"/>
                  <a:gd name="connsiteX36" fmla="*/ 37832 w 223922"/>
                  <a:gd name="connsiteY36" fmla="*/ 100330 h 224434"/>
                  <a:gd name="connsiteX37" fmla="*/ 37832 w 223922"/>
                  <a:gd name="connsiteY37" fmla="*/ 128321 h 224434"/>
                  <a:gd name="connsiteX38" fmla="*/ 102376 w 223922"/>
                  <a:gd name="connsiteY38" fmla="*/ 128321 h 224434"/>
                  <a:gd name="connsiteX39" fmla="*/ 186475 w 223922"/>
                  <a:gd name="connsiteY39" fmla="*/ 85761 h 224434"/>
                  <a:gd name="connsiteX40" fmla="*/ 186475 w 223922"/>
                  <a:gd name="connsiteY40" fmla="*/ 58920 h 224434"/>
                  <a:gd name="connsiteX41" fmla="*/ 121931 w 223922"/>
                  <a:gd name="connsiteY41" fmla="*/ 58920 h 224434"/>
                  <a:gd name="connsiteX42" fmla="*/ 121931 w 223922"/>
                  <a:gd name="connsiteY42" fmla="*/ 85761 h 224434"/>
                  <a:gd name="connsiteX43" fmla="*/ 186475 w 223922"/>
                  <a:gd name="connsiteY43" fmla="*/ 85761 h 224434"/>
                  <a:gd name="connsiteX44" fmla="*/ 121931 w 223922"/>
                  <a:gd name="connsiteY44" fmla="*/ 128321 h 224434"/>
                  <a:gd name="connsiteX45" fmla="*/ 186475 w 223922"/>
                  <a:gd name="connsiteY45" fmla="*/ 128321 h 224434"/>
                  <a:gd name="connsiteX46" fmla="*/ 186475 w 223922"/>
                  <a:gd name="connsiteY46" fmla="*/ 100330 h 224434"/>
                  <a:gd name="connsiteX47" fmla="*/ 121931 w 223922"/>
                  <a:gd name="connsiteY47" fmla="*/ 100330 h 224434"/>
                  <a:gd name="connsiteX48" fmla="*/ 121931 w 223922"/>
                  <a:gd name="connsiteY48" fmla="*/ 128321 h 2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23922" h="224434">
                    <a:moveTo>
                      <a:pt x="88444" y="7029"/>
                    </a:moveTo>
                    <a:lnTo>
                      <a:pt x="105060" y="0"/>
                    </a:lnTo>
                    <a:cubicBezTo>
                      <a:pt x="112217" y="11503"/>
                      <a:pt x="119758" y="25945"/>
                      <a:pt x="127682" y="43072"/>
                    </a:cubicBezTo>
                    <a:lnTo>
                      <a:pt x="149793" y="43072"/>
                    </a:lnTo>
                    <a:cubicBezTo>
                      <a:pt x="159379" y="28885"/>
                      <a:pt x="167814" y="14954"/>
                      <a:pt x="175099" y="895"/>
                    </a:cubicBezTo>
                    <a:lnTo>
                      <a:pt x="192098" y="6263"/>
                    </a:lnTo>
                    <a:cubicBezTo>
                      <a:pt x="185452" y="19427"/>
                      <a:pt x="178167" y="31697"/>
                      <a:pt x="170370" y="43072"/>
                    </a:cubicBezTo>
                    <a:lnTo>
                      <a:pt x="205007" y="43072"/>
                    </a:lnTo>
                    <a:lnTo>
                      <a:pt x="205007" y="143914"/>
                    </a:lnTo>
                    <a:lnTo>
                      <a:pt x="121675" y="143914"/>
                    </a:lnTo>
                    <a:lnTo>
                      <a:pt x="121675" y="168325"/>
                    </a:lnTo>
                    <a:lnTo>
                      <a:pt x="223923" y="168325"/>
                    </a:lnTo>
                    <a:lnTo>
                      <a:pt x="223923" y="184430"/>
                    </a:lnTo>
                    <a:lnTo>
                      <a:pt x="121675" y="184430"/>
                    </a:lnTo>
                    <a:lnTo>
                      <a:pt x="121675" y="224434"/>
                    </a:lnTo>
                    <a:lnTo>
                      <a:pt x="102248" y="224434"/>
                    </a:lnTo>
                    <a:lnTo>
                      <a:pt x="102248" y="184430"/>
                    </a:lnTo>
                    <a:lnTo>
                      <a:pt x="0" y="184430"/>
                    </a:lnTo>
                    <a:lnTo>
                      <a:pt x="0" y="168325"/>
                    </a:lnTo>
                    <a:lnTo>
                      <a:pt x="102248" y="168325"/>
                    </a:lnTo>
                    <a:lnTo>
                      <a:pt x="102248" y="143914"/>
                    </a:lnTo>
                    <a:lnTo>
                      <a:pt x="18916" y="143914"/>
                    </a:lnTo>
                    <a:lnTo>
                      <a:pt x="18916" y="43072"/>
                    </a:lnTo>
                    <a:lnTo>
                      <a:pt x="50868" y="43072"/>
                    </a:lnTo>
                    <a:cubicBezTo>
                      <a:pt x="44222" y="29907"/>
                      <a:pt x="37832" y="18661"/>
                      <a:pt x="31825" y="9458"/>
                    </a:cubicBezTo>
                    <a:lnTo>
                      <a:pt x="48440" y="2428"/>
                    </a:lnTo>
                    <a:cubicBezTo>
                      <a:pt x="56364" y="14954"/>
                      <a:pt x="63905" y="28501"/>
                      <a:pt x="70807" y="43072"/>
                    </a:cubicBezTo>
                    <a:lnTo>
                      <a:pt x="107871" y="43072"/>
                    </a:lnTo>
                    <a:cubicBezTo>
                      <a:pt x="102631" y="31825"/>
                      <a:pt x="96241" y="19810"/>
                      <a:pt x="88444" y="7029"/>
                    </a:cubicBezTo>
                    <a:close/>
                    <a:moveTo>
                      <a:pt x="37832" y="85761"/>
                    </a:moveTo>
                    <a:lnTo>
                      <a:pt x="102376" y="85761"/>
                    </a:lnTo>
                    <a:lnTo>
                      <a:pt x="102376" y="58920"/>
                    </a:lnTo>
                    <a:lnTo>
                      <a:pt x="37832" y="58920"/>
                    </a:lnTo>
                    <a:lnTo>
                      <a:pt x="37832" y="85761"/>
                    </a:lnTo>
                    <a:close/>
                    <a:moveTo>
                      <a:pt x="102376" y="128321"/>
                    </a:moveTo>
                    <a:lnTo>
                      <a:pt x="102376" y="100330"/>
                    </a:lnTo>
                    <a:lnTo>
                      <a:pt x="37832" y="100330"/>
                    </a:lnTo>
                    <a:lnTo>
                      <a:pt x="37832" y="128321"/>
                    </a:lnTo>
                    <a:lnTo>
                      <a:pt x="102376" y="128321"/>
                    </a:lnTo>
                    <a:close/>
                    <a:moveTo>
                      <a:pt x="186475" y="85761"/>
                    </a:moveTo>
                    <a:lnTo>
                      <a:pt x="186475" y="58920"/>
                    </a:lnTo>
                    <a:lnTo>
                      <a:pt x="121931" y="58920"/>
                    </a:lnTo>
                    <a:lnTo>
                      <a:pt x="121931" y="85761"/>
                    </a:lnTo>
                    <a:lnTo>
                      <a:pt x="186475" y="85761"/>
                    </a:lnTo>
                    <a:close/>
                    <a:moveTo>
                      <a:pt x="121931" y="128321"/>
                    </a:moveTo>
                    <a:lnTo>
                      <a:pt x="186475" y="128321"/>
                    </a:lnTo>
                    <a:lnTo>
                      <a:pt x="186475" y="100330"/>
                    </a:lnTo>
                    <a:lnTo>
                      <a:pt x="121931" y="100330"/>
                    </a:lnTo>
                    <a:lnTo>
                      <a:pt x="121931" y="128321"/>
                    </a:lnTo>
                    <a:close/>
                  </a:path>
                </a:pathLst>
              </a:custGeom>
              <a:solidFill>
                <a:srgbClr val="009FE6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508" name="グラフィックス 5">
              <a:extLst>
                <a:ext uri="{FF2B5EF4-FFF2-40B4-BE49-F238E27FC236}">
                  <a16:creationId xmlns:a16="http://schemas.microsoft.com/office/drawing/2014/main" id="{DE3F527E-60ED-8F70-B0CF-EB6D58969499}"/>
                </a:ext>
              </a:extLst>
            </p:cNvPr>
            <p:cNvGrpSpPr/>
            <p:nvPr/>
          </p:nvGrpSpPr>
          <p:grpSpPr>
            <a:xfrm>
              <a:off x="9809251" y="4494405"/>
              <a:ext cx="360040" cy="84227"/>
              <a:chOff x="9809251" y="4494405"/>
              <a:chExt cx="360040" cy="84227"/>
            </a:xfrm>
            <a:solidFill>
              <a:srgbClr val="251E1C"/>
            </a:solidFill>
          </p:grpSpPr>
          <p:sp>
            <p:nvSpPr>
              <p:cNvPr id="509" name="フリーフォーム: 図形 508">
                <a:extLst>
                  <a:ext uri="{FF2B5EF4-FFF2-40B4-BE49-F238E27FC236}">
                    <a16:creationId xmlns:a16="http://schemas.microsoft.com/office/drawing/2014/main" id="{0C05E3C3-1BD5-7F32-7404-95B37D884E29}"/>
                  </a:ext>
                </a:extLst>
              </p:cNvPr>
              <p:cNvSpPr/>
              <p:nvPr/>
            </p:nvSpPr>
            <p:spPr>
              <a:xfrm>
                <a:off x="9809251" y="4495045"/>
                <a:ext cx="64927" cy="81797"/>
              </a:xfrm>
              <a:custGeom>
                <a:avLst/>
                <a:gdLst>
                  <a:gd name="connsiteX0" fmla="*/ 57259 w 64927"/>
                  <a:gd name="connsiteY0" fmla="*/ 67611 h 81797"/>
                  <a:gd name="connsiteX1" fmla="*/ 44989 w 64927"/>
                  <a:gd name="connsiteY1" fmla="*/ 80392 h 81797"/>
                  <a:gd name="connsiteX2" fmla="*/ 30930 w 64927"/>
                  <a:gd name="connsiteY2" fmla="*/ 76430 h 81797"/>
                  <a:gd name="connsiteX3" fmla="*/ 30930 w 64927"/>
                  <a:gd name="connsiteY3" fmla="*/ 58025 h 81797"/>
                  <a:gd name="connsiteX4" fmla="*/ 39877 w 64927"/>
                  <a:gd name="connsiteY4" fmla="*/ 61732 h 81797"/>
                  <a:gd name="connsiteX5" fmla="*/ 43072 w 64927"/>
                  <a:gd name="connsiteY5" fmla="*/ 58536 h 81797"/>
                  <a:gd name="connsiteX6" fmla="*/ 47801 w 64927"/>
                  <a:gd name="connsiteY6" fmla="*/ 33997 h 81797"/>
                  <a:gd name="connsiteX7" fmla="*/ 35787 w 64927"/>
                  <a:gd name="connsiteY7" fmla="*/ 35659 h 81797"/>
                  <a:gd name="connsiteX8" fmla="*/ 13803 w 64927"/>
                  <a:gd name="connsiteY8" fmla="*/ 81798 h 81797"/>
                  <a:gd name="connsiteX9" fmla="*/ 0 w 64927"/>
                  <a:gd name="connsiteY9" fmla="*/ 72340 h 81797"/>
                  <a:gd name="connsiteX10" fmla="*/ 19682 w 64927"/>
                  <a:gd name="connsiteY10" fmla="*/ 38087 h 81797"/>
                  <a:gd name="connsiteX11" fmla="*/ 5368 w 64927"/>
                  <a:gd name="connsiteY11" fmla="*/ 40771 h 81797"/>
                  <a:gd name="connsiteX12" fmla="*/ 2684 w 64927"/>
                  <a:gd name="connsiteY12" fmla="*/ 23389 h 81797"/>
                  <a:gd name="connsiteX13" fmla="*/ 23772 w 64927"/>
                  <a:gd name="connsiteY13" fmla="*/ 20577 h 81797"/>
                  <a:gd name="connsiteX14" fmla="*/ 25434 w 64927"/>
                  <a:gd name="connsiteY14" fmla="*/ 0 h 81797"/>
                  <a:gd name="connsiteX15" fmla="*/ 41794 w 64927"/>
                  <a:gd name="connsiteY15" fmla="*/ 2300 h 81797"/>
                  <a:gd name="connsiteX16" fmla="*/ 39493 w 64927"/>
                  <a:gd name="connsiteY16" fmla="*/ 18405 h 81797"/>
                  <a:gd name="connsiteX17" fmla="*/ 56236 w 64927"/>
                  <a:gd name="connsiteY17" fmla="*/ 15720 h 81797"/>
                  <a:gd name="connsiteX18" fmla="*/ 64927 w 64927"/>
                  <a:gd name="connsiteY18" fmla="*/ 24539 h 81797"/>
                  <a:gd name="connsiteX19" fmla="*/ 57259 w 64927"/>
                  <a:gd name="connsiteY19" fmla="*/ 67483 h 8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927" h="81797">
                    <a:moveTo>
                      <a:pt x="57259" y="67611"/>
                    </a:moveTo>
                    <a:cubicBezTo>
                      <a:pt x="54830" y="77197"/>
                      <a:pt x="50229" y="80392"/>
                      <a:pt x="44989" y="80392"/>
                    </a:cubicBezTo>
                    <a:cubicBezTo>
                      <a:pt x="40388" y="80392"/>
                      <a:pt x="34125" y="78092"/>
                      <a:pt x="30930" y="76430"/>
                    </a:cubicBezTo>
                    <a:lnTo>
                      <a:pt x="30930" y="58025"/>
                    </a:lnTo>
                    <a:cubicBezTo>
                      <a:pt x="35403" y="60965"/>
                      <a:pt x="37320" y="61732"/>
                      <a:pt x="39877" y="61732"/>
                    </a:cubicBezTo>
                    <a:cubicBezTo>
                      <a:pt x="41666" y="61732"/>
                      <a:pt x="42433" y="60710"/>
                      <a:pt x="43072" y="58536"/>
                    </a:cubicBezTo>
                    <a:cubicBezTo>
                      <a:pt x="44606" y="53680"/>
                      <a:pt x="46778" y="42688"/>
                      <a:pt x="47801" y="33997"/>
                    </a:cubicBezTo>
                    <a:cubicBezTo>
                      <a:pt x="45117" y="34381"/>
                      <a:pt x="40260" y="35020"/>
                      <a:pt x="35787" y="35659"/>
                    </a:cubicBezTo>
                    <a:cubicBezTo>
                      <a:pt x="30163" y="55341"/>
                      <a:pt x="23006" y="69912"/>
                      <a:pt x="13803" y="81798"/>
                    </a:cubicBezTo>
                    <a:lnTo>
                      <a:pt x="0" y="72340"/>
                    </a:lnTo>
                    <a:cubicBezTo>
                      <a:pt x="8946" y="61732"/>
                      <a:pt x="14954" y="51891"/>
                      <a:pt x="19682" y="38087"/>
                    </a:cubicBezTo>
                    <a:cubicBezTo>
                      <a:pt x="14698" y="38854"/>
                      <a:pt x="9969" y="39877"/>
                      <a:pt x="5368" y="40771"/>
                    </a:cubicBezTo>
                    <a:lnTo>
                      <a:pt x="2684" y="23389"/>
                    </a:lnTo>
                    <a:cubicBezTo>
                      <a:pt x="7541" y="22878"/>
                      <a:pt x="15465" y="21727"/>
                      <a:pt x="23772" y="20577"/>
                    </a:cubicBezTo>
                    <a:cubicBezTo>
                      <a:pt x="24795" y="13548"/>
                      <a:pt x="25179" y="6646"/>
                      <a:pt x="25434" y="0"/>
                    </a:cubicBezTo>
                    <a:lnTo>
                      <a:pt x="41794" y="2300"/>
                    </a:lnTo>
                    <a:cubicBezTo>
                      <a:pt x="41155" y="7157"/>
                      <a:pt x="40388" y="12781"/>
                      <a:pt x="39493" y="18405"/>
                    </a:cubicBezTo>
                    <a:cubicBezTo>
                      <a:pt x="47417" y="17254"/>
                      <a:pt x="53936" y="16103"/>
                      <a:pt x="56236" y="15720"/>
                    </a:cubicBezTo>
                    <a:lnTo>
                      <a:pt x="64927" y="24539"/>
                    </a:lnTo>
                    <a:cubicBezTo>
                      <a:pt x="62882" y="39237"/>
                      <a:pt x="60198" y="56620"/>
                      <a:pt x="57259" y="6748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0" name="フリーフォーム: 図形 509">
                <a:extLst>
                  <a:ext uri="{FF2B5EF4-FFF2-40B4-BE49-F238E27FC236}">
                    <a16:creationId xmlns:a16="http://schemas.microsoft.com/office/drawing/2014/main" id="{5784690C-04D7-9BDE-E66B-A3B9C54D0A78}"/>
                  </a:ext>
                </a:extLst>
              </p:cNvPr>
              <p:cNvSpPr/>
              <p:nvPr/>
            </p:nvSpPr>
            <p:spPr>
              <a:xfrm>
                <a:off x="9893478" y="4501690"/>
                <a:ext cx="63776" cy="70807"/>
              </a:xfrm>
              <a:custGeom>
                <a:avLst/>
                <a:gdLst>
                  <a:gd name="connsiteX0" fmla="*/ 14315 w 63776"/>
                  <a:gd name="connsiteY0" fmla="*/ 30803 h 70807"/>
                  <a:gd name="connsiteX1" fmla="*/ 0 w 63776"/>
                  <a:gd name="connsiteY1" fmla="*/ 12398 h 70807"/>
                  <a:gd name="connsiteX2" fmla="*/ 11758 w 63776"/>
                  <a:gd name="connsiteY2" fmla="*/ 0 h 70807"/>
                  <a:gd name="connsiteX3" fmla="*/ 26968 w 63776"/>
                  <a:gd name="connsiteY3" fmla="*/ 18277 h 70807"/>
                  <a:gd name="connsiteX4" fmla="*/ 14443 w 63776"/>
                  <a:gd name="connsiteY4" fmla="*/ 30931 h 70807"/>
                  <a:gd name="connsiteX5" fmla="*/ 40643 w 63776"/>
                  <a:gd name="connsiteY5" fmla="*/ 48823 h 70807"/>
                  <a:gd name="connsiteX6" fmla="*/ 12014 w 63776"/>
                  <a:gd name="connsiteY6" fmla="*/ 70807 h 70807"/>
                  <a:gd name="connsiteX7" fmla="*/ 1278 w 63776"/>
                  <a:gd name="connsiteY7" fmla="*/ 55981 h 70807"/>
                  <a:gd name="connsiteX8" fmla="*/ 31313 w 63776"/>
                  <a:gd name="connsiteY8" fmla="*/ 33998 h 70807"/>
                  <a:gd name="connsiteX9" fmla="*/ 55597 w 63776"/>
                  <a:gd name="connsiteY9" fmla="*/ 9970 h 70807"/>
                  <a:gd name="connsiteX10" fmla="*/ 63777 w 63776"/>
                  <a:gd name="connsiteY10" fmla="*/ 26585 h 70807"/>
                  <a:gd name="connsiteX11" fmla="*/ 40643 w 63776"/>
                  <a:gd name="connsiteY11" fmla="*/ 48823 h 7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776" h="70807">
                    <a:moveTo>
                      <a:pt x="14315" y="30803"/>
                    </a:moveTo>
                    <a:cubicBezTo>
                      <a:pt x="9969" y="24028"/>
                      <a:pt x="2812" y="14954"/>
                      <a:pt x="0" y="12398"/>
                    </a:cubicBezTo>
                    <a:lnTo>
                      <a:pt x="11758" y="0"/>
                    </a:lnTo>
                    <a:cubicBezTo>
                      <a:pt x="15720" y="3451"/>
                      <a:pt x="24156" y="14187"/>
                      <a:pt x="26968" y="18277"/>
                    </a:cubicBezTo>
                    <a:lnTo>
                      <a:pt x="14443" y="30931"/>
                    </a:lnTo>
                    <a:close/>
                    <a:moveTo>
                      <a:pt x="40643" y="48823"/>
                    </a:moveTo>
                    <a:cubicBezTo>
                      <a:pt x="30802" y="57386"/>
                      <a:pt x="20961" y="64800"/>
                      <a:pt x="12014" y="70807"/>
                    </a:cubicBezTo>
                    <a:lnTo>
                      <a:pt x="1278" y="55981"/>
                    </a:lnTo>
                    <a:cubicBezTo>
                      <a:pt x="9969" y="50741"/>
                      <a:pt x="21472" y="42561"/>
                      <a:pt x="31313" y="33998"/>
                    </a:cubicBezTo>
                    <a:cubicBezTo>
                      <a:pt x="39493" y="26841"/>
                      <a:pt x="49590" y="16999"/>
                      <a:pt x="55597" y="9970"/>
                    </a:cubicBezTo>
                    <a:lnTo>
                      <a:pt x="63777" y="26585"/>
                    </a:lnTo>
                    <a:cubicBezTo>
                      <a:pt x="57770" y="32975"/>
                      <a:pt x="49590" y="41027"/>
                      <a:pt x="40643" y="4882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1" name="フリーフォーム: 図形 510">
                <a:extLst>
                  <a:ext uri="{FF2B5EF4-FFF2-40B4-BE49-F238E27FC236}">
                    <a16:creationId xmlns:a16="http://schemas.microsoft.com/office/drawing/2014/main" id="{3683C440-6E61-74EF-8CAC-E39FAE7ADF35}"/>
                  </a:ext>
                </a:extLst>
              </p:cNvPr>
              <p:cNvSpPr/>
              <p:nvPr/>
            </p:nvSpPr>
            <p:spPr>
              <a:xfrm>
                <a:off x="9970547" y="4494405"/>
                <a:ext cx="61987" cy="84227"/>
              </a:xfrm>
              <a:custGeom>
                <a:avLst/>
                <a:gdLst>
                  <a:gd name="connsiteX0" fmla="*/ 50741 w 61987"/>
                  <a:gd name="connsiteY0" fmla="*/ 43712 h 84227"/>
                  <a:gd name="connsiteX1" fmla="*/ 55981 w 61987"/>
                  <a:gd name="connsiteY1" fmla="*/ 48440 h 84227"/>
                  <a:gd name="connsiteX2" fmla="*/ 46651 w 61987"/>
                  <a:gd name="connsiteY2" fmla="*/ 61860 h 84227"/>
                  <a:gd name="connsiteX3" fmla="*/ 42816 w 61987"/>
                  <a:gd name="connsiteY3" fmla="*/ 58026 h 84227"/>
                  <a:gd name="connsiteX4" fmla="*/ 19938 w 61987"/>
                  <a:gd name="connsiteY4" fmla="*/ 84227 h 84227"/>
                  <a:gd name="connsiteX5" fmla="*/ 6902 w 61987"/>
                  <a:gd name="connsiteY5" fmla="*/ 74130 h 84227"/>
                  <a:gd name="connsiteX6" fmla="*/ 30802 w 61987"/>
                  <a:gd name="connsiteY6" fmla="*/ 48568 h 84227"/>
                  <a:gd name="connsiteX7" fmla="*/ 22878 w 61987"/>
                  <a:gd name="connsiteY7" fmla="*/ 43328 h 84227"/>
                  <a:gd name="connsiteX8" fmla="*/ 30930 w 61987"/>
                  <a:gd name="connsiteY8" fmla="*/ 30931 h 84227"/>
                  <a:gd name="connsiteX9" fmla="*/ 38215 w 61987"/>
                  <a:gd name="connsiteY9" fmla="*/ 34893 h 84227"/>
                  <a:gd name="connsiteX10" fmla="*/ 41922 w 61987"/>
                  <a:gd name="connsiteY10" fmla="*/ 24540 h 84227"/>
                  <a:gd name="connsiteX11" fmla="*/ 28246 w 61987"/>
                  <a:gd name="connsiteY11" fmla="*/ 26074 h 84227"/>
                  <a:gd name="connsiteX12" fmla="*/ 26457 w 61987"/>
                  <a:gd name="connsiteY12" fmla="*/ 29524 h 84227"/>
                  <a:gd name="connsiteX13" fmla="*/ 12909 w 61987"/>
                  <a:gd name="connsiteY13" fmla="*/ 50613 h 84227"/>
                  <a:gd name="connsiteX14" fmla="*/ 0 w 61987"/>
                  <a:gd name="connsiteY14" fmla="*/ 42945 h 84227"/>
                  <a:gd name="connsiteX15" fmla="*/ 13548 w 61987"/>
                  <a:gd name="connsiteY15" fmla="*/ 21984 h 84227"/>
                  <a:gd name="connsiteX16" fmla="*/ 22622 w 61987"/>
                  <a:gd name="connsiteY16" fmla="*/ 0 h 84227"/>
                  <a:gd name="connsiteX17" fmla="*/ 37320 w 61987"/>
                  <a:gd name="connsiteY17" fmla="*/ 6263 h 84227"/>
                  <a:gd name="connsiteX18" fmla="*/ 35787 w 61987"/>
                  <a:gd name="connsiteY18" fmla="*/ 9970 h 84227"/>
                  <a:gd name="connsiteX19" fmla="*/ 53424 w 61987"/>
                  <a:gd name="connsiteY19" fmla="*/ 7157 h 84227"/>
                  <a:gd name="connsiteX20" fmla="*/ 61988 w 61987"/>
                  <a:gd name="connsiteY20" fmla="*/ 14443 h 84227"/>
                  <a:gd name="connsiteX21" fmla="*/ 50741 w 61987"/>
                  <a:gd name="connsiteY21" fmla="*/ 43584 h 8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987" h="84227">
                    <a:moveTo>
                      <a:pt x="50741" y="43712"/>
                    </a:moveTo>
                    <a:cubicBezTo>
                      <a:pt x="52786" y="45373"/>
                      <a:pt x="54447" y="46907"/>
                      <a:pt x="55981" y="48440"/>
                    </a:cubicBezTo>
                    <a:lnTo>
                      <a:pt x="46651" y="61860"/>
                    </a:lnTo>
                    <a:cubicBezTo>
                      <a:pt x="45628" y="60710"/>
                      <a:pt x="44222" y="59304"/>
                      <a:pt x="42816" y="58026"/>
                    </a:cubicBezTo>
                    <a:cubicBezTo>
                      <a:pt x="36426" y="67740"/>
                      <a:pt x="27990" y="77581"/>
                      <a:pt x="19938" y="84227"/>
                    </a:cubicBezTo>
                    <a:lnTo>
                      <a:pt x="6902" y="74130"/>
                    </a:lnTo>
                    <a:cubicBezTo>
                      <a:pt x="16104" y="67100"/>
                      <a:pt x="25562" y="56493"/>
                      <a:pt x="30802" y="48568"/>
                    </a:cubicBezTo>
                    <a:cubicBezTo>
                      <a:pt x="27735" y="46267"/>
                      <a:pt x="24795" y="44478"/>
                      <a:pt x="22878" y="43328"/>
                    </a:cubicBezTo>
                    <a:lnTo>
                      <a:pt x="30930" y="30931"/>
                    </a:lnTo>
                    <a:cubicBezTo>
                      <a:pt x="33231" y="31952"/>
                      <a:pt x="35659" y="33359"/>
                      <a:pt x="38215" y="34893"/>
                    </a:cubicBezTo>
                    <a:cubicBezTo>
                      <a:pt x="39749" y="31186"/>
                      <a:pt x="41027" y="27735"/>
                      <a:pt x="41922" y="24540"/>
                    </a:cubicBezTo>
                    <a:cubicBezTo>
                      <a:pt x="38726" y="24923"/>
                      <a:pt x="32464" y="25562"/>
                      <a:pt x="28246" y="26074"/>
                    </a:cubicBezTo>
                    <a:cubicBezTo>
                      <a:pt x="27735" y="27224"/>
                      <a:pt x="27096" y="28374"/>
                      <a:pt x="26457" y="29524"/>
                    </a:cubicBezTo>
                    <a:cubicBezTo>
                      <a:pt x="22750" y="36426"/>
                      <a:pt x="17765" y="44606"/>
                      <a:pt x="12909" y="50613"/>
                    </a:cubicBezTo>
                    <a:lnTo>
                      <a:pt x="0" y="42945"/>
                    </a:lnTo>
                    <a:cubicBezTo>
                      <a:pt x="4601" y="37449"/>
                      <a:pt x="9586" y="29397"/>
                      <a:pt x="13548" y="21984"/>
                    </a:cubicBezTo>
                    <a:cubicBezTo>
                      <a:pt x="17510" y="14315"/>
                      <a:pt x="20322" y="6902"/>
                      <a:pt x="22622" y="0"/>
                    </a:cubicBezTo>
                    <a:lnTo>
                      <a:pt x="37320" y="6263"/>
                    </a:lnTo>
                    <a:cubicBezTo>
                      <a:pt x="36809" y="7541"/>
                      <a:pt x="36298" y="8692"/>
                      <a:pt x="35787" y="9970"/>
                    </a:cubicBezTo>
                    <a:cubicBezTo>
                      <a:pt x="42433" y="9075"/>
                      <a:pt x="49846" y="7924"/>
                      <a:pt x="53424" y="7157"/>
                    </a:cubicBezTo>
                    <a:lnTo>
                      <a:pt x="61988" y="14443"/>
                    </a:lnTo>
                    <a:cubicBezTo>
                      <a:pt x="59943" y="21473"/>
                      <a:pt x="55853" y="33103"/>
                      <a:pt x="50741" y="4358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2" name="フリーフォーム: 図形 511">
                <a:extLst>
                  <a:ext uri="{FF2B5EF4-FFF2-40B4-BE49-F238E27FC236}">
                    <a16:creationId xmlns:a16="http://schemas.microsoft.com/office/drawing/2014/main" id="{579DD485-7A20-2C38-0892-22C66A39A08E}"/>
                  </a:ext>
                </a:extLst>
              </p:cNvPr>
              <p:cNvSpPr/>
              <p:nvPr/>
            </p:nvSpPr>
            <p:spPr>
              <a:xfrm>
                <a:off x="10052728" y="4501690"/>
                <a:ext cx="63776" cy="70807"/>
              </a:xfrm>
              <a:custGeom>
                <a:avLst/>
                <a:gdLst>
                  <a:gd name="connsiteX0" fmla="*/ 14315 w 63776"/>
                  <a:gd name="connsiteY0" fmla="*/ 30803 h 70807"/>
                  <a:gd name="connsiteX1" fmla="*/ 0 w 63776"/>
                  <a:gd name="connsiteY1" fmla="*/ 12398 h 70807"/>
                  <a:gd name="connsiteX2" fmla="*/ 11759 w 63776"/>
                  <a:gd name="connsiteY2" fmla="*/ 0 h 70807"/>
                  <a:gd name="connsiteX3" fmla="*/ 26968 w 63776"/>
                  <a:gd name="connsiteY3" fmla="*/ 18277 h 70807"/>
                  <a:gd name="connsiteX4" fmla="*/ 14443 w 63776"/>
                  <a:gd name="connsiteY4" fmla="*/ 30931 h 70807"/>
                  <a:gd name="connsiteX5" fmla="*/ 40643 w 63776"/>
                  <a:gd name="connsiteY5" fmla="*/ 48823 h 70807"/>
                  <a:gd name="connsiteX6" fmla="*/ 12014 w 63776"/>
                  <a:gd name="connsiteY6" fmla="*/ 70807 h 70807"/>
                  <a:gd name="connsiteX7" fmla="*/ 1278 w 63776"/>
                  <a:gd name="connsiteY7" fmla="*/ 55981 h 70807"/>
                  <a:gd name="connsiteX8" fmla="*/ 31314 w 63776"/>
                  <a:gd name="connsiteY8" fmla="*/ 33998 h 70807"/>
                  <a:gd name="connsiteX9" fmla="*/ 55597 w 63776"/>
                  <a:gd name="connsiteY9" fmla="*/ 9970 h 70807"/>
                  <a:gd name="connsiteX10" fmla="*/ 63777 w 63776"/>
                  <a:gd name="connsiteY10" fmla="*/ 26585 h 70807"/>
                  <a:gd name="connsiteX11" fmla="*/ 40643 w 63776"/>
                  <a:gd name="connsiteY11" fmla="*/ 48823 h 7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776" h="70807">
                    <a:moveTo>
                      <a:pt x="14315" y="30803"/>
                    </a:moveTo>
                    <a:cubicBezTo>
                      <a:pt x="9969" y="24028"/>
                      <a:pt x="2812" y="14954"/>
                      <a:pt x="0" y="12398"/>
                    </a:cubicBezTo>
                    <a:lnTo>
                      <a:pt x="11759" y="0"/>
                    </a:lnTo>
                    <a:cubicBezTo>
                      <a:pt x="15721" y="3451"/>
                      <a:pt x="24156" y="14187"/>
                      <a:pt x="26968" y="18277"/>
                    </a:cubicBezTo>
                    <a:lnTo>
                      <a:pt x="14443" y="30931"/>
                    </a:lnTo>
                    <a:close/>
                    <a:moveTo>
                      <a:pt x="40643" y="48823"/>
                    </a:moveTo>
                    <a:cubicBezTo>
                      <a:pt x="30802" y="57386"/>
                      <a:pt x="20961" y="64800"/>
                      <a:pt x="12014" y="70807"/>
                    </a:cubicBezTo>
                    <a:lnTo>
                      <a:pt x="1278" y="55981"/>
                    </a:lnTo>
                    <a:cubicBezTo>
                      <a:pt x="9969" y="50741"/>
                      <a:pt x="21472" y="42561"/>
                      <a:pt x="31314" y="33998"/>
                    </a:cubicBezTo>
                    <a:cubicBezTo>
                      <a:pt x="39493" y="26841"/>
                      <a:pt x="49590" y="16999"/>
                      <a:pt x="55597" y="9970"/>
                    </a:cubicBezTo>
                    <a:lnTo>
                      <a:pt x="63777" y="26585"/>
                    </a:lnTo>
                    <a:cubicBezTo>
                      <a:pt x="57770" y="32975"/>
                      <a:pt x="49590" y="41027"/>
                      <a:pt x="40643" y="48823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13" name="フリーフォーム: 図形 512">
                <a:extLst>
                  <a:ext uri="{FF2B5EF4-FFF2-40B4-BE49-F238E27FC236}">
                    <a16:creationId xmlns:a16="http://schemas.microsoft.com/office/drawing/2014/main" id="{AD8C1891-42CB-AD3E-4C45-22553955C047}"/>
                  </a:ext>
                </a:extLst>
              </p:cNvPr>
              <p:cNvSpPr/>
              <p:nvPr/>
            </p:nvSpPr>
            <p:spPr>
              <a:xfrm>
                <a:off x="10153187" y="4499646"/>
                <a:ext cx="16103" cy="70551"/>
              </a:xfrm>
              <a:custGeom>
                <a:avLst/>
                <a:gdLst>
                  <a:gd name="connsiteX0" fmla="*/ 15976 w 16103"/>
                  <a:gd name="connsiteY0" fmla="*/ 0 h 70551"/>
                  <a:gd name="connsiteX1" fmla="*/ 13931 w 16103"/>
                  <a:gd name="connsiteY1" fmla="*/ 49462 h 70551"/>
                  <a:gd name="connsiteX2" fmla="*/ 2045 w 16103"/>
                  <a:gd name="connsiteY2" fmla="*/ 49462 h 70551"/>
                  <a:gd name="connsiteX3" fmla="*/ 0 w 16103"/>
                  <a:gd name="connsiteY3" fmla="*/ 0 h 70551"/>
                  <a:gd name="connsiteX4" fmla="*/ 16104 w 16103"/>
                  <a:gd name="connsiteY4" fmla="*/ 0 h 70551"/>
                  <a:gd name="connsiteX5" fmla="*/ 639 w 16103"/>
                  <a:gd name="connsiteY5" fmla="*/ 70551 h 70551"/>
                  <a:gd name="connsiteX6" fmla="*/ 639 w 16103"/>
                  <a:gd name="connsiteY6" fmla="*/ 54191 h 70551"/>
                  <a:gd name="connsiteX7" fmla="*/ 15337 w 16103"/>
                  <a:gd name="connsiteY7" fmla="*/ 54191 h 70551"/>
                  <a:gd name="connsiteX8" fmla="*/ 15337 w 16103"/>
                  <a:gd name="connsiteY8" fmla="*/ 70551 h 70551"/>
                  <a:gd name="connsiteX9" fmla="*/ 639 w 16103"/>
                  <a:gd name="connsiteY9" fmla="*/ 70551 h 7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03" h="70551">
                    <a:moveTo>
                      <a:pt x="15976" y="0"/>
                    </a:moveTo>
                    <a:lnTo>
                      <a:pt x="13931" y="49462"/>
                    </a:lnTo>
                    <a:lnTo>
                      <a:pt x="2045" y="49462"/>
                    </a:lnTo>
                    <a:lnTo>
                      <a:pt x="0" y="0"/>
                    </a:lnTo>
                    <a:lnTo>
                      <a:pt x="16104" y="0"/>
                    </a:lnTo>
                    <a:close/>
                    <a:moveTo>
                      <a:pt x="639" y="70551"/>
                    </a:moveTo>
                    <a:lnTo>
                      <a:pt x="639" y="54191"/>
                    </a:lnTo>
                    <a:lnTo>
                      <a:pt x="15337" y="54191"/>
                    </a:lnTo>
                    <a:lnTo>
                      <a:pt x="15337" y="70551"/>
                    </a:lnTo>
                    <a:lnTo>
                      <a:pt x="639" y="7055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96890572-F661-89FE-6B4F-D0681CEEC136}"/>
                </a:ext>
              </a:extLst>
            </p:cNvPr>
            <p:cNvSpPr/>
            <p:nvPr/>
          </p:nvSpPr>
          <p:spPr>
            <a:xfrm>
              <a:off x="8636595" y="6747182"/>
              <a:ext cx="1558513" cy="12780"/>
            </a:xfrm>
            <a:custGeom>
              <a:avLst/>
              <a:gdLst>
                <a:gd name="connsiteX0" fmla="*/ 0 w 1558513"/>
                <a:gd name="connsiteY0" fmla="*/ 0 h 12780"/>
                <a:gd name="connsiteX1" fmla="*/ 1558513 w 1558513"/>
                <a:gd name="connsiteY1" fmla="*/ 0 h 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513" h="12780">
                  <a:moveTo>
                    <a:pt x="0" y="0"/>
                  </a:moveTo>
                  <a:lnTo>
                    <a:pt x="1558513" y="0"/>
                  </a:lnTo>
                </a:path>
              </a:pathLst>
            </a:custGeom>
            <a:ln w="63844" cap="flat">
              <a:solidFill>
                <a:srgbClr val="009FE6">
                  <a:alpha val="5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38031BC4-51B0-72DF-FA26-B6AF21B7B6AC}"/>
                </a:ext>
              </a:extLst>
            </p:cNvPr>
            <p:cNvSpPr/>
            <p:nvPr/>
          </p:nvSpPr>
          <p:spPr>
            <a:xfrm>
              <a:off x="8636595" y="6969315"/>
              <a:ext cx="926749" cy="12780"/>
            </a:xfrm>
            <a:custGeom>
              <a:avLst/>
              <a:gdLst>
                <a:gd name="connsiteX0" fmla="*/ 0 w 926749"/>
                <a:gd name="connsiteY0" fmla="*/ 0 h 12780"/>
                <a:gd name="connsiteX1" fmla="*/ 926749 w 926749"/>
                <a:gd name="connsiteY1" fmla="*/ 0 h 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749" h="12780">
                  <a:moveTo>
                    <a:pt x="0" y="0"/>
                  </a:moveTo>
                  <a:lnTo>
                    <a:pt x="926749" y="0"/>
                  </a:lnTo>
                </a:path>
              </a:pathLst>
            </a:custGeom>
            <a:ln w="63844" cap="flat">
              <a:solidFill>
                <a:srgbClr val="009FE6">
                  <a:alpha val="58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531" name="グラフィックス 5">
              <a:extLst>
                <a:ext uri="{FF2B5EF4-FFF2-40B4-BE49-F238E27FC236}">
                  <a16:creationId xmlns:a16="http://schemas.microsoft.com/office/drawing/2014/main" id="{285B4488-2896-0A6E-FFBB-7A72A37FD389}"/>
                </a:ext>
              </a:extLst>
            </p:cNvPr>
            <p:cNvGrpSpPr/>
            <p:nvPr/>
          </p:nvGrpSpPr>
          <p:grpSpPr>
            <a:xfrm>
              <a:off x="8668037" y="6176511"/>
              <a:ext cx="1475308" cy="785263"/>
              <a:chOff x="8668037" y="6176511"/>
              <a:chExt cx="1475308" cy="785263"/>
            </a:xfrm>
            <a:solidFill>
              <a:srgbClr val="251E1C"/>
            </a:solidFill>
          </p:grpSpPr>
          <p:sp>
            <p:nvSpPr>
              <p:cNvPr id="532" name="フリーフォーム: 図形 531">
                <a:extLst>
                  <a:ext uri="{FF2B5EF4-FFF2-40B4-BE49-F238E27FC236}">
                    <a16:creationId xmlns:a16="http://schemas.microsoft.com/office/drawing/2014/main" id="{7D8BEDC0-12C2-64FF-D1E9-1099E58974A3}"/>
                  </a:ext>
                </a:extLst>
              </p:cNvPr>
              <p:cNvSpPr/>
              <p:nvPr/>
            </p:nvSpPr>
            <p:spPr>
              <a:xfrm>
                <a:off x="8674555" y="6180728"/>
                <a:ext cx="131516" cy="129216"/>
              </a:xfrm>
              <a:custGeom>
                <a:avLst/>
                <a:gdLst>
                  <a:gd name="connsiteX0" fmla="*/ 6135 w 131516"/>
                  <a:gd name="connsiteY0" fmla="*/ 19683 h 129216"/>
                  <a:gd name="connsiteX1" fmla="*/ 41794 w 131516"/>
                  <a:gd name="connsiteY1" fmla="*/ 19683 h 129216"/>
                  <a:gd name="connsiteX2" fmla="*/ 41794 w 131516"/>
                  <a:gd name="connsiteY2" fmla="*/ 0 h 129216"/>
                  <a:gd name="connsiteX3" fmla="*/ 56620 w 131516"/>
                  <a:gd name="connsiteY3" fmla="*/ 0 h 129216"/>
                  <a:gd name="connsiteX4" fmla="*/ 56620 w 131516"/>
                  <a:gd name="connsiteY4" fmla="*/ 19683 h 129216"/>
                  <a:gd name="connsiteX5" fmla="*/ 91512 w 131516"/>
                  <a:gd name="connsiteY5" fmla="*/ 19683 h 129216"/>
                  <a:gd name="connsiteX6" fmla="*/ 91512 w 131516"/>
                  <a:gd name="connsiteY6" fmla="*/ 32592 h 129216"/>
                  <a:gd name="connsiteX7" fmla="*/ 56620 w 131516"/>
                  <a:gd name="connsiteY7" fmla="*/ 32592 h 129216"/>
                  <a:gd name="connsiteX8" fmla="*/ 56620 w 131516"/>
                  <a:gd name="connsiteY8" fmla="*/ 54959 h 129216"/>
                  <a:gd name="connsiteX9" fmla="*/ 67739 w 131516"/>
                  <a:gd name="connsiteY9" fmla="*/ 54447 h 129216"/>
                  <a:gd name="connsiteX10" fmla="*/ 103270 w 131516"/>
                  <a:gd name="connsiteY10" fmla="*/ 64672 h 129216"/>
                  <a:gd name="connsiteX11" fmla="*/ 116690 w 131516"/>
                  <a:gd name="connsiteY11" fmla="*/ 89212 h 129216"/>
                  <a:gd name="connsiteX12" fmla="*/ 105954 w 131516"/>
                  <a:gd name="connsiteY12" fmla="*/ 116818 h 129216"/>
                  <a:gd name="connsiteX13" fmla="*/ 74257 w 131516"/>
                  <a:gd name="connsiteY13" fmla="*/ 129216 h 129216"/>
                  <a:gd name="connsiteX14" fmla="*/ 71318 w 131516"/>
                  <a:gd name="connsiteY14" fmla="*/ 115541 h 129216"/>
                  <a:gd name="connsiteX15" fmla="*/ 94068 w 131516"/>
                  <a:gd name="connsiteY15" fmla="*/ 107489 h 129216"/>
                  <a:gd name="connsiteX16" fmla="*/ 101353 w 131516"/>
                  <a:gd name="connsiteY16" fmla="*/ 89851 h 129216"/>
                  <a:gd name="connsiteX17" fmla="*/ 92151 w 131516"/>
                  <a:gd name="connsiteY17" fmla="*/ 75024 h 129216"/>
                  <a:gd name="connsiteX18" fmla="*/ 67611 w 131516"/>
                  <a:gd name="connsiteY18" fmla="*/ 68634 h 129216"/>
                  <a:gd name="connsiteX19" fmla="*/ 56492 w 131516"/>
                  <a:gd name="connsiteY19" fmla="*/ 69146 h 129216"/>
                  <a:gd name="connsiteX20" fmla="*/ 56492 w 131516"/>
                  <a:gd name="connsiteY20" fmla="*/ 104293 h 129216"/>
                  <a:gd name="connsiteX21" fmla="*/ 51507 w 131516"/>
                  <a:gd name="connsiteY21" fmla="*/ 121931 h 129216"/>
                  <a:gd name="connsiteX22" fmla="*/ 34253 w 131516"/>
                  <a:gd name="connsiteY22" fmla="*/ 126915 h 129216"/>
                  <a:gd name="connsiteX23" fmla="*/ 10225 w 131516"/>
                  <a:gd name="connsiteY23" fmla="*/ 117713 h 129216"/>
                  <a:gd name="connsiteX24" fmla="*/ 0 w 131516"/>
                  <a:gd name="connsiteY24" fmla="*/ 95857 h 129216"/>
                  <a:gd name="connsiteX25" fmla="*/ 10864 w 131516"/>
                  <a:gd name="connsiteY25" fmla="*/ 72213 h 129216"/>
                  <a:gd name="connsiteX26" fmla="*/ 41538 w 131516"/>
                  <a:gd name="connsiteY26" fmla="*/ 57003 h 129216"/>
                  <a:gd name="connsiteX27" fmla="*/ 41538 w 131516"/>
                  <a:gd name="connsiteY27" fmla="*/ 32336 h 129216"/>
                  <a:gd name="connsiteX28" fmla="*/ 5879 w 131516"/>
                  <a:gd name="connsiteY28" fmla="*/ 32336 h 129216"/>
                  <a:gd name="connsiteX29" fmla="*/ 5879 w 131516"/>
                  <a:gd name="connsiteY29" fmla="*/ 19427 h 129216"/>
                  <a:gd name="connsiteX30" fmla="*/ 41794 w 131516"/>
                  <a:gd name="connsiteY30" fmla="*/ 71702 h 129216"/>
                  <a:gd name="connsiteX31" fmla="*/ 21855 w 131516"/>
                  <a:gd name="connsiteY31" fmla="*/ 81671 h 129216"/>
                  <a:gd name="connsiteX32" fmla="*/ 15081 w 131516"/>
                  <a:gd name="connsiteY32" fmla="*/ 96113 h 129216"/>
                  <a:gd name="connsiteX33" fmla="*/ 20705 w 131516"/>
                  <a:gd name="connsiteY33" fmla="*/ 108383 h 129216"/>
                  <a:gd name="connsiteX34" fmla="*/ 32975 w 131516"/>
                  <a:gd name="connsiteY34" fmla="*/ 113879 h 129216"/>
                  <a:gd name="connsiteX35" fmla="*/ 40005 w 131516"/>
                  <a:gd name="connsiteY35" fmla="*/ 111706 h 129216"/>
                  <a:gd name="connsiteX36" fmla="*/ 41922 w 131516"/>
                  <a:gd name="connsiteY36" fmla="*/ 103909 h 129216"/>
                  <a:gd name="connsiteX37" fmla="*/ 41922 w 131516"/>
                  <a:gd name="connsiteY37" fmla="*/ 71702 h 129216"/>
                  <a:gd name="connsiteX38" fmla="*/ 97263 w 131516"/>
                  <a:gd name="connsiteY38" fmla="*/ 22240 h 129216"/>
                  <a:gd name="connsiteX39" fmla="*/ 107872 w 131516"/>
                  <a:gd name="connsiteY39" fmla="*/ 13804 h 129216"/>
                  <a:gd name="connsiteX40" fmla="*/ 131516 w 131516"/>
                  <a:gd name="connsiteY40" fmla="*/ 46907 h 129216"/>
                  <a:gd name="connsiteX41" fmla="*/ 120269 w 131516"/>
                  <a:gd name="connsiteY41" fmla="*/ 54319 h 129216"/>
                  <a:gd name="connsiteX42" fmla="*/ 97391 w 131516"/>
                  <a:gd name="connsiteY42" fmla="*/ 22240 h 1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1516" h="129216">
                    <a:moveTo>
                      <a:pt x="6135" y="19683"/>
                    </a:moveTo>
                    <a:lnTo>
                      <a:pt x="41794" y="19683"/>
                    </a:lnTo>
                    <a:lnTo>
                      <a:pt x="41794" y="0"/>
                    </a:lnTo>
                    <a:lnTo>
                      <a:pt x="56620" y="0"/>
                    </a:lnTo>
                    <a:lnTo>
                      <a:pt x="56620" y="19683"/>
                    </a:lnTo>
                    <a:lnTo>
                      <a:pt x="91512" y="19683"/>
                    </a:lnTo>
                    <a:lnTo>
                      <a:pt x="91512" y="32592"/>
                    </a:lnTo>
                    <a:lnTo>
                      <a:pt x="56620" y="32592"/>
                    </a:lnTo>
                    <a:lnTo>
                      <a:pt x="56620" y="54959"/>
                    </a:lnTo>
                    <a:cubicBezTo>
                      <a:pt x="60198" y="54703"/>
                      <a:pt x="63905" y="54447"/>
                      <a:pt x="67739" y="54447"/>
                    </a:cubicBezTo>
                    <a:cubicBezTo>
                      <a:pt x="82437" y="54447"/>
                      <a:pt x="94324" y="57898"/>
                      <a:pt x="103270" y="64672"/>
                    </a:cubicBezTo>
                    <a:cubicBezTo>
                      <a:pt x="112217" y="71574"/>
                      <a:pt x="116690" y="79626"/>
                      <a:pt x="116690" y="89212"/>
                    </a:cubicBezTo>
                    <a:cubicBezTo>
                      <a:pt x="116690" y="100842"/>
                      <a:pt x="113111" y="110172"/>
                      <a:pt x="105954" y="116818"/>
                    </a:cubicBezTo>
                    <a:cubicBezTo>
                      <a:pt x="98797" y="123593"/>
                      <a:pt x="88317" y="127683"/>
                      <a:pt x="74257" y="129216"/>
                    </a:cubicBezTo>
                    <a:lnTo>
                      <a:pt x="71318" y="115541"/>
                    </a:lnTo>
                    <a:cubicBezTo>
                      <a:pt x="81670" y="114390"/>
                      <a:pt x="89211" y="111706"/>
                      <a:pt x="94068" y="107489"/>
                    </a:cubicBezTo>
                    <a:cubicBezTo>
                      <a:pt x="98925" y="103271"/>
                      <a:pt x="101353" y="97391"/>
                      <a:pt x="101353" y="89851"/>
                    </a:cubicBezTo>
                    <a:cubicBezTo>
                      <a:pt x="101353" y="84227"/>
                      <a:pt x="98286" y="79242"/>
                      <a:pt x="92151" y="75024"/>
                    </a:cubicBezTo>
                    <a:cubicBezTo>
                      <a:pt x="86016" y="70807"/>
                      <a:pt x="77836" y="68634"/>
                      <a:pt x="67611" y="68634"/>
                    </a:cubicBezTo>
                    <a:cubicBezTo>
                      <a:pt x="63522" y="68634"/>
                      <a:pt x="59815" y="68762"/>
                      <a:pt x="56492" y="69146"/>
                    </a:cubicBezTo>
                    <a:lnTo>
                      <a:pt x="56492" y="104293"/>
                    </a:lnTo>
                    <a:cubicBezTo>
                      <a:pt x="56492" y="112728"/>
                      <a:pt x="54830" y="118608"/>
                      <a:pt x="51507" y="121931"/>
                    </a:cubicBezTo>
                    <a:cubicBezTo>
                      <a:pt x="48184" y="125254"/>
                      <a:pt x="42433" y="126915"/>
                      <a:pt x="34253" y="126915"/>
                    </a:cubicBezTo>
                    <a:cubicBezTo>
                      <a:pt x="25051" y="126915"/>
                      <a:pt x="16999" y="123848"/>
                      <a:pt x="10225" y="117713"/>
                    </a:cubicBezTo>
                    <a:cubicBezTo>
                      <a:pt x="3451" y="111579"/>
                      <a:pt x="0" y="104293"/>
                      <a:pt x="0" y="95857"/>
                    </a:cubicBezTo>
                    <a:cubicBezTo>
                      <a:pt x="0" y="87422"/>
                      <a:pt x="3579" y="79242"/>
                      <a:pt x="10864" y="72213"/>
                    </a:cubicBezTo>
                    <a:cubicBezTo>
                      <a:pt x="18149" y="65056"/>
                      <a:pt x="28374" y="60071"/>
                      <a:pt x="41538" y="57003"/>
                    </a:cubicBezTo>
                    <a:lnTo>
                      <a:pt x="41538" y="32336"/>
                    </a:lnTo>
                    <a:lnTo>
                      <a:pt x="5879" y="32336"/>
                    </a:lnTo>
                    <a:lnTo>
                      <a:pt x="5879" y="19427"/>
                    </a:lnTo>
                    <a:close/>
                    <a:moveTo>
                      <a:pt x="41794" y="71702"/>
                    </a:moveTo>
                    <a:cubicBezTo>
                      <a:pt x="33103" y="73874"/>
                      <a:pt x="26456" y="77198"/>
                      <a:pt x="21855" y="81671"/>
                    </a:cubicBezTo>
                    <a:cubicBezTo>
                      <a:pt x="17254" y="86017"/>
                      <a:pt x="15081" y="90873"/>
                      <a:pt x="15081" y="96113"/>
                    </a:cubicBezTo>
                    <a:cubicBezTo>
                      <a:pt x="15081" y="100586"/>
                      <a:pt x="16999" y="104804"/>
                      <a:pt x="20705" y="108383"/>
                    </a:cubicBezTo>
                    <a:cubicBezTo>
                      <a:pt x="24412" y="111962"/>
                      <a:pt x="28501" y="113879"/>
                      <a:pt x="32975" y="113879"/>
                    </a:cubicBezTo>
                    <a:cubicBezTo>
                      <a:pt x="36298" y="113879"/>
                      <a:pt x="38726" y="113112"/>
                      <a:pt x="40005" y="111706"/>
                    </a:cubicBezTo>
                    <a:cubicBezTo>
                      <a:pt x="41282" y="110300"/>
                      <a:pt x="41922" y="107616"/>
                      <a:pt x="41922" y="103909"/>
                    </a:cubicBezTo>
                    <a:lnTo>
                      <a:pt x="41922" y="71702"/>
                    </a:lnTo>
                    <a:close/>
                    <a:moveTo>
                      <a:pt x="97263" y="22240"/>
                    </a:moveTo>
                    <a:lnTo>
                      <a:pt x="107872" y="13804"/>
                    </a:lnTo>
                    <a:cubicBezTo>
                      <a:pt x="116563" y="24412"/>
                      <a:pt x="124487" y="35404"/>
                      <a:pt x="131516" y="46907"/>
                    </a:cubicBezTo>
                    <a:lnTo>
                      <a:pt x="120269" y="54319"/>
                    </a:lnTo>
                    <a:cubicBezTo>
                      <a:pt x="113111" y="42817"/>
                      <a:pt x="105571" y="32208"/>
                      <a:pt x="97391" y="2224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3" name="フリーフォーム: 図形 532">
                <a:extLst>
                  <a:ext uri="{FF2B5EF4-FFF2-40B4-BE49-F238E27FC236}">
                    <a16:creationId xmlns:a16="http://schemas.microsoft.com/office/drawing/2014/main" id="{468DB1A1-4E4D-479F-742D-306A7CD91388}"/>
                  </a:ext>
                </a:extLst>
              </p:cNvPr>
              <p:cNvSpPr/>
              <p:nvPr/>
            </p:nvSpPr>
            <p:spPr>
              <a:xfrm>
                <a:off x="8825882" y="6189419"/>
                <a:ext cx="119502" cy="123975"/>
              </a:xfrm>
              <a:custGeom>
                <a:avLst/>
                <a:gdLst>
                  <a:gd name="connsiteX0" fmla="*/ 16360 w 119502"/>
                  <a:gd name="connsiteY0" fmla="*/ 114902 h 123975"/>
                  <a:gd name="connsiteX1" fmla="*/ 16360 w 119502"/>
                  <a:gd name="connsiteY1" fmla="*/ 123976 h 123975"/>
                  <a:gd name="connsiteX2" fmla="*/ 0 w 119502"/>
                  <a:gd name="connsiteY2" fmla="*/ 123976 h 123975"/>
                  <a:gd name="connsiteX3" fmla="*/ 0 w 119502"/>
                  <a:gd name="connsiteY3" fmla="*/ 0 h 123975"/>
                  <a:gd name="connsiteX4" fmla="*/ 119502 w 119502"/>
                  <a:gd name="connsiteY4" fmla="*/ 0 h 123975"/>
                  <a:gd name="connsiteX5" fmla="*/ 119502 w 119502"/>
                  <a:gd name="connsiteY5" fmla="*/ 123976 h 123975"/>
                  <a:gd name="connsiteX6" fmla="*/ 103143 w 119502"/>
                  <a:gd name="connsiteY6" fmla="*/ 123976 h 123975"/>
                  <a:gd name="connsiteX7" fmla="*/ 103143 w 119502"/>
                  <a:gd name="connsiteY7" fmla="*/ 114902 h 123975"/>
                  <a:gd name="connsiteX8" fmla="*/ 16360 w 119502"/>
                  <a:gd name="connsiteY8" fmla="*/ 114902 h 123975"/>
                  <a:gd name="connsiteX9" fmla="*/ 103143 w 119502"/>
                  <a:gd name="connsiteY9" fmla="*/ 101226 h 123975"/>
                  <a:gd name="connsiteX10" fmla="*/ 103143 w 119502"/>
                  <a:gd name="connsiteY10" fmla="*/ 13932 h 123975"/>
                  <a:gd name="connsiteX11" fmla="*/ 16360 w 119502"/>
                  <a:gd name="connsiteY11" fmla="*/ 13932 h 123975"/>
                  <a:gd name="connsiteX12" fmla="*/ 16360 w 119502"/>
                  <a:gd name="connsiteY12" fmla="*/ 101226 h 123975"/>
                  <a:gd name="connsiteX13" fmla="*/ 103143 w 119502"/>
                  <a:gd name="connsiteY13" fmla="*/ 101226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502" h="123975">
                    <a:moveTo>
                      <a:pt x="16360" y="114902"/>
                    </a:moveTo>
                    <a:lnTo>
                      <a:pt x="16360" y="123976"/>
                    </a:lnTo>
                    <a:lnTo>
                      <a:pt x="0" y="123976"/>
                    </a:lnTo>
                    <a:lnTo>
                      <a:pt x="0" y="0"/>
                    </a:lnTo>
                    <a:lnTo>
                      <a:pt x="119502" y="0"/>
                    </a:lnTo>
                    <a:lnTo>
                      <a:pt x="119502" y="123976"/>
                    </a:lnTo>
                    <a:lnTo>
                      <a:pt x="103143" y="123976"/>
                    </a:lnTo>
                    <a:lnTo>
                      <a:pt x="103143" y="114902"/>
                    </a:lnTo>
                    <a:lnTo>
                      <a:pt x="16360" y="114902"/>
                    </a:lnTo>
                    <a:close/>
                    <a:moveTo>
                      <a:pt x="103143" y="101226"/>
                    </a:moveTo>
                    <a:lnTo>
                      <a:pt x="103143" y="13932"/>
                    </a:lnTo>
                    <a:lnTo>
                      <a:pt x="16360" y="13932"/>
                    </a:lnTo>
                    <a:lnTo>
                      <a:pt x="16360" y="101226"/>
                    </a:lnTo>
                    <a:lnTo>
                      <a:pt x="103143" y="101226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4" name="フリーフォーム: 図形 533">
                <a:extLst>
                  <a:ext uri="{FF2B5EF4-FFF2-40B4-BE49-F238E27FC236}">
                    <a16:creationId xmlns:a16="http://schemas.microsoft.com/office/drawing/2014/main" id="{579443DB-1B6B-C64E-E565-A56D3EC457BF}"/>
                  </a:ext>
                </a:extLst>
              </p:cNvPr>
              <p:cNvSpPr/>
              <p:nvPr/>
            </p:nvSpPr>
            <p:spPr>
              <a:xfrm>
                <a:off x="8970435" y="6191337"/>
                <a:ext cx="127681" cy="115667"/>
              </a:xfrm>
              <a:custGeom>
                <a:avLst/>
                <a:gdLst>
                  <a:gd name="connsiteX0" fmla="*/ 77197 w 127681"/>
                  <a:gd name="connsiteY0" fmla="*/ 101353 h 115667"/>
                  <a:gd name="connsiteX1" fmla="*/ 103526 w 127681"/>
                  <a:gd name="connsiteY1" fmla="*/ 87677 h 115667"/>
                  <a:gd name="connsiteX2" fmla="*/ 112856 w 127681"/>
                  <a:gd name="connsiteY2" fmla="*/ 56748 h 115667"/>
                  <a:gd name="connsiteX3" fmla="*/ 101864 w 127681"/>
                  <a:gd name="connsiteY3" fmla="*/ 27607 h 115667"/>
                  <a:gd name="connsiteX4" fmla="*/ 73619 w 127681"/>
                  <a:gd name="connsiteY4" fmla="*/ 14571 h 115667"/>
                  <a:gd name="connsiteX5" fmla="*/ 65567 w 127681"/>
                  <a:gd name="connsiteY5" fmla="*/ 63394 h 115667"/>
                  <a:gd name="connsiteX6" fmla="*/ 55086 w 127681"/>
                  <a:gd name="connsiteY6" fmla="*/ 93429 h 115667"/>
                  <a:gd name="connsiteX7" fmla="*/ 43455 w 127681"/>
                  <a:gd name="connsiteY7" fmla="*/ 107744 h 115667"/>
                  <a:gd name="connsiteX8" fmla="*/ 30419 w 127681"/>
                  <a:gd name="connsiteY8" fmla="*/ 111834 h 115667"/>
                  <a:gd name="connsiteX9" fmla="*/ 9458 w 127681"/>
                  <a:gd name="connsiteY9" fmla="*/ 98158 h 115667"/>
                  <a:gd name="connsiteX10" fmla="*/ 0 w 127681"/>
                  <a:gd name="connsiteY10" fmla="*/ 64928 h 115667"/>
                  <a:gd name="connsiteX11" fmla="*/ 19299 w 127681"/>
                  <a:gd name="connsiteY11" fmla="*/ 18022 h 115667"/>
                  <a:gd name="connsiteX12" fmla="*/ 69784 w 127681"/>
                  <a:gd name="connsiteY12" fmla="*/ 0 h 115667"/>
                  <a:gd name="connsiteX13" fmla="*/ 111322 w 127681"/>
                  <a:gd name="connsiteY13" fmla="*/ 15976 h 115667"/>
                  <a:gd name="connsiteX14" fmla="*/ 127682 w 127681"/>
                  <a:gd name="connsiteY14" fmla="*/ 56620 h 115667"/>
                  <a:gd name="connsiteX15" fmla="*/ 114773 w 127681"/>
                  <a:gd name="connsiteY15" fmla="*/ 98030 h 115667"/>
                  <a:gd name="connsiteX16" fmla="*/ 80137 w 127681"/>
                  <a:gd name="connsiteY16" fmla="*/ 115668 h 115667"/>
                  <a:gd name="connsiteX17" fmla="*/ 77197 w 127681"/>
                  <a:gd name="connsiteY17" fmla="*/ 101353 h 115667"/>
                  <a:gd name="connsiteX18" fmla="*/ 58153 w 127681"/>
                  <a:gd name="connsiteY18" fmla="*/ 15337 h 115667"/>
                  <a:gd name="connsiteX19" fmla="*/ 26457 w 127681"/>
                  <a:gd name="connsiteY19" fmla="*/ 31825 h 115667"/>
                  <a:gd name="connsiteX20" fmla="*/ 14698 w 127681"/>
                  <a:gd name="connsiteY20" fmla="*/ 65056 h 115667"/>
                  <a:gd name="connsiteX21" fmla="*/ 19938 w 127681"/>
                  <a:gd name="connsiteY21" fmla="*/ 87422 h 115667"/>
                  <a:gd name="connsiteX22" fmla="*/ 30291 w 127681"/>
                  <a:gd name="connsiteY22" fmla="*/ 96880 h 115667"/>
                  <a:gd name="connsiteX23" fmla="*/ 35148 w 127681"/>
                  <a:gd name="connsiteY23" fmla="*/ 94835 h 115667"/>
                  <a:gd name="connsiteX24" fmla="*/ 40899 w 127681"/>
                  <a:gd name="connsiteY24" fmla="*/ 87166 h 115667"/>
                  <a:gd name="connsiteX25" fmla="*/ 47034 w 127681"/>
                  <a:gd name="connsiteY25" fmla="*/ 72724 h 115667"/>
                  <a:gd name="connsiteX26" fmla="*/ 52913 w 127681"/>
                  <a:gd name="connsiteY26" fmla="*/ 49079 h 115667"/>
                  <a:gd name="connsiteX27" fmla="*/ 58153 w 127681"/>
                  <a:gd name="connsiteY27" fmla="*/ 15337 h 1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7681" h="115667">
                    <a:moveTo>
                      <a:pt x="77197" y="101353"/>
                    </a:moveTo>
                    <a:cubicBezTo>
                      <a:pt x="88572" y="99947"/>
                      <a:pt x="97391" y="95346"/>
                      <a:pt x="103526" y="87677"/>
                    </a:cubicBezTo>
                    <a:cubicBezTo>
                      <a:pt x="109661" y="80009"/>
                      <a:pt x="112856" y="69657"/>
                      <a:pt x="112856" y="56748"/>
                    </a:cubicBezTo>
                    <a:cubicBezTo>
                      <a:pt x="112856" y="45117"/>
                      <a:pt x="109150" y="35404"/>
                      <a:pt x="101864" y="27607"/>
                    </a:cubicBezTo>
                    <a:cubicBezTo>
                      <a:pt x="94579" y="19810"/>
                      <a:pt x="85121" y="15465"/>
                      <a:pt x="73619" y="14571"/>
                    </a:cubicBezTo>
                    <a:cubicBezTo>
                      <a:pt x="71318" y="33870"/>
                      <a:pt x="68634" y="50229"/>
                      <a:pt x="65567" y="63394"/>
                    </a:cubicBezTo>
                    <a:cubicBezTo>
                      <a:pt x="62499" y="76558"/>
                      <a:pt x="58920" y="86655"/>
                      <a:pt x="55086" y="93429"/>
                    </a:cubicBezTo>
                    <a:cubicBezTo>
                      <a:pt x="51252" y="100203"/>
                      <a:pt x="47289" y="105060"/>
                      <a:pt x="43455" y="107744"/>
                    </a:cubicBezTo>
                    <a:cubicBezTo>
                      <a:pt x="39493" y="110428"/>
                      <a:pt x="35148" y="111834"/>
                      <a:pt x="30419" y="111834"/>
                    </a:cubicBezTo>
                    <a:cubicBezTo>
                      <a:pt x="22750" y="111834"/>
                      <a:pt x="15848" y="107233"/>
                      <a:pt x="9458" y="98158"/>
                    </a:cubicBezTo>
                    <a:cubicBezTo>
                      <a:pt x="3067" y="89084"/>
                      <a:pt x="0" y="77964"/>
                      <a:pt x="0" y="64928"/>
                    </a:cubicBezTo>
                    <a:cubicBezTo>
                      <a:pt x="0" y="45628"/>
                      <a:pt x="6390" y="30035"/>
                      <a:pt x="19299" y="18022"/>
                    </a:cubicBezTo>
                    <a:cubicBezTo>
                      <a:pt x="32208" y="6007"/>
                      <a:pt x="49079" y="0"/>
                      <a:pt x="69784" y="0"/>
                    </a:cubicBezTo>
                    <a:cubicBezTo>
                      <a:pt x="86527" y="0"/>
                      <a:pt x="100331" y="5368"/>
                      <a:pt x="111322" y="15976"/>
                    </a:cubicBezTo>
                    <a:cubicBezTo>
                      <a:pt x="122314" y="26713"/>
                      <a:pt x="127682" y="40260"/>
                      <a:pt x="127682" y="56620"/>
                    </a:cubicBezTo>
                    <a:cubicBezTo>
                      <a:pt x="127682" y="72980"/>
                      <a:pt x="123464" y="87549"/>
                      <a:pt x="114773" y="98030"/>
                    </a:cubicBezTo>
                    <a:cubicBezTo>
                      <a:pt x="106082" y="108510"/>
                      <a:pt x="94579" y="114390"/>
                      <a:pt x="80137" y="115668"/>
                    </a:cubicBezTo>
                    <a:lnTo>
                      <a:pt x="77197" y="101353"/>
                    </a:lnTo>
                    <a:close/>
                    <a:moveTo>
                      <a:pt x="58153" y="15337"/>
                    </a:moveTo>
                    <a:cubicBezTo>
                      <a:pt x="44861" y="17510"/>
                      <a:pt x="34381" y="23006"/>
                      <a:pt x="26457" y="31825"/>
                    </a:cubicBezTo>
                    <a:cubicBezTo>
                      <a:pt x="18660" y="40771"/>
                      <a:pt x="14698" y="51763"/>
                      <a:pt x="14698" y="65056"/>
                    </a:cubicBezTo>
                    <a:cubicBezTo>
                      <a:pt x="14698" y="73619"/>
                      <a:pt x="16488" y="81032"/>
                      <a:pt x="19938" y="87422"/>
                    </a:cubicBezTo>
                    <a:cubicBezTo>
                      <a:pt x="23389" y="93813"/>
                      <a:pt x="26840" y="96880"/>
                      <a:pt x="30291" y="96880"/>
                    </a:cubicBezTo>
                    <a:cubicBezTo>
                      <a:pt x="31825" y="96880"/>
                      <a:pt x="33486" y="96241"/>
                      <a:pt x="35148" y="94835"/>
                    </a:cubicBezTo>
                    <a:cubicBezTo>
                      <a:pt x="36809" y="93429"/>
                      <a:pt x="38726" y="90873"/>
                      <a:pt x="40899" y="87166"/>
                    </a:cubicBezTo>
                    <a:cubicBezTo>
                      <a:pt x="43072" y="83460"/>
                      <a:pt x="45117" y="78603"/>
                      <a:pt x="47034" y="72724"/>
                    </a:cubicBezTo>
                    <a:cubicBezTo>
                      <a:pt x="48951" y="66844"/>
                      <a:pt x="50868" y="59048"/>
                      <a:pt x="52913" y="49079"/>
                    </a:cubicBezTo>
                    <a:cubicBezTo>
                      <a:pt x="54958" y="39238"/>
                      <a:pt x="56620" y="27990"/>
                      <a:pt x="58153" y="15337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5" name="フリーフォーム: 図形 534">
                <a:extLst>
                  <a:ext uri="{FF2B5EF4-FFF2-40B4-BE49-F238E27FC236}">
                    <a16:creationId xmlns:a16="http://schemas.microsoft.com/office/drawing/2014/main" id="{61100C05-D57A-AB3A-9A6C-213E6F923366}"/>
                  </a:ext>
                </a:extLst>
              </p:cNvPr>
              <p:cNvSpPr/>
              <p:nvPr/>
            </p:nvSpPr>
            <p:spPr>
              <a:xfrm>
                <a:off x="9109620" y="6179195"/>
                <a:ext cx="143019" cy="137012"/>
              </a:xfrm>
              <a:custGeom>
                <a:avLst/>
                <a:gdLst>
                  <a:gd name="connsiteX0" fmla="*/ 135351 w 143019"/>
                  <a:gd name="connsiteY0" fmla="*/ 8308 h 137012"/>
                  <a:gd name="connsiteX1" fmla="*/ 135351 w 143019"/>
                  <a:gd name="connsiteY1" fmla="*/ 29780 h 137012"/>
                  <a:gd name="connsiteX2" fmla="*/ 143019 w 143019"/>
                  <a:gd name="connsiteY2" fmla="*/ 29780 h 137012"/>
                  <a:gd name="connsiteX3" fmla="*/ 143019 w 143019"/>
                  <a:gd name="connsiteY3" fmla="*/ 42817 h 137012"/>
                  <a:gd name="connsiteX4" fmla="*/ 135351 w 143019"/>
                  <a:gd name="connsiteY4" fmla="*/ 42817 h 137012"/>
                  <a:gd name="connsiteX5" fmla="*/ 135351 w 143019"/>
                  <a:gd name="connsiteY5" fmla="*/ 64544 h 137012"/>
                  <a:gd name="connsiteX6" fmla="*/ 107744 w 143019"/>
                  <a:gd name="connsiteY6" fmla="*/ 64544 h 137012"/>
                  <a:gd name="connsiteX7" fmla="*/ 107744 w 143019"/>
                  <a:gd name="connsiteY7" fmla="*/ 74130 h 137012"/>
                  <a:gd name="connsiteX8" fmla="*/ 137140 w 143019"/>
                  <a:gd name="connsiteY8" fmla="*/ 74130 h 137012"/>
                  <a:gd name="connsiteX9" fmla="*/ 137140 w 143019"/>
                  <a:gd name="connsiteY9" fmla="*/ 86655 h 137012"/>
                  <a:gd name="connsiteX10" fmla="*/ 107744 w 143019"/>
                  <a:gd name="connsiteY10" fmla="*/ 86655 h 137012"/>
                  <a:gd name="connsiteX11" fmla="*/ 107744 w 143019"/>
                  <a:gd name="connsiteY11" fmla="*/ 96369 h 137012"/>
                  <a:gd name="connsiteX12" fmla="*/ 139441 w 143019"/>
                  <a:gd name="connsiteY12" fmla="*/ 96369 h 137012"/>
                  <a:gd name="connsiteX13" fmla="*/ 139441 w 143019"/>
                  <a:gd name="connsiteY13" fmla="*/ 109405 h 137012"/>
                  <a:gd name="connsiteX14" fmla="*/ 107744 w 143019"/>
                  <a:gd name="connsiteY14" fmla="*/ 109405 h 137012"/>
                  <a:gd name="connsiteX15" fmla="*/ 107744 w 143019"/>
                  <a:gd name="connsiteY15" fmla="*/ 120653 h 137012"/>
                  <a:gd name="connsiteX16" fmla="*/ 140974 w 143019"/>
                  <a:gd name="connsiteY16" fmla="*/ 120653 h 137012"/>
                  <a:gd name="connsiteX17" fmla="*/ 140207 w 143019"/>
                  <a:gd name="connsiteY17" fmla="*/ 134200 h 137012"/>
                  <a:gd name="connsiteX18" fmla="*/ 106466 w 143019"/>
                  <a:gd name="connsiteY18" fmla="*/ 134200 h 137012"/>
                  <a:gd name="connsiteX19" fmla="*/ 71829 w 143019"/>
                  <a:gd name="connsiteY19" fmla="*/ 130622 h 137012"/>
                  <a:gd name="connsiteX20" fmla="*/ 49079 w 143019"/>
                  <a:gd name="connsiteY20" fmla="*/ 117713 h 137012"/>
                  <a:gd name="connsiteX21" fmla="*/ 35020 w 143019"/>
                  <a:gd name="connsiteY21" fmla="*/ 136629 h 137012"/>
                  <a:gd name="connsiteX22" fmla="*/ 27351 w 143019"/>
                  <a:gd name="connsiteY22" fmla="*/ 126532 h 137012"/>
                  <a:gd name="connsiteX23" fmla="*/ 27351 w 143019"/>
                  <a:gd name="connsiteY23" fmla="*/ 137013 h 137012"/>
                  <a:gd name="connsiteX24" fmla="*/ 12526 w 143019"/>
                  <a:gd name="connsiteY24" fmla="*/ 137013 h 137012"/>
                  <a:gd name="connsiteX25" fmla="*/ 12526 w 143019"/>
                  <a:gd name="connsiteY25" fmla="*/ 72724 h 137012"/>
                  <a:gd name="connsiteX26" fmla="*/ 6135 w 143019"/>
                  <a:gd name="connsiteY26" fmla="*/ 84483 h 137012"/>
                  <a:gd name="connsiteX27" fmla="*/ 0 w 143019"/>
                  <a:gd name="connsiteY27" fmla="*/ 66972 h 137012"/>
                  <a:gd name="connsiteX28" fmla="*/ 22111 w 143019"/>
                  <a:gd name="connsiteY28" fmla="*/ 384 h 137012"/>
                  <a:gd name="connsiteX29" fmla="*/ 36170 w 143019"/>
                  <a:gd name="connsiteY29" fmla="*/ 1023 h 137012"/>
                  <a:gd name="connsiteX30" fmla="*/ 35787 w 143019"/>
                  <a:gd name="connsiteY30" fmla="*/ 4090 h 137012"/>
                  <a:gd name="connsiteX31" fmla="*/ 35404 w 143019"/>
                  <a:gd name="connsiteY31" fmla="*/ 6902 h 137012"/>
                  <a:gd name="connsiteX32" fmla="*/ 61988 w 143019"/>
                  <a:gd name="connsiteY32" fmla="*/ 6902 h 137012"/>
                  <a:gd name="connsiteX33" fmla="*/ 61988 w 143019"/>
                  <a:gd name="connsiteY33" fmla="*/ 20578 h 137012"/>
                  <a:gd name="connsiteX34" fmla="*/ 47162 w 143019"/>
                  <a:gd name="connsiteY34" fmla="*/ 52019 h 137012"/>
                  <a:gd name="connsiteX35" fmla="*/ 63777 w 143019"/>
                  <a:gd name="connsiteY35" fmla="*/ 52019 h 137012"/>
                  <a:gd name="connsiteX36" fmla="*/ 63777 w 143019"/>
                  <a:gd name="connsiteY36" fmla="*/ 65183 h 137012"/>
                  <a:gd name="connsiteX37" fmla="*/ 55342 w 143019"/>
                  <a:gd name="connsiteY37" fmla="*/ 104548 h 137012"/>
                  <a:gd name="connsiteX38" fmla="*/ 70168 w 143019"/>
                  <a:gd name="connsiteY38" fmla="*/ 115924 h 137012"/>
                  <a:gd name="connsiteX39" fmla="*/ 91895 w 143019"/>
                  <a:gd name="connsiteY39" fmla="*/ 120397 h 137012"/>
                  <a:gd name="connsiteX40" fmla="*/ 92407 w 143019"/>
                  <a:gd name="connsiteY40" fmla="*/ 109533 h 137012"/>
                  <a:gd name="connsiteX41" fmla="*/ 62627 w 143019"/>
                  <a:gd name="connsiteY41" fmla="*/ 109533 h 137012"/>
                  <a:gd name="connsiteX42" fmla="*/ 62627 w 143019"/>
                  <a:gd name="connsiteY42" fmla="*/ 96496 h 137012"/>
                  <a:gd name="connsiteX43" fmla="*/ 91895 w 143019"/>
                  <a:gd name="connsiteY43" fmla="*/ 96496 h 137012"/>
                  <a:gd name="connsiteX44" fmla="*/ 91895 w 143019"/>
                  <a:gd name="connsiteY44" fmla="*/ 86783 h 137012"/>
                  <a:gd name="connsiteX45" fmla="*/ 66206 w 143019"/>
                  <a:gd name="connsiteY45" fmla="*/ 86783 h 137012"/>
                  <a:gd name="connsiteX46" fmla="*/ 66206 w 143019"/>
                  <a:gd name="connsiteY46" fmla="*/ 74257 h 137012"/>
                  <a:gd name="connsiteX47" fmla="*/ 91895 w 143019"/>
                  <a:gd name="connsiteY47" fmla="*/ 74257 h 137012"/>
                  <a:gd name="connsiteX48" fmla="*/ 91895 w 143019"/>
                  <a:gd name="connsiteY48" fmla="*/ 64672 h 137012"/>
                  <a:gd name="connsiteX49" fmla="*/ 68634 w 143019"/>
                  <a:gd name="connsiteY49" fmla="*/ 64672 h 137012"/>
                  <a:gd name="connsiteX50" fmla="*/ 68634 w 143019"/>
                  <a:gd name="connsiteY50" fmla="*/ 52530 h 137012"/>
                  <a:gd name="connsiteX51" fmla="*/ 91895 w 143019"/>
                  <a:gd name="connsiteY51" fmla="*/ 52530 h 137012"/>
                  <a:gd name="connsiteX52" fmla="*/ 91895 w 143019"/>
                  <a:gd name="connsiteY52" fmla="*/ 42817 h 137012"/>
                  <a:gd name="connsiteX53" fmla="*/ 60710 w 143019"/>
                  <a:gd name="connsiteY53" fmla="*/ 42817 h 137012"/>
                  <a:gd name="connsiteX54" fmla="*/ 60710 w 143019"/>
                  <a:gd name="connsiteY54" fmla="*/ 29780 h 137012"/>
                  <a:gd name="connsiteX55" fmla="*/ 91895 w 143019"/>
                  <a:gd name="connsiteY55" fmla="*/ 29780 h 137012"/>
                  <a:gd name="connsiteX56" fmla="*/ 91895 w 143019"/>
                  <a:gd name="connsiteY56" fmla="*/ 20705 h 137012"/>
                  <a:gd name="connsiteX57" fmla="*/ 67100 w 143019"/>
                  <a:gd name="connsiteY57" fmla="*/ 20705 h 137012"/>
                  <a:gd name="connsiteX58" fmla="*/ 67100 w 143019"/>
                  <a:gd name="connsiteY58" fmla="*/ 8308 h 137012"/>
                  <a:gd name="connsiteX59" fmla="*/ 91895 w 143019"/>
                  <a:gd name="connsiteY59" fmla="*/ 8308 h 137012"/>
                  <a:gd name="connsiteX60" fmla="*/ 91895 w 143019"/>
                  <a:gd name="connsiteY60" fmla="*/ 0 h 137012"/>
                  <a:gd name="connsiteX61" fmla="*/ 107744 w 143019"/>
                  <a:gd name="connsiteY61" fmla="*/ 0 h 137012"/>
                  <a:gd name="connsiteX62" fmla="*/ 107744 w 143019"/>
                  <a:gd name="connsiteY62" fmla="*/ 8308 h 137012"/>
                  <a:gd name="connsiteX63" fmla="*/ 135351 w 143019"/>
                  <a:gd name="connsiteY63" fmla="*/ 8308 h 137012"/>
                  <a:gd name="connsiteX64" fmla="*/ 27096 w 143019"/>
                  <a:gd name="connsiteY64" fmla="*/ 43456 h 137012"/>
                  <a:gd name="connsiteX65" fmla="*/ 27096 w 143019"/>
                  <a:gd name="connsiteY65" fmla="*/ 77581 h 137012"/>
                  <a:gd name="connsiteX66" fmla="*/ 37960 w 143019"/>
                  <a:gd name="connsiteY66" fmla="*/ 70423 h 137012"/>
                  <a:gd name="connsiteX67" fmla="*/ 45884 w 143019"/>
                  <a:gd name="connsiteY67" fmla="*/ 89212 h 137012"/>
                  <a:gd name="connsiteX68" fmla="*/ 50230 w 143019"/>
                  <a:gd name="connsiteY68" fmla="*/ 65056 h 137012"/>
                  <a:gd name="connsiteX69" fmla="*/ 31058 w 143019"/>
                  <a:gd name="connsiteY69" fmla="*/ 65056 h 137012"/>
                  <a:gd name="connsiteX70" fmla="*/ 31058 w 143019"/>
                  <a:gd name="connsiteY70" fmla="*/ 51891 h 137012"/>
                  <a:gd name="connsiteX71" fmla="*/ 48057 w 143019"/>
                  <a:gd name="connsiteY71" fmla="*/ 20450 h 137012"/>
                  <a:gd name="connsiteX72" fmla="*/ 33103 w 143019"/>
                  <a:gd name="connsiteY72" fmla="*/ 20450 h 137012"/>
                  <a:gd name="connsiteX73" fmla="*/ 27351 w 143019"/>
                  <a:gd name="connsiteY73" fmla="*/ 43456 h 137012"/>
                  <a:gd name="connsiteX74" fmla="*/ 27096 w 143019"/>
                  <a:gd name="connsiteY74" fmla="*/ 80776 h 137012"/>
                  <a:gd name="connsiteX75" fmla="*/ 27096 w 143019"/>
                  <a:gd name="connsiteY75" fmla="*/ 123720 h 137012"/>
                  <a:gd name="connsiteX76" fmla="*/ 39366 w 143019"/>
                  <a:gd name="connsiteY76" fmla="*/ 105699 h 137012"/>
                  <a:gd name="connsiteX77" fmla="*/ 27096 w 143019"/>
                  <a:gd name="connsiteY77" fmla="*/ 80776 h 137012"/>
                  <a:gd name="connsiteX78" fmla="*/ 107616 w 143019"/>
                  <a:gd name="connsiteY78" fmla="*/ 20833 h 137012"/>
                  <a:gd name="connsiteX79" fmla="*/ 107616 w 143019"/>
                  <a:gd name="connsiteY79" fmla="*/ 29908 h 137012"/>
                  <a:gd name="connsiteX80" fmla="*/ 120653 w 143019"/>
                  <a:gd name="connsiteY80" fmla="*/ 29908 h 137012"/>
                  <a:gd name="connsiteX81" fmla="*/ 120653 w 143019"/>
                  <a:gd name="connsiteY81" fmla="*/ 20833 h 137012"/>
                  <a:gd name="connsiteX82" fmla="*/ 107616 w 143019"/>
                  <a:gd name="connsiteY82" fmla="*/ 20833 h 137012"/>
                  <a:gd name="connsiteX83" fmla="*/ 107616 w 143019"/>
                  <a:gd name="connsiteY83" fmla="*/ 52530 h 137012"/>
                  <a:gd name="connsiteX84" fmla="*/ 120653 w 143019"/>
                  <a:gd name="connsiteY84" fmla="*/ 52530 h 137012"/>
                  <a:gd name="connsiteX85" fmla="*/ 120653 w 143019"/>
                  <a:gd name="connsiteY85" fmla="*/ 42817 h 137012"/>
                  <a:gd name="connsiteX86" fmla="*/ 107616 w 143019"/>
                  <a:gd name="connsiteY86" fmla="*/ 42817 h 137012"/>
                  <a:gd name="connsiteX87" fmla="*/ 107616 w 143019"/>
                  <a:gd name="connsiteY87" fmla="*/ 52530 h 13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43019" h="137012">
                    <a:moveTo>
                      <a:pt x="135351" y="8308"/>
                    </a:moveTo>
                    <a:lnTo>
                      <a:pt x="135351" y="29780"/>
                    </a:lnTo>
                    <a:lnTo>
                      <a:pt x="143019" y="29780"/>
                    </a:lnTo>
                    <a:lnTo>
                      <a:pt x="143019" y="42817"/>
                    </a:lnTo>
                    <a:lnTo>
                      <a:pt x="135351" y="42817"/>
                    </a:lnTo>
                    <a:lnTo>
                      <a:pt x="135351" y="64544"/>
                    </a:lnTo>
                    <a:lnTo>
                      <a:pt x="107744" y="64544"/>
                    </a:lnTo>
                    <a:lnTo>
                      <a:pt x="107744" y="74130"/>
                    </a:lnTo>
                    <a:lnTo>
                      <a:pt x="137140" y="74130"/>
                    </a:lnTo>
                    <a:lnTo>
                      <a:pt x="137140" y="86655"/>
                    </a:lnTo>
                    <a:lnTo>
                      <a:pt x="107744" y="86655"/>
                    </a:lnTo>
                    <a:lnTo>
                      <a:pt x="107744" y="96369"/>
                    </a:lnTo>
                    <a:lnTo>
                      <a:pt x="139441" y="96369"/>
                    </a:lnTo>
                    <a:lnTo>
                      <a:pt x="139441" y="109405"/>
                    </a:lnTo>
                    <a:lnTo>
                      <a:pt x="107744" y="109405"/>
                    </a:lnTo>
                    <a:lnTo>
                      <a:pt x="107744" y="120653"/>
                    </a:lnTo>
                    <a:lnTo>
                      <a:pt x="140974" y="120653"/>
                    </a:lnTo>
                    <a:lnTo>
                      <a:pt x="140207" y="134200"/>
                    </a:lnTo>
                    <a:lnTo>
                      <a:pt x="106466" y="134200"/>
                    </a:lnTo>
                    <a:cubicBezTo>
                      <a:pt x="92151" y="134200"/>
                      <a:pt x="80648" y="133050"/>
                      <a:pt x="71829" y="130622"/>
                    </a:cubicBezTo>
                    <a:cubicBezTo>
                      <a:pt x="63011" y="128194"/>
                      <a:pt x="55342" y="123976"/>
                      <a:pt x="49079" y="117713"/>
                    </a:cubicBezTo>
                    <a:cubicBezTo>
                      <a:pt x="45373" y="124232"/>
                      <a:pt x="40771" y="130494"/>
                      <a:pt x="35020" y="136629"/>
                    </a:cubicBezTo>
                    <a:lnTo>
                      <a:pt x="27351" y="126532"/>
                    </a:lnTo>
                    <a:lnTo>
                      <a:pt x="27351" y="137013"/>
                    </a:lnTo>
                    <a:lnTo>
                      <a:pt x="12526" y="137013"/>
                    </a:lnTo>
                    <a:lnTo>
                      <a:pt x="12526" y="72724"/>
                    </a:lnTo>
                    <a:cubicBezTo>
                      <a:pt x="9458" y="78731"/>
                      <a:pt x="7285" y="82693"/>
                      <a:pt x="6135" y="84483"/>
                    </a:cubicBezTo>
                    <a:lnTo>
                      <a:pt x="0" y="66972"/>
                    </a:lnTo>
                    <a:cubicBezTo>
                      <a:pt x="10736" y="48568"/>
                      <a:pt x="18149" y="26329"/>
                      <a:pt x="22111" y="384"/>
                    </a:cubicBezTo>
                    <a:lnTo>
                      <a:pt x="36170" y="1023"/>
                    </a:lnTo>
                    <a:cubicBezTo>
                      <a:pt x="36170" y="1662"/>
                      <a:pt x="35915" y="2684"/>
                      <a:pt x="35787" y="4090"/>
                    </a:cubicBezTo>
                    <a:cubicBezTo>
                      <a:pt x="35659" y="5496"/>
                      <a:pt x="35531" y="6390"/>
                      <a:pt x="35404" y="6902"/>
                    </a:cubicBezTo>
                    <a:lnTo>
                      <a:pt x="61988" y="6902"/>
                    </a:lnTo>
                    <a:lnTo>
                      <a:pt x="61988" y="20578"/>
                    </a:lnTo>
                    <a:cubicBezTo>
                      <a:pt x="58026" y="31825"/>
                      <a:pt x="53041" y="42305"/>
                      <a:pt x="47162" y="52019"/>
                    </a:cubicBezTo>
                    <a:lnTo>
                      <a:pt x="63777" y="52019"/>
                    </a:lnTo>
                    <a:lnTo>
                      <a:pt x="63777" y="65183"/>
                    </a:lnTo>
                    <a:cubicBezTo>
                      <a:pt x="62244" y="80648"/>
                      <a:pt x="59432" y="93685"/>
                      <a:pt x="55342" y="104548"/>
                    </a:cubicBezTo>
                    <a:cubicBezTo>
                      <a:pt x="59559" y="109789"/>
                      <a:pt x="64544" y="113623"/>
                      <a:pt x="70168" y="115924"/>
                    </a:cubicBezTo>
                    <a:cubicBezTo>
                      <a:pt x="75792" y="118352"/>
                      <a:pt x="83076" y="119758"/>
                      <a:pt x="91895" y="120397"/>
                    </a:cubicBezTo>
                    <a:lnTo>
                      <a:pt x="92407" y="109533"/>
                    </a:lnTo>
                    <a:lnTo>
                      <a:pt x="62627" y="109533"/>
                    </a:lnTo>
                    <a:lnTo>
                      <a:pt x="62627" y="96496"/>
                    </a:lnTo>
                    <a:lnTo>
                      <a:pt x="91895" y="96496"/>
                    </a:lnTo>
                    <a:lnTo>
                      <a:pt x="91895" y="86783"/>
                    </a:lnTo>
                    <a:lnTo>
                      <a:pt x="66206" y="86783"/>
                    </a:lnTo>
                    <a:lnTo>
                      <a:pt x="66206" y="74257"/>
                    </a:lnTo>
                    <a:lnTo>
                      <a:pt x="91895" y="74257"/>
                    </a:lnTo>
                    <a:lnTo>
                      <a:pt x="91895" y="64672"/>
                    </a:lnTo>
                    <a:lnTo>
                      <a:pt x="68634" y="64672"/>
                    </a:lnTo>
                    <a:lnTo>
                      <a:pt x="68634" y="52530"/>
                    </a:lnTo>
                    <a:lnTo>
                      <a:pt x="91895" y="52530"/>
                    </a:lnTo>
                    <a:lnTo>
                      <a:pt x="91895" y="42817"/>
                    </a:lnTo>
                    <a:lnTo>
                      <a:pt x="60710" y="42817"/>
                    </a:lnTo>
                    <a:lnTo>
                      <a:pt x="60710" y="29780"/>
                    </a:lnTo>
                    <a:lnTo>
                      <a:pt x="91895" y="29780"/>
                    </a:lnTo>
                    <a:lnTo>
                      <a:pt x="91895" y="20705"/>
                    </a:lnTo>
                    <a:lnTo>
                      <a:pt x="67100" y="20705"/>
                    </a:lnTo>
                    <a:lnTo>
                      <a:pt x="67100" y="8308"/>
                    </a:lnTo>
                    <a:lnTo>
                      <a:pt x="91895" y="8308"/>
                    </a:lnTo>
                    <a:lnTo>
                      <a:pt x="91895" y="0"/>
                    </a:lnTo>
                    <a:lnTo>
                      <a:pt x="107744" y="0"/>
                    </a:lnTo>
                    <a:lnTo>
                      <a:pt x="107744" y="8308"/>
                    </a:lnTo>
                    <a:lnTo>
                      <a:pt x="135351" y="8308"/>
                    </a:lnTo>
                    <a:close/>
                    <a:moveTo>
                      <a:pt x="27096" y="43456"/>
                    </a:moveTo>
                    <a:lnTo>
                      <a:pt x="27096" y="77581"/>
                    </a:lnTo>
                    <a:lnTo>
                      <a:pt x="37960" y="70423"/>
                    </a:lnTo>
                    <a:cubicBezTo>
                      <a:pt x="40388" y="76942"/>
                      <a:pt x="42944" y="83204"/>
                      <a:pt x="45884" y="89212"/>
                    </a:cubicBezTo>
                    <a:cubicBezTo>
                      <a:pt x="48057" y="81543"/>
                      <a:pt x="49463" y="73491"/>
                      <a:pt x="50230" y="65056"/>
                    </a:cubicBezTo>
                    <a:lnTo>
                      <a:pt x="31058" y="65056"/>
                    </a:lnTo>
                    <a:lnTo>
                      <a:pt x="31058" y="51891"/>
                    </a:lnTo>
                    <a:cubicBezTo>
                      <a:pt x="37449" y="42050"/>
                      <a:pt x="43072" y="31569"/>
                      <a:pt x="48057" y="20450"/>
                    </a:cubicBezTo>
                    <a:lnTo>
                      <a:pt x="33103" y="20450"/>
                    </a:lnTo>
                    <a:cubicBezTo>
                      <a:pt x="31442" y="28757"/>
                      <a:pt x="29524" y="36426"/>
                      <a:pt x="27351" y="43456"/>
                    </a:cubicBezTo>
                    <a:close/>
                    <a:moveTo>
                      <a:pt x="27096" y="80776"/>
                    </a:moveTo>
                    <a:lnTo>
                      <a:pt x="27096" y="123720"/>
                    </a:lnTo>
                    <a:cubicBezTo>
                      <a:pt x="32208" y="117841"/>
                      <a:pt x="36298" y="111834"/>
                      <a:pt x="39366" y="105699"/>
                    </a:cubicBezTo>
                    <a:cubicBezTo>
                      <a:pt x="35276" y="99436"/>
                      <a:pt x="31186" y="91128"/>
                      <a:pt x="27096" y="80776"/>
                    </a:cubicBezTo>
                    <a:close/>
                    <a:moveTo>
                      <a:pt x="107616" y="20833"/>
                    </a:moveTo>
                    <a:lnTo>
                      <a:pt x="107616" y="29908"/>
                    </a:lnTo>
                    <a:lnTo>
                      <a:pt x="120653" y="29908"/>
                    </a:lnTo>
                    <a:lnTo>
                      <a:pt x="120653" y="20833"/>
                    </a:lnTo>
                    <a:lnTo>
                      <a:pt x="107616" y="20833"/>
                    </a:lnTo>
                    <a:close/>
                    <a:moveTo>
                      <a:pt x="107616" y="52530"/>
                    </a:moveTo>
                    <a:lnTo>
                      <a:pt x="120653" y="52530"/>
                    </a:lnTo>
                    <a:lnTo>
                      <a:pt x="120653" y="42817"/>
                    </a:lnTo>
                    <a:lnTo>
                      <a:pt x="107616" y="42817"/>
                    </a:lnTo>
                    <a:lnTo>
                      <a:pt x="107616" y="5253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6" name="フリーフォーム: 図形 535">
                <a:extLst>
                  <a:ext uri="{FF2B5EF4-FFF2-40B4-BE49-F238E27FC236}">
                    <a16:creationId xmlns:a16="http://schemas.microsoft.com/office/drawing/2014/main" id="{56772C54-D4BF-FE36-F5CC-56FF411DB828}"/>
                  </a:ext>
                </a:extLst>
              </p:cNvPr>
              <p:cNvSpPr/>
              <p:nvPr/>
            </p:nvSpPr>
            <p:spPr>
              <a:xfrm>
                <a:off x="9260691" y="6176511"/>
                <a:ext cx="138290" cy="139824"/>
              </a:xfrm>
              <a:custGeom>
                <a:avLst/>
                <a:gdLst>
                  <a:gd name="connsiteX0" fmla="*/ 114262 w 138290"/>
                  <a:gd name="connsiteY0" fmla="*/ 109277 h 139824"/>
                  <a:gd name="connsiteX1" fmla="*/ 138290 w 138290"/>
                  <a:gd name="connsiteY1" fmla="*/ 124103 h 139824"/>
                  <a:gd name="connsiteX2" fmla="*/ 130622 w 138290"/>
                  <a:gd name="connsiteY2" fmla="*/ 136501 h 139824"/>
                  <a:gd name="connsiteX3" fmla="*/ 89339 w 138290"/>
                  <a:gd name="connsiteY3" fmla="*/ 103143 h 139824"/>
                  <a:gd name="connsiteX4" fmla="*/ 89339 w 138290"/>
                  <a:gd name="connsiteY4" fmla="*/ 117073 h 139824"/>
                  <a:gd name="connsiteX5" fmla="*/ 86272 w 138290"/>
                  <a:gd name="connsiteY5" fmla="*/ 135350 h 139824"/>
                  <a:gd name="connsiteX6" fmla="*/ 70551 w 138290"/>
                  <a:gd name="connsiteY6" fmla="*/ 138929 h 139824"/>
                  <a:gd name="connsiteX7" fmla="*/ 52530 w 138290"/>
                  <a:gd name="connsiteY7" fmla="*/ 138162 h 139824"/>
                  <a:gd name="connsiteX8" fmla="*/ 51891 w 138290"/>
                  <a:gd name="connsiteY8" fmla="*/ 124615 h 139824"/>
                  <a:gd name="connsiteX9" fmla="*/ 67100 w 138290"/>
                  <a:gd name="connsiteY9" fmla="*/ 125381 h 139824"/>
                  <a:gd name="connsiteX10" fmla="*/ 72468 w 138290"/>
                  <a:gd name="connsiteY10" fmla="*/ 124231 h 139824"/>
                  <a:gd name="connsiteX11" fmla="*/ 73491 w 138290"/>
                  <a:gd name="connsiteY11" fmla="*/ 117584 h 139824"/>
                  <a:gd name="connsiteX12" fmla="*/ 73491 w 138290"/>
                  <a:gd name="connsiteY12" fmla="*/ 105826 h 139824"/>
                  <a:gd name="connsiteX13" fmla="*/ 27990 w 138290"/>
                  <a:gd name="connsiteY13" fmla="*/ 135095 h 139824"/>
                  <a:gd name="connsiteX14" fmla="*/ 20322 w 138290"/>
                  <a:gd name="connsiteY14" fmla="*/ 123208 h 139824"/>
                  <a:gd name="connsiteX15" fmla="*/ 45756 w 138290"/>
                  <a:gd name="connsiteY15" fmla="*/ 109277 h 139824"/>
                  <a:gd name="connsiteX16" fmla="*/ 29907 w 138290"/>
                  <a:gd name="connsiteY16" fmla="*/ 93429 h 139824"/>
                  <a:gd name="connsiteX17" fmla="*/ 38087 w 138290"/>
                  <a:gd name="connsiteY17" fmla="*/ 85377 h 139824"/>
                  <a:gd name="connsiteX18" fmla="*/ 31952 w 138290"/>
                  <a:gd name="connsiteY18" fmla="*/ 85377 h 139824"/>
                  <a:gd name="connsiteX19" fmla="*/ 31952 w 138290"/>
                  <a:gd name="connsiteY19" fmla="*/ 73746 h 139824"/>
                  <a:gd name="connsiteX20" fmla="*/ 73491 w 138290"/>
                  <a:gd name="connsiteY20" fmla="*/ 73746 h 139824"/>
                  <a:gd name="connsiteX21" fmla="*/ 73491 w 138290"/>
                  <a:gd name="connsiteY21" fmla="*/ 65439 h 139824"/>
                  <a:gd name="connsiteX22" fmla="*/ 25562 w 138290"/>
                  <a:gd name="connsiteY22" fmla="*/ 65439 h 139824"/>
                  <a:gd name="connsiteX23" fmla="*/ 25562 w 138290"/>
                  <a:gd name="connsiteY23" fmla="*/ 68506 h 139824"/>
                  <a:gd name="connsiteX24" fmla="*/ 11503 w 138290"/>
                  <a:gd name="connsiteY24" fmla="*/ 139824 h 139824"/>
                  <a:gd name="connsiteX25" fmla="*/ 0 w 138290"/>
                  <a:gd name="connsiteY25" fmla="*/ 126659 h 139824"/>
                  <a:gd name="connsiteX26" fmla="*/ 7924 w 138290"/>
                  <a:gd name="connsiteY26" fmla="*/ 98925 h 139824"/>
                  <a:gd name="connsiteX27" fmla="*/ 10353 w 138290"/>
                  <a:gd name="connsiteY27" fmla="*/ 57386 h 139824"/>
                  <a:gd name="connsiteX28" fmla="*/ 10353 w 138290"/>
                  <a:gd name="connsiteY28" fmla="*/ 12525 h 139824"/>
                  <a:gd name="connsiteX29" fmla="*/ 65822 w 138290"/>
                  <a:gd name="connsiteY29" fmla="*/ 12525 h 139824"/>
                  <a:gd name="connsiteX30" fmla="*/ 65822 w 138290"/>
                  <a:gd name="connsiteY30" fmla="*/ 0 h 139824"/>
                  <a:gd name="connsiteX31" fmla="*/ 82182 w 138290"/>
                  <a:gd name="connsiteY31" fmla="*/ 0 h 139824"/>
                  <a:gd name="connsiteX32" fmla="*/ 82182 w 138290"/>
                  <a:gd name="connsiteY32" fmla="*/ 12525 h 139824"/>
                  <a:gd name="connsiteX33" fmla="*/ 136373 w 138290"/>
                  <a:gd name="connsiteY33" fmla="*/ 12525 h 139824"/>
                  <a:gd name="connsiteX34" fmla="*/ 136373 w 138290"/>
                  <a:gd name="connsiteY34" fmla="*/ 25689 h 139824"/>
                  <a:gd name="connsiteX35" fmla="*/ 89595 w 138290"/>
                  <a:gd name="connsiteY35" fmla="*/ 25689 h 139824"/>
                  <a:gd name="connsiteX36" fmla="*/ 89595 w 138290"/>
                  <a:gd name="connsiteY36" fmla="*/ 32974 h 139824"/>
                  <a:gd name="connsiteX37" fmla="*/ 129727 w 138290"/>
                  <a:gd name="connsiteY37" fmla="*/ 32974 h 139824"/>
                  <a:gd name="connsiteX38" fmla="*/ 129727 w 138290"/>
                  <a:gd name="connsiteY38" fmla="*/ 52658 h 139824"/>
                  <a:gd name="connsiteX39" fmla="*/ 137907 w 138290"/>
                  <a:gd name="connsiteY39" fmla="*/ 52658 h 139824"/>
                  <a:gd name="connsiteX40" fmla="*/ 137907 w 138290"/>
                  <a:gd name="connsiteY40" fmla="*/ 65439 h 139824"/>
                  <a:gd name="connsiteX41" fmla="*/ 129727 w 138290"/>
                  <a:gd name="connsiteY41" fmla="*/ 65439 h 139824"/>
                  <a:gd name="connsiteX42" fmla="*/ 129727 w 138290"/>
                  <a:gd name="connsiteY42" fmla="*/ 85121 h 139824"/>
                  <a:gd name="connsiteX43" fmla="*/ 134840 w 138290"/>
                  <a:gd name="connsiteY43" fmla="*/ 89978 h 139824"/>
                  <a:gd name="connsiteX44" fmla="*/ 114645 w 138290"/>
                  <a:gd name="connsiteY44" fmla="*/ 109533 h 139824"/>
                  <a:gd name="connsiteX45" fmla="*/ 73363 w 138290"/>
                  <a:gd name="connsiteY45" fmla="*/ 44478 h 139824"/>
                  <a:gd name="connsiteX46" fmla="*/ 31825 w 138290"/>
                  <a:gd name="connsiteY46" fmla="*/ 44478 h 139824"/>
                  <a:gd name="connsiteX47" fmla="*/ 31825 w 138290"/>
                  <a:gd name="connsiteY47" fmla="*/ 32847 h 139824"/>
                  <a:gd name="connsiteX48" fmla="*/ 73363 w 138290"/>
                  <a:gd name="connsiteY48" fmla="*/ 32847 h 139824"/>
                  <a:gd name="connsiteX49" fmla="*/ 73363 w 138290"/>
                  <a:gd name="connsiteY49" fmla="*/ 25562 h 139824"/>
                  <a:gd name="connsiteX50" fmla="*/ 25434 w 138290"/>
                  <a:gd name="connsiteY50" fmla="*/ 25562 h 139824"/>
                  <a:gd name="connsiteX51" fmla="*/ 25434 w 138290"/>
                  <a:gd name="connsiteY51" fmla="*/ 52530 h 139824"/>
                  <a:gd name="connsiteX52" fmla="*/ 73363 w 138290"/>
                  <a:gd name="connsiteY52" fmla="*/ 52530 h 139824"/>
                  <a:gd name="connsiteX53" fmla="*/ 73363 w 138290"/>
                  <a:gd name="connsiteY53" fmla="*/ 44478 h 139824"/>
                  <a:gd name="connsiteX54" fmla="*/ 56620 w 138290"/>
                  <a:gd name="connsiteY54" fmla="*/ 101608 h 139824"/>
                  <a:gd name="connsiteX55" fmla="*/ 66845 w 138290"/>
                  <a:gd name="connsiteY55" fmla="*/ 93429 h 139824"/>
                  <a:gd name="connsiteX56" fmla="*/ 73363 w 138290"/>
                  <a:gd name="connsiteY56" fmla="*/ 101608 h 139824"/>
                  <a:gd name="connsiteX57" fmla="*/ 73363 w 138290"/>
                  <a:gd name="connsiteY57" fmla="*/ 85249 h 139824"/>
                  <a:gd name="connsiteX58" fmla="*/ 40516 w 138290"/>
                  <a:gd name="connsiteY58" fmla="*/ 85249 h 139824"/>
                  <a:gd name="connsiteX59" fmla="*/ 56620 w 138290"/>
                  <a:gd name="connsiteY59" fmla="*/ 101608 h 139824"/>
                  <a:gd name="connsiteX60" fmla="*/ 89339 w 138290"/>
                  <a:gd name="connsiteY60" fmla="*/ 44478 h 139824"/>
                  <a:gd name="connsiteX61" fmla="*/ 89339 w 138290"/>
                  <a:gd name="connsiteY61" fmla="*/ 52530 h 139824"/>
                  <a:gd name="connsiteX62" fmla="*/ 114134 w 138290"/>
                  <a:gd name="connsiteY62" fmla="*/ 52530 h 139824"/>
                  <a:gd name="connsiteX63" fmla="*/ 114134 w 138290"/>
                  <a:gd name="connsiteY63" fmla="*/ 44478 h 139824"/>
                  <a:gd name="connsiteX64" fmla="*/ 89339 w 138290"/>
                  <a:gd name="connsiteY64" fmla="*/ 44478 h 139824"/>
                  <a:gd name="connsiteX65" fmla="*/ 89339 w 138290"/>
                  <a:gd name="connsiteY65" fmla="*/ 73618 h 139824"/>
                  <a:gd name="connsiteX66" fmla="*/ 114134 w 138290"/>
                  <a:gd name="connsiteY66" fmla="*/ 73618 h 139824"/>
                  <a:gd name="connsiteX67" fmla="*/ 114134 w 138290"/>
                  <a:gd name="connsiteY67" fmla="*/ 65311 h 139824"/>
                  <a:gd name="connsiteX68" fmla="*/ 89339 w 138290"/>
                  <a:gd name="connsiteY68" fmla="*/ 65311 h 139824"/>
                  <a:gd name="connsiteX69" fmla="*/ 89339 w 138290"/>
                  <a:gd name="connsiteY69" fmla="*/ 73618 h 139824"/>
                  <a:gd name="connsiteX70" fmla="*/ 103782 w 138290"/>
                  <a:gd name="connsiteY70" fmla="*/ 100458 h 139824"/>
                  <a:gd name="connsiteX71" fmla="*/ 120397 w 138290"/>
                  <a:gd name="connsiteY71" fmla="*/ 85377 h 139824"/>
                  <a:gd name="connsiteX72" fmla="*/ 91128 w 138290"/>
                  <a:gd name="connsiteY72" fmla="*/ 85377 h 139824"/>
                  <a:gd name="connsiteX73" fmla="*/ 103782 w 138290"/>
                  <a:gd name="connsiteY73" fmla="*/ 100458 h 13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38290" h="139824">
                    <a:moveTo>
                      <a:pt x="114262" y="109277"/>
                    </a:moveTo>
                    <a:cubicBezTo>
                      <a:pt x="121931" y="115284"/>
                      <a:pt x="129983" y="120141"/>
                      <a:pt x="138290" y="124103"/>
                    </a:cubicBezTo>
                    <a:lnTo>
                      <a:pt x="130622" y="136501"/>
                    </a:lnTo>
                    <a:cubicBezTo>
                      <a:pt x="114262" y="128449"/>
                      <a:pt x="100459" y="117329"/>
                      <a:pt x="89339" y="103143"/>
                    </a:cubicBezTo>
                    <a:lnTo>
                      <a:pt x="89339" y="117073"/>
                    </a:lnTo>
                    <a:cubicBezTo>
                      <a:pt x="89339" y="126915"/>
                      <a:pt x="88317" y="132922"/>
                      <a:pt x="86272" y="135350"/>
                    </a:cubicBezTo>
                    <a:cubicBezTo>
                      <a:pt x="84227" y="137779"/>
                      <a:pt x="78986" y="138929"/>
                      <a:pt x="70551" y="138929"/>
                    </a:cubicBezTo>
                    <a:cubicBezTo>
                      <a:pt x="66461" y="138929"/>
                      <a:pt x="60454" y="138673"/>
                      <a:pt x="52530" y="138162"/>
                    </a:cubicBezTo>
                    <a:lnTo>
                      <a:pt x="51891" y="124615"/>
                    </a:lnTo>
                    <a:cubicBezTo>
                      <a:pt x="59048" y="125126"/>
                      <a:pt x="64033" y="125381"/>
                      <a:pt x="67100" y="125381"/>
                    </a:cubicBezTo>
                    <a:cubicBezTo>
                      <a:pt x="70167" y="125381"/>
                      <a:pt x="71702" y="124998"/>
                      <a:pt x="72468" y="124231"/>
                    </a:cubicBezTo>
                    <a:cubicBezTo>
                      <a:pt x="73107" y="123464"/>
                      <a:pt x="73491" y="121163"/>
                      <a:pt x="73491" y="117584"/>
                    </a:cubicBezTo>
                    <a:lnTo>
                      <a:pt x="73491" y="105826"/>
                    </a:lnTo>
                    <a:cubicBezTo>
                      <a:pt x="60198" y="117201"/>
                      <a:pt x="45117" y="127043"/>
                      <a:pt x="27990" y="135095"/>
                    </a:cubicBezTo>
                    <a:lnTo>
                      <a:pt x="20322" y="123208"/>
                    </a:lnTo>
                    <a:cubicBezTo>
                      <a:pt x="30291" y="118479"/>
                      <a:pt x="38854" y="113878"/>
                      <a:pt x="45756" y="109277"/>
                    </a:cubicBezTo>
                    <a:cubicBezTo>
                      <a:pt x="41283" y="104292"/>
                      <a:pt x="36042" y="99053"/>
                      <a:pt x="29907" y="93429"/>
                    </a:cubicBezTo>
                    <a:lnTo>
                      <a:pt x="38087" y="85377"/>
                    </a:lnTo>
                    <a:lnTo>
                      <a:pt x="31952" y="85377"/>
                    </a:lnTo>
                    <a:lnTo>
                      <a:pt x="31952" y="73746"/>
                    </a:lnTo>
                    <a:lnTo>
                      <a:pt x="73491" y="73746"/>
                    </a:lnTo>
                    <a:lnTo>
                      <a:pt x="73491" y="65439"/>
                    </a:lnTo>
                    <a:lnTo>
                      <a:pt x="25562" y="65439"/>
                    </a:lnTo>
                    <a:lnTo>
                      <a:pt x="25562" y="68506"/>
                    </a:lnTo>
                    <a:cubicBezTo>
                      <a:pt x="25562" y="98797"/>
                      <a:pt x="20833" y="122569"/>
                      <a:pt x="11503" y="139824"/>
                    </a:cubicBezTo>
                    <a:lnTo>
                      <a:pt x="0" y="126659"/>
                    </a:lnTo>
                    <a:cubicBezTo>
                      <a:pt x="3707" y="118479"/>
                      <a:pt x="6263" y="109277"/>
                      <a:pt x="7924" y="98925"/>
                    </a:cubicBezTo>
                    <a:cubicBezTo>
                      <a:pt x="9458" y="88572"/>
                      <a:pt x="10353" y="74768"/>
                      <a:pt x="10353" y="57386"/>
                    </a:cubicBezTo>
                    <a:lnTo>
                      <a:pt x="10353" y="12525"/>
                    </a:lnTo>
                    <a:lnTo>
                      <a:pt x="65822" y="12525"/>
                    </a:lnTo>
                    <a:lnTo>
                      <a:pt x="65822" y="0"/>
                    </a:lnTo>
                    <a:lnTo>
                      <a:pt x="82182" y="0"/>
                    </a:lnTo>
                    <a:lnTo>
                      <a:pt x="82182" y="12525"/>
                    </a:lnTo>
                    <a:lnTo>
                      <a:pt x="136373" y="12525"/>
                    </a:lnTo>
                    <a:lnTo>
                      <a:pt x="136373" y="25689"/>
                    </a:lnTo>
                    <a:lnTo>
                      <a:pt x="89595" y="25689"/>
                    </a:lnTo>
                    <a:lnTo>
                      <a:pt x="89595" y="32974"/>
                    </a:lnTo>
                    <a:lnTo>
                      <a:pt x="129727" y="32974"/>
                    </a:lnTo>
                    <a:lnTo>
                      <a:pt x="129727" y="52658"/>
                    </a:lnTo>
                    <a:lnTo>
                      <a:pt x="137907" y="52658"/>
                    </a:lnTo>
                    <a:lnTo>
                      <a:pt x="137907" y="65439"/>
                    </a:lnTo>
                    <a:lnTo>
                      <a:pt x="129727" y="65439"/>
                    </a:lnTo>
                    <a:lnTo>
                      <a:pt x="129727" y="85121"/>
                    </a:lnTo>
                    <a:lnTo>
                      <a:pt x="134840" y="89978"/>
                    </a:lnTo>
                    <a:cubicBezTo>
                      <a:pt x="128449" y="97391"/>
                      <a:pt x="121675" y="103782"/>
                      <a:pt x="114645" y="109533"/>
                    </a:cubicBezTo>
                    <a:close/>
                    <a:moveTo>
                      <a:pt x="73363" y="44478"/>
                    </a:moveTo>
                    <a:lnTo>
                      <a:pt x="31825" y="44478"/>
                    </a:lnTo>
                    <a:lnTo>
                      <a:pt x="31825" y="32847"/>
                    </a:lnTo>
                    <a:lnTo>
                      <a:pt x="73363" y="32847"/>
                    </a:lnTo>
                    <a:lnTo>
                      <a:pt x="73363" y="25562"/>
                    </a:lnTo>
                    <a:lnTo>
                      <a:pt x="25434" y="25562"/>
                    </a:lnTo>
                    <a:lnTo>
                      <a:pt x="25434" y="52530"/>
                    </a:lnTo>
                    <a:lnTo>
                      <a:pt x="73363" y="52530"/>
                    </a:lnTo>
                    <a:lnTo>
                      <a:pt x="73363" y="44478"/>
                    </a:lnTo>
                    <a:close/>
                    <a:moveTo>
                      <a:pt x="56620" y="101608"/>
                    </a:moveTo>
                    <a:cubicBezTo>
                      <a:pt x="58793" y="99947"/>
                      <a:pt x="62243" y="97263"/>
                      <a:pt x="66845" y="93429"/>
                    </a:cubicBezTo>
                    <a:lnTo>
                      <a:pt x="73363" y="101608"/>
                    </a:lnTo>
                    <a:lnTo>
                      <a:pt x="73363" y="85249"/>
                    </a:lnTo>
                    <a:lnTo>
                      <a:pt x="40516" y="85249"/>
                    </a:lnTo>
                    <a:cubicBezTo>
                      <a:pt x="46523" y="90873"/>
                      <a:pt x="51891" y="96368"/>
                      <a:pt x="56620" y="101608"/>
                    </a:cubicBezTo>
                    <a:close/>
                    <a:moveTo>
                      <a:pt x="89339" y="44478"/>
                    </a:moveTo>
                    <a:lnTo>
                      <a:pt x="89339" y="52530"/>
                    </a:lnTo>
                    <a:lnTo>
                      <a:pt x="114134" y="52530"/>
                    </a:lnTo>
                    <a:lnTo>
                      <a:pt x="114134" y="44478"/>
                    </a:lnTo>
                    <a:lnTo>
                      <a:pt x="89339" y="44478"/>
                    </a:lnTo>
                    <a:close/>
                    <a:moveTo>
                      <a:pt x="89339" y="73618"/>
                    </a:moveTo>
                    <a:lnTo>
                      <a:pt x="114134" y="73618"/>
                    </a:lnTo>
                    <a:lnTo>
                      <a:pt x="114134" y="65311"/>
                    </a:lnTo>
                    <a:lnTo>
                      <a:pt x="89339" y="65311"/>
                    </a:lnTo>
                    <a:lnTo>
                      <a:pt x="89339" y="73618"/>
                    </a:lnTo>
                    <a:close/>
                    <a:moveTo>
                      <a:pt x="103782" y="100458"/>
                    </a:moveTo>
                    <a:cubicBezTo>
                      <a:pt x="109661" y="95857"/>
                      <a:pt x="115157" y="90873"/>
                      <a:pt x="120397" y="85377"/>
                    </a:cubicBezTo>
                    <a:lnTo>
                      <a:pt x="91128" y="85377"/>
                    </a:lnTo>
                    <a:cubicBezTo>
                      <a:pt x="94579" y="90489"/>
                      <a:pt x="98797" y="95602"/>
                      <a:pt x="103782" y="10045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7" name="フリーフォーム: 図形 536">
                <a:extLst>
                  <a:ext uri="{FF2B5EF4-FFF2-40B4-BE49-F238E27FC236}">
                    <a16:creationId xmlns:a16="http://schemas.microsoft.com/office/drawing/2014/main" id="{ADC7408F-C9E1-9AC8-9342-B3D4FCCCB775}"/>
                  </a:ext>
                </a:extLst>
              </p:cNvPr>
              <p:cNvSpPr/>
              <p:nvPr/>
            </p:nvSpPr>
            <p:spPr>
              <a:xfrm>
                <a:off x="9416875" y="6186097"/>
                <a:ext cx="126276" cy="124102"/>
              </a:xfrm>
              <a:custGeom>
                <a:avLst/>
                <a:gdLst>
                  <a:gd name="connsiteX0" fmla="*/ 0 w 126276"/>
                  <a:gd name="connsiteY0" fmla="*/ 67995 h 124102"/>
                  <a:gd name="connsiteX1" fmla="*/ 0 w 126276"/>
                  <a:gd name="connsiteY1" fmla="*/ 53680 h 124102"/>
                  <a:gd name="connsiteX2" fmla="*/ 60454 w 126276"/>
                  <a:gd name="connsiteY2" fmla="*/ 53680 h 124102"/>
                  <a:gd name="connsiteX3" fmla="*/ 60454 w 126276"/>
                  <a:gd name="connsiteY3" fmla="*/ 25434 h 124102"/>
                  <a:gd name="connsiteX4" fmla="*/ 15593 w 126276"/>
                  <a:gd name="connsiteY4" fmla="*/ 27224 h 124102"/>
                  <a:gd name="connsiteX5" fmla="*/ 15593 w 126276"/>
                  <a:gd name="connsiteY5" fmla="*/ 12908 h 124102"/>
                  <a:gd name="connsiteX6" fmla="*/ 67612 w 126276"/>
                  <a:gd name="connsiteY6" fmla="*/ 9969 h 124102"/>
                  <a:gd name="connsiteX7" fmla="*/ 109022 w 126276"/>
                  <a:gd name="connsiteY7" fmla="*/ 0 h 124102"/>
                  <a:gd name="connsiteX8" fmla="*/ 113495 w 126276"/>
                  <a:gd name="connsiteY8" fmla="*/ 13931 h 124102"/>
                  <a:gd name="connsiteX9" fmla="*/ 76558 w 126276"/>
                  <a:gd name="connsiteY9" fmla="*/ 23517 h 124102"/>
                  <a:gd name="connsiteX10" fmla="*/ 76558 w 126276"/>
                  <a:gd name="connsiteY10" fmla="*/ 53807 h 124102"/>
                  <a:gd name="connsiteX11" fmla="*/ 126276 w 126276"/>
                  <a:gd name="connsiteY11" fmla="*/ 53807 h 124102"/>
                  <a:gd name="connsiteX12" fmla="*/ 126276 w 126276"/>
                  <a:gd name="connsiteY12" fmla="*/ 68122 h 124102"/>
                  <a:gd name="connsiteX13" fmla="*/ 75919 w 126276"/>
                  <a:gd name="connsiteY13" fmla="*/ 68122 h 124102"/>
                  <a:gd name="connsiteX14" fmla="*/ 61604 w 126276"/>
                  <a:gd name="connsiteY14" fmla="*/ 106465 h 124102"/>
                  <a:gd name="connsiteX15" fmla="*/ 25306 w 126276"/>
                  <a:gd name="connsiteY15" fmla="*/ 124103 h 124102"/>
                  <a:gd name="connsiteX16" fmla="*/ 20833 w 126276"/>
                  <a:gd name="connsiteY16" fmla="*/ 110172 h 124102"/>
                  <a:gd name="connsiteX17" fmla="*/ 48951 w 126276"/>
                  <a:gd name="connsiteY17" fmla="*/ 96879 h 124102"/>
                  <a:gd name="connsiteX18" fmla="*/ 59815 w 126276"/>
                  <a:gd name="connsiteY18" fmla="*/ 68122 h 124102"/>
                  <a:gd name="connsiteX19" fmla="*/ 0 w 126276"/>
                  <a:gd name="connsiteY19" fmla="*/ 68122 h 1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276" h="124102">
                    <a:moveTo>
                      <a:pt x="0" y="67995"/>
                    </a:moveTo>
                    <a:lnTo>
                      <a:pt x="0" y="53680"/>
                    </a:lnTo>
                    <a:lnTo>
                      <a:pt x="60454" y="53680"/>
                    </a:lnTo>
                    <a:lnTo>
                      <a:pt x="60454" y="25434"/>
                    </a:lnTo>
                    <a:cubicBezTo>
                      <a:pt x="47929" y="26584"/>
                      <a:pt x="32975" y="27224"/>
                      <a:pt x="15593" y="27224"/>
                    </a:cubicBezTo>
                    <a:lnTo>
                      <a:pt x="15593" y="12908"/>
                    </a:lnTo>
                    <a:cubicBezTo>
                      <a:pt x="36426" y="12908"/>
                      <a:pt x="53808" y="11886"/>
                      <a:pt x="67612" y="9969"/>
                    </a:cubicBezTo>
                    <a:cubicBezTo>
                      <a:pt x="81543" y="8052"/>
                      <a:pt x="95346" y="4729"/>
                      <a:pt x="109022" y="0"/>
                    </a:cubicBezTo>
                    <a:lnTo>
                      <a:pt x="113495" y="13931"/>
                    </a:lnTo>
                    <a:cubicBezTo>
                      <a:pt x="100714" y="18405"/>
                      <a:pt x="88445" y="21600"/>
                      <a:pt x="76558" y="23517"/>
                    </a:cubicBezTo>
                    <a:lnTo>
                      <a:pt x="76558" y="53807"/>
                    </a:lnTo>
                    <a:lnTo>
                      <a:pt x="126276" y="53807"/>
                    </a:lnTo>
                    <a:lnTo>
                      <a:pt x="126276" y="68122"/>
                    </a:lnTo>
                    <a:lnTo>
                      <a:pt x="75919" y="68122"/>
                    </a:lnTo>
                    <a:cubicBezTo>
                      <a:pt x="74385" y="84993"/>
                      <a:pt x="69529" y="97774"/>
                      <a:pt x="61604" y="106465"/>
                    </a:cubicBezTo>
                    <a:cubicBezTo>
                      <a:pt x="53680" y="115029"/>
                      <a:pt x="41538" y="120908"/>
                      <a:pt x="25306" y="124103"/>
                    </a:cubicBezTo>
                    <a:lnTo>
                      <a:pt x="20833" y="110172"/>
                    </a:lnTo>
                    <a:cubicBezTo>
                      <a:pt x="33614" y="107488"/>
                      <a:pt x="42944" y="103143"/>
                      <a:pt x="48951" y="96879"/>
                    </a:cubicBezTo>
                    <a:cubicBezTo>
                      <a:pt x="54831" y="90617"/>
                      <a:pt x="58537" y="81031"/>
                      <a:pt x="59815" y="68122"/>
                    </a:cubicBezTo>
                    <a:lnTo>
                      <a:pt x="0" y="68122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8" name="フリーフォーム: 図形 537">
                <a:extLst>
                  <a:ext uri="{FF2B5EF4-FFF2-40B4-BE49-F238E27FC236}">
                    <a16:creationId xmlns:a16="http://schemas.microsoft.com/office/drawing/2014/main" id="{91760A54-9AA0-DEE1-03B5-5C65E7A52322}"/>
                  </a:ext>
                </a:extLst>
              </p:cNvPr>
              <p:cNvSpPr/>
              <p:nvPr/>
            </p:nvSpPr>
            <p:spPr>
              <a:xfrm>
                <a:off x="9581877" y="6217793"/>
                <a:ext cx="93301" cy="84610"/>
              </a:xfrm>
              <a:custGeom>
                <a:avLst/>
                <a:gdLst>
                  <a:gd name="connsiteX0" fmla="*/ 3579 w 93301"/>
                  <a:gd name="connsiteY0" fmla="*/ 0 h 84610"/>
                  <a:gd name="connsiteX1" fmla="*/ 89722 w 93301"/>
                  <a:gd name="connsiteY1" fmla="*/ 0 h 84610"/>
                  <a:gd name="connsiteX2" fmla="*/ 89722 w 93301"/>
                  <a:gd name="connsiteY2" fmla="*/ 13420 h 84610"/>
                  <a:gd name="connsiteX3" fmla="*/ 54319 w 93301"/>
                  <a:gd name="connsiteY3" fmla="*/ 13420 h 84610"/>
                  <a:gd name="connsiteX4" fmla="*/ 54319 w 93301"/>
                  <a:gd name="connsiteY4" fmla="*/ 71190 h 84610"/>
                  <a:gd name="connsiteX5" fmla="*/ 93301 w 93301"/>
                  <a:gd name="connsiteY5" fmla="*/ 71190 h 84610"/>
                  <a:gd name="connsiteX6" fmla="*/ 93301 w 93301"/>
                  <a:gd name="connsiteY6" fmla="*/ 84610 h 84610"/>
                  <a:gd name="connsiteX7" fmla="*/ 0 w 93301"/>
                  <a:gd name="connsiteY7" fmla="*/ 84610 h 84610"/>
                  <a:gd name="connsiteX8" fmla="*/ 0 w 93301"/>
                  <a:gd name="connsiteY8" fmla="*/ 71190 h 84610"/>
                  <a:gd name="connsiteX9" fmla="*/ 38982 w 93301"/>
                  <a:gd name="connsiteY9" fmla="*/ 71190 h 84610"/>
                  <a:gd name="connsiteX10" fmla="*/ 38982 w 93301"/>
                  <a:gd name="connsiteY10" fmla="*/ 13420 h 84610"/>
                  <a:gd name="connsiteX11" fmla="*/ 3579 w 93301"/>
                  <a:gd name="connsiteY11" fmla="*/ 13420 h 84610"/>
                  <a:gd name="connsiteX12" fmla="*/ 3579 w 93301"/>
                  <a:gd name="connsiteY12" fmla="*/ 0 h 8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301" h="84610">
                    <a:moveTo>
                      <a:pt x="3579" y="0"/>
                    </a:moveTo>
                    <a:lnTo>
                      <a:pt x="89722" y="0"/>
                    </a:lnTo>
                    <a:lnTo>
                      <a:pt x="89722" y="13420"/>
                    </a:lnTo>
                    <a:lnTo>
                      <a:pt x="54319" y="13420"/>
                    </a:lnTo>
                    <a:lnTo>
                      <a:pt x="54319" y="71190"/>
                    </a:lnTo>
                    <a:lnTo>
                      <a:pt x="93301" y="71190"/>
                    </a:lnTo>
                    <a:lnTo>
                      <a:pt x="93301" y="84610"/>
                    </a:lnTo>
                    <a:lnTo>
                      <a:pt x="0" y="84610"/>
                    </a:lnTo>
                    <a:lnTo>
                      <a:pt x="0" y="71190"/>
                    </a:lnTo>
                    <a:lnTo>
                      <a:pt x="38982" y="71190"/>
                    </a:lnTo>
                    <a:lnTo>
                      <a:pt x="38982" y="13420"/>
                    </a:lnTo>
                    <a:lnTo>
                      <a:pt x="3579" y="13420"/>
                    </a:lnTo>
                    <a:lnTo>
                      <a:pt x="3579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39" name="フリーフォーム: 図形 538">
                <a:extLst>
                  <a:ext uri="{FF2B5EF4-FFF2-40B4-BE49-F238E27FC236}">
                    <a16:creationId xmlns:a16="http://schemas.microsoft.com/office/drawing/2014/main" id="{6E4096D4-998D-C468-AEA9-A4C9A81A145D}"/>
                  </a:ext>
                </a:extLst>
              </p:cNvPr>
              <p:cNvSpPr/>
              <p:nvPr/>
            </p:nvSpPr>
            <p:spPr>
              <a:xfrm>
                <a:off x="9728347" y="6214726"/>
                <a:ext cx="96880" cy="93556"/>
              </a:xfrm>
              <a:custGeom>
                <a:avLst/>
                <a:gdLst>
                  <a:gd name="connsiteX0" fmla="*/ 0 w 96880"/>
                  <a:gd name="connsiteY0" fmla="*/ 7285 h 93556"/>
                  <a:gd name="connsiteX1" fmla="*/ 14059 w 96880"/>
                  <a:gd name="connsiteY1" fmla="*/ 4090 h 93556"/>
                  <a:gd name="connsiteX2" fmla="*/ 24795 w 96880"/>
                  <a:gd name="connsiteY2" fmla="*/ 44350 h 93556"/>
                  <a:gd name="connsiteX3" fmla="*/ 10353 w 96880"/>
                  <a:gd name="connsiteY3" fmla="*/ 47545 h 93556"/>
                  <a:gd name="connsiteX4" fmla="*/ 0 w 96880"/>
                  <a:gd name="connsiteY4" fmla="*/ 7285 h 93556"/>
                  <a:gd name="connsiteX5" fmla="*/ 82054 w 96880"/>
                  <a:gd name="connsiteY5" fmla="*/ 511 h 93556"/>
                  <a:gd name="connsiteX6" fmla="*/ 96880 w 96880"/>
                  <a:gd name="connsiteY6" fmla="*/ 1278 h 93556"/>
                  <a:gd name="connsiteX7" fmla="*/ 78859 w 96880"/>
                  <a:gd name="connsiteY7" fmla="*/ 68123 h 93556"/>
                  <a:gd name="connsiteX8" fmla="*/ 20833 w 96880"/>
                  <a:gd name="connsiteY8" fmla="*/ 93557 h 93556"/>
                  <a:gd name="connsiteX9" fmla="*/ 17893 w 96880"/>
                  <a:gd name="connsiteY9" fmla="*/ 79625 h 93556"/>
                  <a:gd name="connsiteX10" fmla="*/ 47929 w 96880"/>
                  <a:gd name="connsiteY10" fmla="*/ 72212 h 93556"/>
                  <a:gd name="connsiteX11" fmla="*/ 67356 w 96880"/>
                  <a:gd name="connsiteY11" fmla="*/ 58025 h 93556"/>
                  <a:gd name="connsiteX12" fmla="*/ 78348 w 96880"/>
                  <a:gd name="connsiteY12" fmla="*/ 35020 h 93556"/>
                  <a:gd name="connsiteX13" fmla="*/ 82054 w 96880"/>
                  <a:gd name="connsiteY13" fmla="*/ 383 h 93556"/>
                  <a:gd name="connsiteX14" fmla="*/ 32336 w 96880"/>
                  <a:gd name="connsiteY14" fmla="*/ 3195 h 93556"/>
                  <a:gd name="connsiteX15" fmla="*/ 46778 w 96880"/>
                  <a:gd name="connsiteY15" fmla="*/ 0 h 93556"/>
                  <a:gd name="connsiteX16" fmla="*/ 57514 w 96880"/>
                  <a:gd name="connsiteY16" fmla="*/ 41538 h 93556"/>
                  <a:gd name="connsiteX17" fmla="*/ 43072 w 96880"/>
                  <a:gd name="connsiteY17" fmla="*/ 44733 h 93556"/>
                  <a:gd name="connsiteX18" fmla="*/ 32336 w 96880"/>
                  <a:gd name="connsiteY18" fmla="*/ 3195 h 9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880" h="93556">
                    <a:moveTo>
                      <a:pt x="0" y="7285"/>
                    </a:moveTo>
                    <a:lnTo>
                      <a:pt x="14059" y="4090"/>
                    </a:lnTo>
                    <a:cubicBezTo>
                      <a:pt x="17638" y="16487"/>
                      <a:pt x="21216" y="29907"/>
                      <a:pt x="24795" y="44350"/>
                    </a:cubicBezTo>
                    <a:lnTo>
                      <a:pt x="10353" y="47545"/>
                    </a:lnTo>
                    <a:cubicBezTo>
                      <a:pt x="7157" y="34253"/>
                      <a:pt x="3707" y="20833"/>
                      <a:pt x="0" y="7285"/>
                    </a:cubicBezTo>
                    <a:close/>
                    <a:moveTo>
                      <a:pt x="82054" y="511"/>
                    </a:moveTo>
                    <a:lnTo>
                      <a:pt x="96880" y="1278"/>
                    </a:lnTo>
                    <a:cubicBezTo>
                      <a:pt x="96241" y="32080"/>
                      <a:pt x="90234" y="54447"/>
                      <a:pt x="78859" y="68123"/>
                    </a:cubicBezTo>
                    <a:cubicBezTo>
                      <a:pt x="67356" y="81926"/>
                      <a:pt x="48057" y="90362"/>
                      <a:pt x="20833" y="93557"/>
                    </a:cubicBezTo>
                    <a:lnTo>
                      <a:pt x="17893" y="79625"/>
                    </a:lnTo>
                    <a:cubicBezTo>
                      <a:pt x="30163" y="77964"/>
                      <a:pt x="40260" y="75407"/>
                      <a:pt x="47929" y="72212"/>
                    </a:cubicBezTo>
                    <a:cubicBezTo>
                      <a:pt x="55725" y="69017"/>
                      <a:pt x="62116" y="64288"/>
                      <a:pt x="67356" y="58025"/>
                    </a:cubicBezTo>
                    <a:cubicBezTo>
                      <a:pt x="72468" y="51763"/>
                      <a:pt x="76175" y="44222"/>
                      <a:pt x="78348" y="35020"/>
                    </a:cubicBezTo>
                    <a:cubicBezTo>
                      <a:pt x="80520" y="25945"/>
                      <a:pt x="81798" y="14315"/>
                      <a:pt x="82054" y="383"/>
                    </a:cubicBezTo>
                    <a:close/>
                    <a:moveTo>
                      <a:pt x="32336" y="3195"/>
                    </a:moveTo>
                    <a:lnTo>
                      <a:pt x="46778" y="0"/>
                    </a:lnTo>
                    <a:cubicBezTo>
                      <a:pt x="50102" y="11630"/>
                      <a:pt x="53552" y="25434"/>
                      <a:pt x="57514" y="41538"/>
                    </a:cubicBezTo>
                    <a:lnTo>
                      <a:pt x="43072" y="44733"/>
                    </a:lnTo>
                    <a:cubicBezTo>
                      <a:pt x="40005" y="31569"/>
                      <a:pt x="36426" y="17638"/>
                      <a:pt x="32336" y="3195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0" name="フリーフォーム: 図形 539">
                <a:extLst>
                  <a:ext uri="{FF2B5EF4-FFF2-40B4-BE49-F238E27FC236}">
                    <a16:creationId xmlns:a16="http://schemas.microsoft.com/office/drawing/2014/main" id="{01244B74-18BD-3F44-ED7C-FBA4B454B281}"/>
                  </a:ext>
                </a:extLst>
              </p:cNvPr>
              <p:cNvSpPr/>
              <p:nvPr/>
            </p:nvSpPr>
            <p:spPr>
              <a:xfrm>
                <a:off x="9866637" y="6183668"/>
                <a:ext cx="111194" cy="124102"/>
              </a:xfrm>
              <a:custGeom>
                <a:avLst/>
                <a:gdLst>
                  <a:gd name="connsiteX0" fmla="*/ 94452 w 111194"/>
                  <a:gd name="connsiteY0" fmla="*/ 29652 h 124102"/>
                  <a:gd name="connsiteX1" fmla="*/ 40516 w 111194"/>
                  <a:gd name="connsiteY1" fmla="*/ 29652 h 124102"/>
                  <a:gd name="connsiteX2" fmla="*/ 10992 w 111194"/>
                  <a:gd name="connsiteY2" fmla="*/ 74385 h 124102"/>
                  <a:gd name="connsiteX3" fmla="*/ 0 w 111194"/>
                  <a:gd name="connsiteY3" fmla="*/ 64544 h 124102"/>
                  <a:gd name="connsiteX4" fmla="*/ 21344 w 111194"/>
                  <a:gd name="connsiteY4" fmla="*/ 35020 h 124102"/>
                  <a:gd name="connsiteX5" fmla="*/ 31569 w 111194"/>
                  <a:gd name="connsiteY5" fmla="*/ 0 h 124102"/>
                  <a:gd name="connsiteX6" fmla="*/ 46778 w 111194"/>
                  <a:gd name="connsiteY6" fmla="*/ 1022 h 124102"/>
                  <a:gd name="connsiteX7" fmla="*/ 44606 w 111194"/>
                  <a:gd name="connsiteY7" fmla="*/ 15209 h 124102"/>
                  <a:gd name="connsiteX8" fmla="*/ 111195 w 111194"/>
                  <a:gd name="connsiteY8" fmla="*/ 15209 h 124102"/>
                  <a:gd name="connsiteX9" fmla="*/ 111195 w 111194"/>
                  <a:gd name="connsiteY9" fmla="*/ 18277 h 124102"/>
                  <a:gd name="connsiteX10" fmla="*/ 87678 w 111194"/>
                  <a:gd name="connsiteY10" fmla="*/ 94835 h 124102"/>
                  <a:gd name="connsiteX11" fmla="*/ 12398 w 111194"/>
                  <a:gd name="connsiteY11" fmla="*/ 124103 h 124102"/>
                  <a:gd name="connsiteX12" fmla="*/ 10225 w 111194"/>
                  <a:gd name="connsiteY12" fmla="*/ 109788 h 124102"/>
                  <a:gd name="connsiteX13" fmla="*/ 73107 w 111194"/>
                  <a:gd name="connsiteY13" fmla="*/ 87294 h 124102"/>
                  <a:gd name="connsiteX14" fmla="*/ 94707 w 111194"/>
                  <a:gd name="connsiteY14" fmla="*/ 29652 h 12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1194" h="124102">
                    <a:moveTo>
                      <a:pt x="94452" y="29652"/>
                    </a:moveTo>
                    <a:lnTo>
                      <a:pt x="40516" y="29652"/>
                    </a:lnTo>
                    <a:cubicBezTo>
                      <a:pt x="34636" y="46139"/>
                      <a:pt x="24795" y="61093"/>
                      <a:pt x="10992" y="74385"/>
                    </a:cubicBezTo>
                    <a:lnTo>
                      <a:pt x="0" y="64544"/>
                    </a:lnTo>
                    <a:cubicBezTo>
                      <a:pt x="8819" y="55981"/>
                      <a:pt x="15976" y="46139"/>
                      <a:pt x="21344" y="35020"/>
                    </a:cubicBezTo>
                    <a:cubicBezTo>
                      <a:pt x="26712" y="23900"/>
                      <a:pt x="30163" y="12269"/>
                      <a:pt x="31569" y="0"/>
                    </a:cubicBezTo>
                    <a:lnTo>
                      <a:pt x="46778" y="1022"/>
                    </a:lnTo>
                    <a:cubicBezTo>
                      <a:pt x="46395" y="5751"/>
                      <a:pt x="45628" y="10481"/>
                      <a:pt x="44606" y="15209"/>
                    </a:cubicBezTo>
                    <a:lnTo>
                      <a:pt x="111195" y="15209"/>
                    </a:lnTo>
                    <a:lnTo>
                      <a:pt x="111195" y="18277"/>
                    </a:lnTo>
                    <a:cubicBezTo>
                      <a:pt x="111195" y="52658"/>
                      <a:pt x="103398" y="78092"/>
                      <a:pt x="87678" y="94835"/>
                    </a:cubicBezTo>
                    <a:cubicBezTo>
                      <a:pt x="71957" y="111450"/>
                      <a:pt x="46906" y="121291"/>
                      <a:pt x="12398" y="124103"/>
                    </a:cubicBezTo>
                    <a:lnTo>
                      <a:pt x="10225" y="109788"/>
                    </a:lnTo>
                    <a:cubicBezTo>
                      <a:pt x="39110" y="106977"/>
                      <a:pt x="60071" y="99436"/>
                      <a:pt x="73107" y="87294"/>
                    </a:cubicBezTo>
                    <a:cubicBezTo>
                      <a:pt x="86144" y="75152"/>
                      <a:pt x="93301" y="55981"/>
                      <a:pt x="94707" y="29652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1" name="フリーフォーム: 図形 540">
                <a:extLst>
                  <a:ext uri="{FF2B5EF4-FFF2-40B4-BE49-F238E27FC236}">
                    <a16:creationId xmlns:a16="http://schemas.microsoft.com/office/drawing/2014/main" id="{970FA3FB-F813-AE91-CD5C-BF001F9F0F7E}"/>
                  </a:ext>
                </a:extLst>
              </p:cNvPr>
              <p:cNvSpPr/>
              <p:nvPr/>
            </p:nvSpPr>
            <p:spPr>
              <a:xfrm>
                <a:off x="10011574" y="6179706"/>
                <a:ext cx="114773" cy="129598"/>
              </a:xfrm>
              <a:custGeom>
                <a:avLst/>
                <a:gdLst>
                  <a:gd name="connsiteX0" fmla="*/ 40388 w 114773"/>
                  <a:gd name="connsiteY0" fmla="*/ 0 h 129598"/>
                  <a:gd name="connsiteX1" fmla="*/ 55086 w 114773"/>
                  <a:gd name="connsiteY1" fmla="*/ 3450 h 129598"/>
                  <a:gd name="connsiteX2" fmla="*/ 49846 w 114773"/>
                  <a:gd name="connsiteY2" fmla="*/ 17638 h 129598"/>
                  <a:gd name="connsiteX3" fmla="*/ 113112 w 114773"/>
                  <a:gd name="connsiteY3" fmla="*/ 17638 h 129598"/>
                  <a:gd name="connsiteX4" fmla="*/ 113112 w 114773"/>
                  <a:gd name="connsiteY4" fmla="*/ 30546 h 129598"/>
                  <a:gd name="connsiteX5" fmla="*/ 44733 w 114773"/>
                  <a:gd name="connsiteY5" fmla="*/ 30546 h 129598"/>
                  <a:gd name="connsiteX6" fmla="*/ 37832 w 114773"/>
                  <a:gd name="connsiteY6" fmla="*/ 46522 h 129598"/>
                  <a:gd name="connsiteX7" fmla="*/ 38087 w 114773"/>
                  <a:gd name="connsiteY7" fmla="*/ 46522 h 129598"/>
                  <a:gd name="connsiteX8" fmla="*/ 55725 w 114773"/>
                  <a:gd name="connsiteY8" fmla="*/ 42560 h 129598"/>
                  <a:gd name="connsiteX9" fmla="*/ 80776 w 114773"/>
                  <a:gd name="connsiteY9" fmla="*/ 61349 h 129598"/>
                  <a:gd name="connsiteX10" fmla="*/ 113495 w 114773"/>
                  <a:gd name="connsiteY10" fmla="*/ 55853 h 129598"/>
                  <a:gd name="connsiteX11" fmla="*/ 114773 w 114773"/>
                  <a:gd name="connsiteY11" fmla="*/ 69017 h 129598"/>
                  <a:gd name="connsiteX12" fmla="*/ 83716 w 114773"/>
                  <a:gd name="connsiteY12" fmla="*/ 74257 h 129598"/>
                  <a:gd name="connsiteX13" fmla="*/ 85377 w 114773"/>
                  <a:gd name="connsiteY13" fmla="*/ 100714 h 129598"/>
                  <a:gd name="connsiteX14" fmla="*/ 69784 w 114773"/>
                  <a:gd name="connsiteY14" fmla="*/ 100714 h 129598"/>
                  <a:gd name="connsiteX15" fmla="*/ 68890 w 114773"/>
                  <a:gd name="connsiteY15" fmla="*/ 78348 h 129598"/>
                  <a:gd name="connsiteX16" fmla="*/ 38599 w 114773"/>
                  <a:gd name="connsiteY16" fmla="*/ 100714 h 129598"/>
                  <a:gd name="connsiteX17" fmla="*/ 39877 w 114773"/>
                  <a:gd name="connsiteY17" fmla="*/ 106977 h 129598"/>
                  <a:gd name="connsiteX18" fmla="*/ 44989 w 114773"/>
                  <a:gd name="connsiteY18" fmla="*/ 111834 h 129598"/>
                  <a:gd name="connsiteX19" fmla="*/ 56236 w 114773"/>
                  <a:gd name="connsiteY19" fmla="*/ 115284 h 129598"/>
                  <a:gd name="connsiteX20" fmla="*/ 75024 w 114773"/>
                  <a:gd name="connsiteY20" fmla="*/ 116435 h 129598"/>
                  <a:gd name="connsiteX21" fmla="*/ 111706 w 114773"/>
                  <a:gd name="connsiteY21" fmla="*/ 112983 h 129598"/>
                  <a:gd name="connsiteX22" fmla="*/ 112984 w 114773"/>
                  <a:gd name="connsiteY22" fmla="*/ 126531 h 129598"/>
                  <a:gd name="connsiteX23" fmla="*/ 74897 w 114773"/>
                  <a:gd name="connsiteY23" fmla="*/ 129599 h 129598"/>
                  <a:gd name="connsiteX24" fmla="*/ 35020 w 114773"/>
                  <a:gd name="connsiteY24" fmla="*/ 123081 h 129598"/>
                  <a:gd name="connsiteX25" fmla="*/ 22878 w 114773"/>
                  <a:gd name="connsiteY25" fmla="*/ 102503 h 129598"/>
                  <a:gd name="connsiteX26" fmla="*/ 66078 w 114773"/>
                  <a:gd name="connsiteY26" fmla="*/ 65311 h 129598"/>
                  <a:gd name="connsiteX27" fmla="*/ 60838 w 114773"/>
                  <a:gd name="connsiteY27" fmla="*/ 57770 h 129598"/>
                  <a:gd name="connsiteX28" fmla="*/ 52530 w 114773"/>
                  <a:gd name="connsiteY28" fmla="*/ 55725 h 129598"/>
                  <a:gd name="connsiteX29" fmla="*/ 33997 w 114773"/>
                  <a:gd name="connsiteY29" fmla="*/ 64160 h 129598"/>
                  <a:gd name="connsiteX30" fmla="*/ 12270 w 114773"/>
                  <a:gd name="connsiteY30" fmla="*/ 88188 h 129598"/>
                  <a:gd name="connsiteX31" fmla="*/ 0 w 114773"/>
                  <a:gd name="connsiteY31" fmla="*/ 80008 h 129598"/>
                  <a:gd name="connsiteX32" fmla="*/ 28629 w 114773"/>
                  <a:gd name="connsiteY32" fmla="*/ 30546 h 129598"/>
                  <a:gd name="connsiteX33" fmla="*/ 1278 w 114773"/>
                  <a:gd name="connsiteY33" fmla="*/ 30546 h 129598"/>
                  <a:gd name="connsiteX34" fmla="*/ 1278 w 114773"/>
                  <a:gd name="connsiteY34" fmla="*/ 17638 h 129598"/>
                  <a:gd name="connsiteX35" fmla="*/ 33870 w 114773"/>
                  <a:gd name="connsiteY35" fmla="*/ 17638 h 129598"/>
                  <a:gd name="connsiteX36" fmla="*/ 40005 w 114773"/>
                  <a:gd name="connsiteY36" fmla="*/ 0 h 12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4773" h="129598">
                    <a:moveTo>
                      <a:pt x="40388" y="0"/>
                    </a:moveTo>
                    <a:lnTo>
                      <a:pt x="55086" y="3450"/>
                    </a:lnTo>
                    <a:cubicBezTo>
                      <a:pt x="52913" y="9586"/>
                      <a:pt x="51124" y="14315"/>
                      <a:pt x="49846" y="17638"/>
                    </a:cubicBezTo>
                    <a:lnTo>
                      <a:pt x="113112" y="17638"/>
                    </a:lnTo>
                    <a:lnTo>
                      <a:pt x="113112" y="30546"/>
                    </a:lnTo>
                    <a:lnTo>
                      <a:pt x="44733" y="30546"/>
                    </a:lnTo>
                    <a:cubicBezTo>
                      <a:pt x="43200" y="34508"/>
                      <a:pt x="40899" y="39877"/>
                      <a:pt x="37832" y="46522"/>
                    </a:cubicBezTo>
                    <a:lnTo>
                      <a:pt x="38087" y="46522"/>
                    </a:lnTo>
                    <a:cubicBezTo>
                      <a:pt x="44606" y="43967"/>
                      <a:pt x="50485" y="42560"/>
                      <a:pt x="55725" y="42560"/>
                    </a:cubicBezTo>
                    <a:cubicBezTo>
                      <a:pt x="68250" y="42560"/>
                      <a:pt x="76558" y="48823"/>
                      <a:pt x="80776" y="61349"/>
                    </a:cubicBezTo>
                    <a:cubicBezTo>
                      <a:pt x="90490" y="59176"/>
                      <a:pt x="101353" y="57386"/>
                      <a:pt x="113495" y="55853"/>
                    </a:cubicBezTo>
                    <a:lnTo>
                      <a:pt x="114773" y="69017"/>
                    </a:lnTo>
                    <a:cubicBezTo>
                      <a:pt x="102120" y="70678"/>
                      <a:pt x="91767" y="72340"/>
                      <a:pt x="83716" y="74257"/>
                    </a:cubicBezTo>
                    <a:cubicBezTo>
                      <a:pt x="84738" y="81798"/>
                      <a:pt x="85377" y="90617"/>
                      <a:pt x="85377" y="100714"/>
                    </a:cubicBezTo>
                    <a:lnTo>
                      <a:pt x="69784" y="100714"/>
                    </a:lnTo>
                    <a:cubicBezTo>
                      <a:pt x="69784" y="91767"/>
                      <a:pt x="69529" y="84226"/>
                      <a:pt x="68890" y="78348"/>
                    </a:cubicBezTo>
                    <a:cubicBezTo>
                      <a:pt x="48696" y="84738"/>
                      <a:pt x="38599" y="92150"/>
                      <a:pt x="38599" y="100714"/>
                    </a:cubicBezTo>
                    <a:cubicBezTo>
                      <a:pt x="38599" y="103143"/>
                      <a:pt x="39110" y="105187"/>
                      <a:pt x="39877" y="106977"/>
                    </a:cubicBezTo>
                    <a:cubicBezTo>
                      <a:pt x="40771" y="108638"/>
                      <a:pt x="42433" y="110300"/>
                      <a:pt x="44989" y="111834"/>
                    </a:cubicBezTo>
                    <a:cubicBezTo>
                      <a:pt x="47545" y="113367"/>
                      <a:pt x="51252" y="114517"/>
                      <a:pt x="56236" y="115284"/>
                    </a:cubicBezTo>
                    <a:cubicBezTo>
                      <a:pt x="61221" y="116051"/>
                      <a:pt x="67484" y="116435"/>
                      <a:pt x="75024" y="116435"/>
                    </a:cubicBezTo>
                    <a:cubicBezTo>
                      <a:pt x="84866" y="116435"/>
                      <a:pt x="97136" y="115284"/>
                      <a:pt x="111706" y="112983"/>
                    </a:cubicBezTo>
                    <a:lnTo>
                      <a:pt x="112984" y="126531"/>
                    </a:lnTo>
                    <a:cubicBezTo>
                      <a:pt x="101098" y="128577"/>
                      <a:pt x="88445" y="129599"/>
                      <a:pt x="74897" y="129599"/>
                    </a:cubicBezTo>
                    <a:cubicBezTo>
                      <a:pt x="56492" y="129599"/>
                      <a:pt x="43200" y="127426"/>
                      <a:pt x="35020" y="123081"/>
                    </a:cubicBezTo>
                    <a:cubicBezTo>
                      <a:pt x="26840" y="118735"/>
                      <a:pt x="22878" y="111834"/>
                      <a:pt x="22878" y="102503"/>
                    </a:cubicBezTo>
                    <a:cubicBezTo>
                      <a:pt x="22878" y="86527"/>
                      <a:pt x="37321" y="74130"/>
                      <a:pt x="66078" y="65311"/>
                    </a:cubicBezTo>
                    <a:cubicBezTo>
                      <a:pt x="64672" y="61732"/>
                      <a:pt x="62883" y="59176"/>
                      <a:pt x="60838" y="57770"/>
                    </a:cubicBezTo>
                    <a:cubicBezTo>
                      <a:pt x="58793" y="56364"/>
                      <a:pt x="55981" y="55725"/>
                      <a:pt x="52530" y="55725"/>
                    </a:cubicBezTo>
                    <a:cubicBezTo>
                      <a:pt x="47417" y="55725"/>
                      <a:pt x="41155" y="58536"/>
                      <a:pt x="33997" y="64160"/>
                    </a:cubicBezTo>
                    <a:cubicBezTo>
                      <a:pt x="26712" y="69784"/>
                      <a:pt x="19555" y="77836"/>
                      <a:pt x="12270" y="88188"/>
                    </a:cubicBezTo>
                    <a:lnTo>
                      <a:pt x="0" y="80008"/>
                    </a:lnTo>
                    <a:cubicBezTo>
                      <a:pt x="11759" y="63521"/>
                      <a:pt x="21344" y="47034"/>
                      <a:pt x="28629" y="30546"/>
                    </a:cubicBezTo>
                    <a:lnTo>
                      <a:pt x="1278" y="30546"/>
                    </a:lnTo>
                    <a:lnTo>
                      <a:pt x="1278" y="17638"/>
                    </a:lnTo>
                    <a:lnTo>
                      <a:pt x="33870" y="17638"/>
                    </a:lnTo>
                    <a:cubicBezTo>
                      <a:pt x="36298" y="11247"/>
                      <a:pt x="38215" y="5240"/>
                      <a:pt x="40005" y="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2" name="フリーフォーム: 図形 541">
                <a:extLst>
                  <a:ext uri="{FF2B5EF4-FFF2-40B4-BE49-F238E27FC236}">
                    <a16:creationId xmlns:a16="http://schemas.microsoft.com/office/drawing/2014/main" id="{4EEF8223-8FB7-1D5F-9181-C55B8AB0A221}"/>
                  </a:ext>
                </a:extLst>
              </p:cNvPr>
              <p:cNvSpPr/>
              <p:nvPr/>
            </p:nvSpPr>
            <p:spPr>
              <a:xfrm>
                <a:off x="8671743" y="6397750"/>
                <a:ext cx="131005" cy="133688"/>
              </a:xfrm>
              <a:custGeom>
                <a:avLst/>
                <a:gdLst>
                  <a:gd name="connsiteX0" fmla="*/ 24667 w 131005"/>
                  <a:gd name="connsiteY0" fmla="*/ 85760 h 133688"/>
                  <a:gd name="connsiteX1" fmla="*/ 36426 w 131005"/>
                  <a:gd name="connsiteY1" fmla="*/ 77197 h 133688"/>
                  <a:gd name="connsiteX2" fmla="*/ 63649 w 131005"/>
                  <a:gd name="connsiteY2" fmla="*/ 98413 h 133688"/>
                  <a:gd name="connsiteX3" fmla="*/ 90234 w 131005"/>
                  <a:gd name="connsiteY3" fmla="*/ 75535 h 133688"/>
                  <a:gd name="connsiteX4" fmla="*/ 21600 w 131005"/>
                  <a:gd name="connsiteY4" fmla="*/ 75535 h 133688"/>
                  <a:gd name="connsiteX5" fmla="*/ 21600 w 131005"/>
                  <a:gd name="connsiteY5" fmla="*/ 62882 h 133688"/>
                  <a:gd name="connsiteX6" fmla="*/ 107744 w 131005"/>
                  <a:gd name="connsiteY6" fmla="*/ 62882 h 133688"/>
                  <a:gd name="connsiteX7" fmla="*/ 107744 w 131005"/>
                  <a:gd name="connsiteY7" fmla="*/ 75535 h 133688"/>
                  <a:gd name="connsiteX8" fmla="*/ 78220 w 131005"/>
                  <a:gd name="connsiteY8" fmla="*/ 105571 h 133688"/>
                  <a:gd name="connsiteX9" fmla="*/ 131005 w 131005"/>
                  <a:gd name="connsiteY9" fmla="*/ 120269 h 133688"/>
                  <a:gd name="connsiteX10" fmla="*/ 126276 w 131005"/>
                  <a:gd name="connsiteY10" fmla="*/ 133689 h 133688"/>
                  <a:gd name="connsiteX11" fmla="*/ 64032 w 131005"/>
                  <a:gd name="connsiteY11" fmla="*/ 114517 h 133688"/>
                  <a:gd name="connsiteX12" fmla="*/ 4729 w 131005"/>
                  <a:gd name="connsiteY12" fmla="*/ 133689 h 133688"/>
                  <a:gd name="connsiteX13" fmla="*/ 0 w 131005"/>
                  <a:gd name="connsiteY13" fmla="*/ 120269 h 133688"/>
                  <a:gd name="connsiteX14" fmla="*/ 49334 w 131005"/>
                  <a:gd name="connsiteY14" fmla="*/ 106082 h 133688"/>
                  <a:gd name="connsiteX15" fmla="*/ 24795 w 131005"/>
                  <a:gd name="connsiteY15" fmla="*/ 85888 h 133688"/>
                  <a:gd name="connsiteX16" fmla="*/ 115156 w 131005"/>
                  <a:gd name="connsiteY16" fmla="*/ 52402 h 133688"/>
                  <a:gd name="connsiteX17" fmla="*/ 15593 w 131005"/>
                  <a:gd name="connsiteY17" fmla="*/ 52402 h 133688"/>
                  <a:gd name="connsiteX18" fmla="*/ 15593 w 131005"/>
                  <a:gd name="connsiteY18" fmla="*/ 75407 h 133688"/>
                  <a:gd name="connsiteX19" fmla="*/ 0 w 131005"/>
                  <a:gd name="connsiteY19" fmla="*/ 75407 h 133688"/>
                  <a:gd name="connsiteX20" fmla="*/ 0 w 131005"/>
                  <a:gd name="connsiteY20" fmla="*/ 40005 h 133688"/>
                  <a:gd name="connsiteX21" fmla="*/ 28118 w 131005"/>
                  <a:gd name="connsiteY21" fmla="*/ 40005 h 133688"/>
                  <a:gd name="connsiteX22" fmla="*/ 19938 w 131005"/>
                  <a:gd name="connsiteY22" fmla="*/ 22878 h 133688"/>
                  <a:gd name="connsiteX23" fmla="*/ 8946 w 131005"/>
                  <a:gd name="connsiteY23" fmla="*/ 22878 h 133688"/>
                  <a:gd name="connsiteX24" fmla="*/ 7285 w 131005"/>
                  <a:gd name="connsiteY24" fmla="*/ 9330 h 133688"/>
                  <a:gd name="connsiteX25" fmla="*/ 121675 w 131005"/>
                  <a:gd name="connsiteY25" fmla="*/ 0 h 133688"/>
                  <a:gd name="connsiteX26" fmla="*/ 125126 w 131005"/>
                  <a:gd name="connsiteY26" fmla="*/ 13420 h 133688"/>
                  <a:gd name="connsiteX27" fmla="*/ 103909 w 131005"/>
                  <a:gd name="connsiteY27" fmla="*/ 17254 h 133688"/>
                  <a:gd name="connsiteX28" fmla="*/ 113751 w 131005"/>
                  <a:gd name="connsiteY28" fmla="*/ 19555 h 133688"/>
                  <a:gd name="connsiteX29" fmla="*/ 104932 w 131005"/>
                  <a:gd name="connsiteY29" fmla="*/ 40132 h 133688"/>
                  <a:gd name="connsiteX30" fmla="*/ 130749 w 131005"/>
                  <a:gd name="connsiteY30" fmla="*/ 40132 h 133688"/>
                  <a:gd name="connsiteX31" fmla="*/ 130749 w 131005"/>
                  <a:gd name="connsiteY31" fmla="*/ 75535 h 133688"/>
                  <a:gd name="connsiteX32" fmla="*/ 115156 w 131005"/>
                  <a:gd name="connsiteY32" fmla="*/ 75535 h 133688"/>
                  <a:gd name="connsiteX33" fmla="*/ 115156 w 131005"/>
                  <a:gd name="connsiteY33" fmla="*/ 52530 h 133688"/>
                  <a:gd name="connsiteX34" fmla="*/ 61860 w 131005"/>
                  <a:gd name="connsiteY34" fmla="*/ 40005 h 133688"/>
                  <a:gd name="connsiteX35" fmla="*/ 53552 w 131005"/>
                  <a:gd name="connsiteY35" fmla="*/ 21855 h 133688"/>
                  <a:gd name="connsiteX36" fmla="*/ 35275 w 131005"/>
                  <a:gd name="connsiteY36" fmla="*/ 22622 h 133688"/>
                  <a:gd name="connsiteX37" fmla="*/ 43327 w 131005"/>
                  <a:gd name="connsiteY37" fmla="*/ 40005 h 133688"/>
                  <a:gd name="connsiteX38" fmla="*/ 61860 w 131005"/>
                  <a:gd name="connsiteY38" fmla="*/ 40005 h 133688"/>
                  <a:gd name="connsiteX39" fmla="*/ 89339 w 131005"/>
                  <a:gd name="connsiteY39" fmla="*/ 40005 h 133688"/>
                  <a:gd name="connsiteX40" fmla="*/ 99053 w 131005"/>
                  <a:gd name="connsiteY40" fmla="*/ 17765 h 133688"/>
                  <a:gd name="connsiteX41" fmla="*/ 68634 w 131005"/>
                  <a:gd name="connsiteY41" fmla="*/ 20833 h 133688"/>
                  <a:gd name="connsiteX42" fmla="*/ 77197 w 131005"/>
                  <a:gd name="connsiteY42" fmla="*/ 40005 h 133688"/>
                  <a:gd name="connsiteX43" fmla="*/ 89339 w 131005"/>
                  <a:gd name="connsiteY43" fmla="*/ 40005 h 13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1005" h="133688">
                    <a:moveTo>
                      <a:pt x="24667" y="85760"/>
                    </a:moveTo>
                    <a:lnTo>
                      <a:pt x="36426" y="77197"/>
                    </a:lnTo>
                    <a:cubicBezTo>
                      <a:pt x="43967" y="85377"/>
                      <a:pt x="53041" y="92406"/>
                      <a:pt x="63649" y="98413"/>
                    </a:cubicBezTo>
                    <a:cubicBezTo>
                      <a:pt x="74385" y="91767"/>
                      <a:pt x="83332" y="84098"/>
                      <a:pt x="90234" y="75535"/>
                    </a:cubicBezTo>
                    <a:lnTo>
                      <a:pt x="21600" y="75535"/>
                    </a:lnTo>
                    <a:lnTo>
                      <a:pt x="21600" y="62882"/>
                    </a:lnTo>
                    <a:lnTo>
                      <a:pt x="107744" y="62882"/>
                    </a:lnTo>
                    <a:lnTo>
                      <a:pt x="107744" y="75535"/>
                    </a:lnTo>
                    <a:cubicBezTo>
                      <a:pt x="99819" y="87166"/>
                      <a:pt x="89978" y="97135"/>
                      <a:pt x="78220" y="105571"/>
                    </a:cubicBezTo>
                    <a:cubicBezTo>
                      <a:pt x="94324" y="112473"/>
                      <a:pt x="111834" y="117457"/>
                      <a:pt x="131005" y="120269"/>
                    </a:cubicBezTo>
                    <a:lnTo>
                      <a:pt x="126276" y="133689"/>
                    </a:lnTo>
                    <a:cubicBezTo>
                      <a:pt x="103654" y="130493"/>
                      <a:pt x="82948" y="124103"/>
                      <a:pt x="64032" y="114517"/>
                    </a:cubicBezTo>
                    <a:cubicBezTo>
                      <a:pt x="47162" y="123592"/>
                      <a:pt x="27479" y="129982"/>
                      <a:pt x="4729" y="133689"/>
                    </a:cubicBezTo>
                    <a:lnTo>
                      <a:pt x="0" y="120269"/>
                    </a:lnTo>
                    <a:cubicBezTo>
                      <a:pt x="17382" y="117968"/>
                      <a:pt x="33742" y="113239"/>
                      <a:pt x="49334" y="106082"/>
                    </a:cubicBezTo>
                    <a:cubicBezTo>
                      <a:pt x="39877" y="100202"/>
                      <a:pt x="31697" y="93429"/>
                      <a:pt x="24795" y="85888"/>
                    </a:cubicBezTo>
                    <a:close/>
                    <a:moveTo>
                      <a:pt x="115156" y="52402"/>
                    </a:moveTo>
                    <a:lnTo>
                      <a:pt x="15593" y="52402"/>
                    </a:lnTo>
                    <a:lnTo>
                      <a:pt x="15593" y="75407"/>
                    </a:lnTo>
                    <a:lnTo>
                      <a:pt x="0" y="75407"/>
                    </a:lnTo>
                    <a:lnTo>
                      <a:pt x="0" y="40005"/>
                    </a:lnTo>
                    <a:lnTo>
                      <a:pt x="28118" y="40005"/>
                    </a:lnTo>
                    <a:cubicBezTo>
                      <a:pt x="25562" y="34125"/>
                      <a:pt x="22878" y="28373"/>
                      <a:pt x="19938" y="22878"/>
                    </a:cubicBezTo>
                    <a:lnTo>
                      <a:pt x="8946" y="22878"/>
                    </a:lnTo>
                    <a:lnTo>
                      <a:pt x="7285" y="9330"/>
                    </a:lnTo>
                    <a:cubicBezTo>
                      <a:pt x="54958" y="9330"/>
                      <a:pt x="93046" y="6263"/>
                      <a:pt x="121675" y="0"/>
                    </a:cubicBezTo>
                    <a:lnTo>
                      <a:pt x="125126" y="13420"/>
                    </a:lnTo>
                    <a:cubicBezTo>
                      <a:pt x="117841" y="15081"/>
                      <a:pt x="110683" y="16231"/>
                      <a:pt x="103909" y="17254"/>
                    </a:cubicBezTo>
                    <a:lnTo>
                      <a:pt x="113751" y="19555"/>
                    </a:lnTo>
                    <a:cubicBezTo>
                      <a:pt x="110939" y="26968"/>
                      <a:pt x="107999" y="33741"/>
                      <a:pt x="104932" y="40132"/>
                    </a:cubicBezTo>
                    <a:lnTo>
                      <a:pt x="130749" y="40132"/>
                    </a:lnTo>
                    <a:lnTo>
                      <a:pt x="130749" y="75535"/>
                    </a:lnTo>
                    <a:lnTo>
                      <a:pt x="115156" y="75535"/>
                    </a:lnTo>
                    <a:lnTo>
                      <a:pt x="115156" y="52530"/>
                    </a:lnTo>
                    <a:close/>
                    <a:moveTo>
                      <a:pt x="61860" y="40005"/>
                    </a:moveTo>
                    <a:cubicBezTo>
                      <a:pt x="58920" y="33358"/>
                      <a:pt x="56236" y="27351"/>
                      <a:pt x="53552" y="21855"/>
                    </a:cubicBezTo>
                    <a:cubicBezTo>
                      <a:pt x="45756" y="22239"/>
                      <a:pt x="39621" y="22495"/>
                      <a:pt x="35275" y="22622"/>
                    </a:cubicBezTo>
                    <a:cubicBezTo>
                      <a:pt x="37832" y="27607"/>
                      <a:pt x="40516" y="33486"/>
                      <a:pt x="43327" y="40005"/>
                    </a:cubicBezTo>
                    <a:lnTo>
                      <a:pt x="61860" y="40005"/>
                    </a:lnTo>
                    <a:close/>
                    <a:moveTo>
                      <a:pt x="89339" y="40005"/>
                    </a:moveTo>
                    <a:cubicBezTo>
                      <a:pt x="93046" y="32591"/>
                      <a:pt x="96241" y="25178"/>
                      <a:pt x="99053" y="17765"/>
                    </a:cubicBezTo>
                    <a:cubicBezTo>
                      <a:pt x="88828" y="19044"/>
                      <a:pt x="78731" y="20066"/>
                      <a:pt x="68634" y="20833"/>
                    </a:cubicBezTo>
                    <a:cubicBezTo>
                      <a:pt x="71574" y="26712"/>
                      <a:pt x="74513" y="33230"/>
                      <a:pt x="77197" y="40005"/>
                    </a:cubicBezTo>
                    <a:lnTo>
                      <a:pt x="89339" y="4000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3" name="フリーフォーム: 図形 542">
                <a:extLst>
                  <a:ext uri="{FF2B5EF4-FFF2-40B4-BE49-F238E27FC236}">
                    <a16:creationId xmlns:a16="http://schemas.microsoft.com/office/drawing/2014/main" id="{FFBF3779-5248-89FD-299F-FB1B0FCD49D9}"/>
                  </a:ext>
                </a:extLst>
              </p:cNvPr>
              <p:cNvSpPr/>
              <p:nvPr/>
            </p:nvSpPr>
            <p:spPr>
              <a:xfrm>
                <a:off x="8827032" y="6401840"/>
                <a:ext cx="124742" cy="125636"/>
              </a:xfrm>
              <a:custGeom>
                <a:avLst/>
                <a:gdLst>
                  <a:gd name="connsiteX0" fmla="*/ 22750 w 124742"/>
                  <a:gd name="connsiteY0" fmla="*/ 3195 h 125636"/>
                  <a:gd name="connsiteX1" fmla="*/ 15593 w 124742"/>
                  <a:gd name="connsiteY1" fmla="*/ 63521 h 125636"/>
                  <a:gd name="connsiteX2" fmla="*/ 22750 w 124742"/>
                  <a:gd name="connsiteY2" fmla="*/ 123848 h 125636"/>
                  <a:gd name="connsiteX3" fmla="*/ 7413 w 124742"/>
                  <a:gd name="connsiteY3" fmla="*/ 125637 h 125636"/>
                  <a:gd name="connsiteX4" fmla="*/ 0 w 124742"/>
                  <a:gd name="connsiteY4" fmla="*/ 63521 h 125636"/>
                  <a:gd name="connsiteX5" fmla="*/ 7413 w 124742"/>
                  <a:gd name="connsiteY5" fmla="*/ 1406 h 125636"/>
                  <a:gd name="connsiteX6" fmla="*/ 22750 w 124742"/>
                  <a:gd name="connsiteY6" fmla="*/ 3195 h 125636"/>
                  <a:gd name="connsiteX7" fmla="*/ 39365 w 124742"/>
                  <a:gd name="connsiteY7" fmla="*/ 28757 h 125636"/>
                  <a:gd name="connsiteX8" fmla="*/ 86911 w 124742"/>
                  <a:gd name="connsiteY8" fmla="*/ 28757 h 125636"/>
                  <a:gd name="connsiteX9" fmla="*/ 86911 w 124742"/>
                  <a:gd name="connsiteY9" fmla="*/ 0 h 125636"/>
                  <a:gd name="connsiteX10" fmla="*/ 101737 w 124742"/>
                  <a:gd name="connsiteY10" fmla="*/ 0 h 125636"/>
                  <a:gd name="connsiteX11" fmla="*/ 101737 w 124742"/>
                  <a:gd name="connsiteY11" fmla="*/ 28757 h 125636"/>
                  <a:gd name="connsiteX12" fmla="*/ 124743 w 124742"/>
                  <a:gd name="connsiteY12" fmla="*/ 28757 h 125636"/>
                  <a:gd name="connsiteX13" fmla="*/ 124743 w 124742"/>
                  <a:gd name="connsiteY13" fmla="*/ 42305 h 125636"/>
                  <a:gd name="connsiteX14" fmla="*/ 101737 w 124742"/>
                  <a:gd name="connsiteY14" fmla="*/ 42305 h 125636"/>
                  <a:gd name="connsiteX15" fmla="*/ 101737 w 124742"/>
                  <a:gd name="connsiteY15" fmla="*/ 62754 h 125636"/>
                  <a:gd name="connsiteX16" fmla="*/ 98158 w 124742"/>
                  <a:gd name="connsiteY16" fmla="*/ 95985 h 125636"/>
                  <a:gd name="connsiteX17" fmla="*/ 85760 w 124742"/>
                  <a:gd name="connsiteY17" fmla="*/ 114262 h 125636"/>
                  <a:gd name="connsiteX18" fmla="*/ 59559 w 124742"/>
                  <a:gd name="connsiteY18" fmla="*/ 125509 h 125636"/>
                  <a:gd name="connsiteX19" fmla="*/ 54831 w 124742"/>
                  <a:gd name="connsiteY19" fmla="*/ 111834 h 125636"/>
                  <a:gd name="connsiteX20" fmla="*/ 66845 w 124742"/>
                  <a:gd name="connsiteY20" fmla="*/ 108127 h 125636"/>
                  <a:gd name="connsiteX21" fmla="*/ 75280 w 124742"/>
                  <a:gd name="connsiteY21" fmla="*/ 103782 h 125636"/>
                  <a:gd name="connsiteX22" fmla="*/ 81159 w 124742"/>
                  <a:gd name="connsiteY22" fmla="*/ 98158 h 125636"/>
                  <a:gd name="connsiteX23" fmla="*/ 84610 w 124742"/>
                  <a:gd name="connsiteY23" fmla="*/ 90106 h 125636"/>
                  <a:gd name="connsiteX24" fmla="*/ 86527 w 124742"/>
                  <a:gd name="connsiteY24" fmla="*/ 78731 h 125636"/>
                  <a:gd name="connsiteX25" fmla="*/ 86911 w 124742"/>
                  <a:gd name="connsiteY25" fmla="*/ 62882 h 125636"/>
                  <a:gd name="connsiteX26" fmla="*/ 86911 w 124742"/>
                  <a:gd name="connsiteY26" fmla="*/ 42432 h 125636"/>
                  <a:gd name="connsiteX27" fmla="*/ 39365 w 124742"/>
                  <a:gd name="connsiteY27" fmla="*/ 42432 h 125636"/>
                  <a:gd name="connsiteX28" fmla="*/ 39365 w 124742"/>
                  <a:gd name="connsiteY28" fmla="*/ 28884 h 125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4742" h="125636">
                    <a:moveTo>
                      <a:pt x="22750" y="3195"/>
                    </a:moveTo>
                    <a:cubicBezTo>
                      <a:pt x="18021" y="21855"/>
                      <a:pt x="15593" y="41921"/>
                      <a:pt x="15593" y="63521"/>
                    </a:cubicBezTo>
                    <a:cubicBezTo>
                      <a:pt x="15593" y="85121"/>
                      <a:pt x="18021" y="105187"/>
                      <a:pt x="22750" y="123848"/>
                    </a:cubicBezTo>
                    <a:lnTo>
                      <a:pt x="7413" y="125637"/>
                    </a:lnTo>
                    <a:cubicBezTo>
                      <a:pt x="2428" y="106465"/>
                      <a:pt x="0" y="85760"/>
                      <a:pt x="0" y="63521"/>
                    </a:cubicBezTo>
                    <a:cubicBezTo>
                      <a:pt x="0" y="41282"/>
                      <a:pt x="2428" y="20577"/>
                      <a:pt x="7413" y="1406"/>
                    </a:cubicBezTo>
                    <a:lnTo>
                      <a:pt x="22750" y="3195"/>
                    </a:lnTo>
                    <a:close/>
                    <a:moveTo>
                      <a:pt x="39365" y="28757"/>
                    </a:moveTo>
                    <a:lnTo>
                      <a:pt x="86911" y="28757"/>
                    </a:lnTo>
                    <a:lnTo>
                      <a:pt x="86911" y="0"/>
                    </a:lnTo>
                    <a:lnTo>
                      <a:pt x="101737" y="0"/>
                    </a:lnTo>
                    <a:lnTo>
                      <a:pt x="101737" y="28757"/>
                    </a:lnTo>
                    <a:lnTo>
                      <a:pt x="124743" y="28757"/>
                    </a:lnTo>
                    <a:lnTo>
                      <a:pt x="124743" y="42305"/>
                    </a:lnTo>
                    <a:lnTo>
                      <a:pt x="101737" y="42305"/>
                    </a:lnTo>
                    <a:lnTo>
                      <a:pt x="101737" y="62754"/>
                    </a:lnTo>
                    <a:cubicBezTo>
                      <a:pt x="101737" y="77069"/>
                      <a:pt x="100586" y="88188"/>
                      <a:pt x="98158" y="95985"/>
                    </a:cubicBezTo>
                    <a:cubicBezTo>
                      <a:pt x="95729" y="103909"/>
                      <a:pt x="91639" y="109916"/>
                      <a:pt x="85760" y="114262"/>
                    </a:cubicBezTo>
                    <a:cubicBezTo>
                      <a:pt x="79881" y="118607"/>
                      <a:pt x="71190" y="122313"/>
                      <a:pt x="59559" y="125509"/>
                    </a:cubicBezTo>
                    <a:lnTo>
                      <a:pt x="54831" y="111834"/>
                    </a:lnTo>
                    <a:cubicBezTo>
                      <a:pt x="59943" y="110427"/>
                      <a:pt x="63905" y="109149"/>
                      <a:pt x="66845" y="108127"/>
                    </a:cubicBezTo>
                    <a:cubicBezTo>
                      <a:pt x="69784" y="107104"/>
                      <a:pt x="72596" y="105570"/>
                      <a:pt x="75280" y="103782"/>
                    </a:cubicBezTo>
                    <a:cubicBezTo>
                      <a:pt x="77964" y="101992"/>
                      <a:pt x="79881" y="100075"/>
                      <a:pt x="81159" y="98158"/>
                    </a:cubicBezTo>
                    <a:cubicBezTo>
                      <a:pt x="82438" y="96240"/>
                      <a:pt x="83588" y="93556"/>
                      <a:pt x="84610" y="90106"/>
                    </a:cubicBezTo>
                    <a:cubicBezTo>
                      <a:pt x="85633" y="86655"/>
                      <a:pt x="86272" y="82948"/>
                      <a:pt x="86527" y="78731"/>
                    </a:cubicBezTo>
                    <a:cubicBezTo>
                      <a:pt x="86783" y="74641"/>
                      <a:pt x="86911" y="69273"/>
                      <a:pt x="86911" y="62882"/>
                    </a:cubicBezTo>
                    <a:lnTo>
                      <a:pt x="86911" y="42432"/>
                    </a:lnTo>
                    <a:lnTo>
                      <a:pt x="39365" y="42432"/>
                    </a:lnTo>
                    <a:lnTo>
                      <a:pt x="39365" y="28884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4" name="フリーフォーム: 図形 543">
                <a:extLst>
                  <a:ext uri="{FF2B5EF4-FFF2-40B4-BE49-F238E27FC236}">
                    <a16:creationId xmlns:a16="http://schemas.microsoft.com/office/drawing/2014/main" id="{B89AE49E-C25C-3E68-B64D-45EC80500AFF}"/>
                  </a:ext>
                </a:extLst>
              </p:cNvPr>
              <p:cNvSpPr/>
              <p:nvPr/>
            </p:nvSpPr>
            <p:spPr>
              <a:xfrm>
                <a:off x="8975164" y="6407208"/>
                <a:ext cx="115923" cy="120268"/>
              </a:xfrm>
              <a:custGeom>
                <a:avLst/>
                <a:gdLst>
                  <a:gd name="connsiteX0" fmla="*/ 79242 w 115923"/>
                  <a:gd name="connsiteY0" fmla="*/ 104292 h 120268"/>
                  <a:gd name="connsiteX1" fmla="*/ 99181 w 115923"/>
                  <a:gd name="connsiteY1" fmla="*/ 77836 h 120268"/>
                  <a:gd name="connsiteX2" fmla="*/ 91767 w 115923"/>
                  <a:gd name="connsiteY2" fmla="*/ 60326 h 120268"/>
                  <a:gd name="connsiteX3" fmla="*/ 66845 w 115923"/>
                  <a:gd name="connsiteY3" fmla="*/ 54830 h 120268"/>
                  <a:gd name="connsiteX4" fmla="*/ 5624 w 115923"/>
                  <a:gd name="connsiteY4" fmla="*/ 71573 h 120268"/>
                  <a:gd name="connsiteX5" fmla="*/ 0 w 115923"/>
                  <a:gd name="connsiteY5" fmla="*/ 60582 h 120268"/>
                  <a:gd name="connsiteX6" fmla="*/ 74897 w 115923"/>
                  <a:gd name="connsiteY6" fmla="*/ 13420 h 120268"/>
                  <a:gd name="connsiteX7" fmla="*/ 74897 w 115923"/>
                  <a:gd name="connsiteY7" fmla="*/ 13164 h 120268"/>
                  <a:gd name="connsiteX8" fmla="*/ 10481 w 115923"/>
                  <a:gd name="connsiteY8" fmla="*/ 13164 h 120268"/>
                  <a:gd name="connsiteX9" fmla="*/ 10481 w 115923"/>
                  <a:gd name="connsiteY9" fmla="*/ 0 h 120268"/>
                  <a:gd name="connsiteX10" fmla="*/ 102631 w 115923"/>
                  <a:gd name="connsiteY10" fmla="*/ 0 h 120268"/>
                  <a:gd name="connsiteX11" fmla="*/ 103015 w 115923"/>
                  <a:gd name="connsiteY11" fmla="*/ 13420 h 120268"/>
                  <a:gd name="connsiteX12" fmla="*/ 49846 w 115923"/>
                  <a:gd name="connsiteY12" fmla="*/ 44606 h 120268"/>
                  <a:gd name="connsiteX13" fmla="*/ 49974 w 115923"/>
                  <a:gd name="connsiteY13" fmla="*/ 44606 h 120268"/>
                  <a:gd name="connsiteX14" fmla="*/ 72212 w 115923"/>
                  <a:gd name="connsiteY14" fmla="*/ 42305 h 120268"/>
                  <a:gd name="connsiteX15" fmla="*/ 105315 w 115923"/>
                  <a:gd name="connsiteY15" fmla="*/ 50740 h 120268"/>
                  <a:gd name="connsiteX16" fmla="*/ 115924 w 115923"/>
                  <a:gd name="connsiteY16" fmla="*/ 76047 h 120268"/>
                  <a:gd name="connsiteX17" fmla="*/ 100970 w 115923"/>
                  <a:gd name="connsiteY17" fmla="*/ 108766 h 120268"/>
                  <a:gd name="connsiteX18" fmla="*/ 58026 w 115923"/>
                  <a:gd name="connsiteY18" fmla="*/ 120269 h 120268"/>
                  <a:gd name="connsiteX19" fmla="*/ 25690 w 115923"/>
                  <a:gd name="connsiteY19" fmla="*/ 113623 h 120268"/>
                  <a:gd name="connsiteX20" fmla="*/ 14954 w 115923"/>
                  <a:gd name="connsiteY20" fmla="*/ 94579 h 120268"/>
                  <a:gd name="connsiteX21" fmla="*/ 23900 w 115923"/>
                  <a:gd name="connsiteY21" fmla="*/ 78475 h 120268"/>
                  <a:gd name="connsiteX22" fmla="*/ 49207 w 115923"/>
                  <a:gd name="connsiteY22" fmla="*/ 71957 h 120268"/>
                  <a:gd name="connsiteX23" fmla="*/ 73746 w 115923"/>
                  <a:gd name="connsiteY23" fmla="*/ 77836 h 120268"/>
                  <a:gd name="connsiteX24" fmla="*/ 81287 w 115923"/>
                  <a:gd name="connsiteY24" fmla="*/ 94707 h 120268"/>
                  <a:gd name="connsiteX25" fmla="*/ 79498 w 115923"/>
                  <a:gd name="connsiteY25" fmla="*/ 104548 h 120268"/>
                  <a:gd name="connsiteX26" fmla="*/ 64160 w 115923"/>
                  <a:gd name="connsiteY26" fmla="*/ 106721 h 120268"/>
                  <a:gd name="connsiteX27" fmla="*/ 67228 w 115923"/>
                  <a:gd name="connsiteY27" fmla="*/ 95985 h 120268"/>
                  <a:gd name="connsiteX28" fmla="*/ 48312 w 115923"/>
                  <a:gd name="connsiteY28" fmla="*/ 84610 h 120268"/>
                  <a:gd name="connsiteX29" fmla="*/ 35148 w 115923"/>
                  <a:gd name="connsiteY29" fmla="*/ 87549 h 120268"/>
                  <a:gd name="connsiteX30" fmla="*/ 30419 w 115923"/>
                  <a:gd name="connsiteY30" fmla="*/ 94452 h 120268"/>
                  <a:gd name="connsiteX31" fmla="*/ 37065 w 115923"/>
                  <a:gd name="connsiteY31" fmla="*/ 103398 h 120268"/>
                  <a:gd name="connsiteX32" fmla="*/ 57770 w 115923"/>
                  <a:gd name="connsiteY32" fmla="*/ 106849 h 120268"/>
                  <a:gd name="connsiteX33" fmla="*/ 64033 w 115923"/>
                  <a:gd name="connsiteY33" fmla="*/ 106721 h 12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5923" h="120268">
                    <a:moveTo>
                      <a:pt x="79242" y="104292"/>
                    </a:moveTo>
                    <a:cubicBezTo>
                      <a:pt x="92534" y="100202"/>
                      <a:pt x="99181" y="91384"/>
                      <a:pt x="99181" y="77836"/>
                    </a:cubicBezTo>
                    <a:cubicBezTo>
                      <a:pt x="99181" y="69912"/>
                      <a:pt x="96752" y="64033"/>
                      <a:pt x="91767" y="60326"/>
                    </a:cubicBezTo>
                    <a:cubicBezTo>
                      <a:pt x="86783" y="56620"/>
                      <a:pt x="78475" y="54830"/>
                      <a:pt x="66845" y="54830"/>
                    </a:cubicBezTo>
                    <a:cubicBezTo>
                      <a:pt x="46906" y="54830"/>
                      <a:pt x="26584" y="60454"/>
                      <a:pt x="5624" y="71573"/>
                    </a:cubicBezTo>
                    <a:lnTo>
                      <a:pt x="0" y="60582"/>
                    </a:lnTo>
                    <a:lnTo>
                      <a:pt x="74897" y="13420"/>
                    </a:lnTo>
                    <a:lnTo>
                      <a:pt x="74897" y="13164"/>
                    </a:lnTo>
                    <a:lnTo>
                      <a:pt x="10481" y="13164"/>
                    </a:lnTo>
                    <a:lnTo>
                      <a:pt x="10481" y="0"/>
                    </a:lnTo>
                    <a:lnTo>
                      <a:pt x="102631" y="0"/>
                    </a:lnTo>
                    <a:lnTo>
                      <a:pt x="103015" y="13420"/>
                    </a:lnTo>
                    <a:lnTo>
                      <a:pt x="49846" y="44606"/>
                    </a:lnTo>
                    <a:lnTo>
                      <a:pt x="49974" y="44606"/>
                    </a:lnTo>
                    <a:cubicBezTo>
                      <a:pt x="57770" y="43200"/>
                      <a:pt x="65183" y="42305"/>
                      <a:pt x="72212" y="42305"/>
                    </a:cubicBezTo>
                    <a:cubicBezTo>
                      <a:pt x="87166" y="42305"/>
                      <a:pt x="98158" y="45116"/>
                      <a:pt x="105315" y="50740"/>
                    </a:cubicBezTo>
                    <a:cubicBezTo>
                      <a:pt x="112345" y="56364"/>
                      <a:pt x="115924" y="64800"/>
                      <a:pt x="115924" y="76047"/>
                    </a:cubicBezTo>
                    <a:cubicBezTo>
                      <a:pt x="115924" y="90106"/>
                      <a:pt x="110939" y="101097"/>
                      <a:pt x="100970" y="108766"/>
                    </a:cubicBezTo>
                    <a:cubicBezTo>
                      <a:pt x="91001" y="116435"/>
                      <a:pt x="76686" y="120269"/>
                      <a:pt x="58026" y="120269"/>
                    </a:cubicBezTo>
                    <a:cubicBezTo>
                      <a:pt x="43711" y="120269"/>
                      <a:pt x="32847" y="118096"/>
                      <a:pt x="25690" y="113623"/>
                    </a:cubicBezTo>
                    <a:cubicBezTo>
                      <a:pt x="18533" y="109149"/>
                      <a:pt x="14954" y="102887"/>
                      <a:pt x="14954" y="94579"/>
                    </a:cubicBezTo>
                    <a:cubicBezTo>
                      <a:pt x="14954" y="88188"/>
                      <a:pt x="17893" y="82821"/>
                      <a:pt x="23900" y="78475"/>
                    </a:cubicBezTo>
                    <a:cubicBezTo>
                      <a:pt x="29907" y="74130"/>
                      <a:pt x="38215" y="71957"/>
                      <a:pt x="49207" y="71957"/>
                    </a:cubicBezTo>
                    <a:cubicBezTo>
                      <a:pt x="60198" y="71957"/>
                      <a:pt x="68762" y="73874"/>
                      <a:pt x="73746" y="77836"/>
                    </a:cubicBezTo>
                    <a:cubicBezTo>
                      <a:pt x="78731" y="81671"/>
                      <a:pt x="81287" y="87294"/>
                      <a:pt x="81287" y="94707"/>
                    </a:cubicBezTo>
                    <a:cubicBezTo>
                      <a:pt x="81287" y="97774"/>
                      <a:pt x="80648" y="100969"/>
                      <a:pt x="79498" y="104548"/>
                    </a:cubicBezTo>
                    <a:close/>
                    <a:moveTo>
                      <a:pt x="64160" y="106721"/>
                    </a:moveTo>
                    <a:cubicBezTo>
                      <a:pt x="66205" y="102631"/>
                      <a:pt x="67228" y="99053"/>
                      <a:pt x="67228" y="95985"/>
                    </a:cubicBezTo>
                    <a:cubicBezTo>
                      <a:pt x="67228" y="88444"/>
                      <a:pt x="60965" y="84610"/>
                      <a:pt x="48312" y="84610"/>
                    </a:cubicBezTo>
                    <a:cubicBezTo>
                      <a:pt x="42688" y="84610"/>
                      <a:pt x="38343" y="85633"/>
                      <a:pt x="35148" y="87549"/>
                    </a:cubicBezTo>
                    <a:cubicBezTo>
                      <a:pt x="32080" y="89467"/>
                      <a:pt x="30419" y="91767"/>
                      <a:pt x="30419" y="94452"/>
                    </a:cubicBezTo>
                    <a:cubicBezTo>
                      <a:pt x="30419" y="98158"/>
                      <a:pt x="32591" y="101225"/>
                      <a:pt x="37065" y="103398"/>
                    </a:cubicBezTo>
                    <a:cubicBezTo>
                      <a:pt x="41410" y="105699"/>
                      <a:pt x="48440" y="106849"/>
                      <a:pt x="57770" y="106849"/>
                    </a:cubicBezTo>
                    <a:cubicBezTo>
                      <a:pt x="60582" y="106849"/>
                      <a:pt x="62755" y="106849"/>
                      <a:pt x="64033" y="106721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5" name="フリーフォーム: 図形 544">
                <a:extLst>
                  <a:ext uri="{FF2B5EF4-FFF2-40B4-BE49-F238E27FC236}">
                    <a16:creationId xmlns:a16="http://schemas.microsoft.com/office/drawing/2014/main" id="{CD8249C8-76A2-33EF-CF33-2E6777CD2C2E}"/>
                  </a:ext>
                </a:extLst>
              </p:cNvPr>
              <p:cNvSpPr/>
              <p:nvPr/>
            </p:nvSpPr>
            <p:spPr>
              <a:xfrm>
                <a:off x="9129942" y="6400945"/>
                <a:ext cx="104037" cy="125509"/>
              </a:xfrm>
              <a:custGeom>
                <a:avLst/>
                <a:gdLst>
                  <a:gd name="connsiteX0" fmla="*/ 14954 w 104037"/>
                  <a:gd name="connsiteY0" fmla="*/ 2556 h 125509"/>
                  <a:gd name="connsiteX1" fmla="*/ 30802 w 104037"/>
                  <a:gd name="connsiteY1" fmla="*/ 0 h 125509"/>
                  <a:gd name="connsiteX2" fmla="*/ 40260 w 104037"/>
                  <a:gd name="connsiteY2" fmla="*/ 46395 h 125509"/>
                  <a:gd name="connsiteX3" fmla="*/ 100075 w 104037"/>
                  <a:gd name="connsiteY3" fmla="*/ 27351 h 125509"/>
                  <a:gd name="connsiteX4" fmla="*/ 103015 w 104037"/>
                  <a:gd name="connsiteY4" fmla="*/ 41666 h 125509"/>
                  <a:gd name="connsiteX5" fmla="*/ 37959 w 104037"/>
                  <a:gd name="connsiteY5" fmla="*/ 64033 h 125509"/>
                  <a:gd name="connsiteX6" fmla="*/ 16232 w 104037"/>
                  <a:gd name="connsiteY6" fmla="*/ 89339 h 125509"/>
                  <a:gd name="connsiteX7" fmla="*/ 55597 w 104037"/>
                  <a:gd name="connsiteY7" fmla="*/ 111194 h 125509"/>
                  <a:gd name="connsiteX8" fmla="*/ 102248 w 104037"/>
                  <a:gd name="connsiteY8" fmla="*/ 107360 h 125509"/>
                  <a:gd name="connsiteX9" fmla="*/ 104037 w 104037"/>
                  <a:gd name="connsiteY9" fmla="*/ 121674 h 125509"/>
                  <a:gd name="connsiteX10" fmla="*/ 55597 w 104037"/>
                  <a:gd name="connsiteY10" fmla="*/ 125509 h 125509"/>
                  <a:gd name="connsiteX11" fmla="*/ 14059 w 104037"/>
                  <a:gd name="connsiteY11" fmla="*/ 116435 h 125509"/>
                  <a:gd name="connsiteX12" fmla="*/ 0 w 104037"/>
                  <a:gd name="connsiteY12" fmla="*/ 89978 h 125509"/>
                  <a:gd name="connsiteX13" fmla="*/ 25434 w 104037"/>
                  <a:gd name="connsiteY13" fmla="*/ 54191 h 125509"/>
                  <a:gd name="connsiteX14" fmla="*/ 14826 w 104037"/>
                  <a:gd name="connsiteY14" fmla="*/ 2428 h 1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037" h="125509">
                    <a:moveTo>
                      <a:pt x="14954" y="2556"/>
                    </a:moveTo>
                    <a:lnTo>
                      <a:pt x="30802" y="0"/>
                    </a:lnTo>
                    <a:cubicBezTo>
                      <a:pt x="33614" y="16359"/>
                      <a:pt x="36681" y="31825"/>
                      <a:pt x="40260" y="46395"/>
                    </a:cubicBezTo>
                    <a:cubicBezTo>
                      <a:pt x="55469" y="39493"/>
                      <a:pt x="75408" y="33102"/>
                      <a:pt x="100075" y="27351"/>
                    </a:cubicBezTo>
                    <a:lnTo>
                      <a:pt x="103015" y="41666"/>
                    </a:lnTo>
                    <a:cubicBezTo>
                      <a:pt x="74130" y="48312"/>
                      <a:pt x="52402" y="55725"/>
                      <a:pt x="37959" y="64033"/>
                    </a:cubicBezTo>
                    <a:cubicBezTo>
                      <a:pt x="23517" y="72212"/>
                      <a:pt x="16232" y="80648"/>
                      <a:pt x="16232" y="89339"/>
                    </a:cubicBezTo>
                    <a:cubicBezTo>
                      <a:pt x="16232" y="103909"/>
                      <a:pt x="29396" y="111194"/>
                      <a:pt x="55597" y="111194"/>
                    </a:cubicBezTo>
                    <a:cubicBezTo>
                      <a:pt x="70040" y="111194"/>
                      <a:pt x="85632" y="109916"/>
                      <a:pt x="102248" y="107360"/>
                    </a:cubicBezTo>
                    <a:lnTo>
                      <a:pt x="104037" y="121674"/>
                    </a:lnTo>
                    <a:cubicBezTo>
                      <a:pt x="87038" y="124231"/>
                      <a:pt x="70934" y="125509"/>
                      <a:pt x="55597" y="125509"/>
                    </a:cubicBezTo>
                    <a:cubicBezTo>
                      <a:pt x="37320" y="125509"/>
                      <a:pt x="23389" y="122441"/>
                      <a:pt x="14059" y="116435"/>
                    </a:cubicBezTo>
                    <a:cubicBezTo>
                      <a:pt x="4601" y="110427"/>
                      <a:pt x="0" y="101608"/>
                      <a:pt x="0" y="89978"/>
                    </a:cubicBezTo>
                    <a:cubicBezTo>
                      <a:pt x="0" y="76558"/>
                      <a:pt x="8435" y="64672"/>
                      <a:pt x="25434" y="54191"/>
                    </a:cubicBezTo>
                    <a:cubicBezTo>
                      <a:pt x="21344" y="37448"/>
                      <a:pt x="17893" y="20193"/>
                      <a:pt x="14826" y="242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E95092B7-F2AF-F631-1542-6E2EDF126B86}"/>
                  </a:ext>
                </a:extLst>
              </p:cNvPr>
              <p:cNvSpPr/>
              <p:nvPr/>
            </p:nvSpPr>
            <p:spPr>
              <a:xfrm>
                <a:off x="9264525" y="6486961"/>
                <a:ext cx="41665" cy="43838"/>
              </a:xfrm>
              <a:custGeom>
                <a:avLst/>
                <a:gdLst>
                  <a:gd name="connsiteX0" fmla="*/ 41666 w 41665"/>
                  <a:gd name="connsiteY0" fmla="*/ 33230 h 43838"/>
                  <a:gd name="connsiteX1" fmla="*/ 28246 w 41665"/>
                  <a:gd name="connsiteY1" fmla="*/ 43839 h 43838"/>
                  <a:gd name="connsiteX2" fmla="*/ 0 w 41665"/>
                  <a:gd name="connsiteY2" fmla="*/ 11375 h 43838"/>
                  <a:gd name="connsiteX3" fmla="*/ 12653 w 41665"/>
                  <a:gd name="connsiteY3" fmla="*/ 0 h 43838"/>
                  <a:gd name="connsiteX4" fmla="*/ 41666 w 41665"/>
                  <a:gd name="connsiteY4" fmla="*/ 33230 h 4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65" h="43838">
                    <a:moveTo>
                      <a:pt x="41666" y="33230"/>
                    </a:moveTo>
                    <a:lnTo>
                      <a:pt x="28246" y="43839"/>
                    </a:lnTo>
                    <a:cubicBezTo>
                      <a:pt x="19299" y="32591"/>
                      <a:pt x="9969" y="21856"/>
                      <a:pt x="0" y="11375"/>
                    </a:cubicBezTo>
                    <a:lnTo>
                      <a:pt x="12653" y="0"/>
                    </a:lnTo>
                    <a:cubicBezTo>
                      <a:pt x="23389" y="11758"/>
                      <a:pt x="33103" y="22751"/>
                      <a:pt x="41666" y="3323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188EB9E8-97EB-D8BC-56A1-673FC0CCFF88}"/>
                  </a:ext>
                </a:extLst>
              </p:cNvPr>
              <p:cNvSpPr/>
              <p:nvPr/>
            </p:nvSpPr>
            <p:spPr>
              <a:xfrm>
                <a:off x="8668037" y="6612342"/>
                <a:ext cx="59431" cy="115028"/>
              </a:xfrm>
              <a:custGeom>
                <a:avLst/>
                <a:gdLst>
                  <a:gd name="connsiteX0" fmla="*/ 0 w 59431"/>
                  <a:gd name="connsiteY0" fmla="*/ 0 h 115028"/>
                  <a:gd name="connsiteX1" fmla="*/ 59432 w 59431"/>
                  <a:gd name="connsiteY1" fmla="*/ 0 h 115028"/>
                  <a:gd name="connsiteX2" fmla="*/ 59432 w 59431"/>
                  <a:gd name="connsiteY2" fmla="*/ 12909 h 115028"/>
                  <a:gd name="connsiteX3" fmla="*/ 14826 w 59431"/>
                  <a:gd name="connsiteY3" fmla="*/ 12909 h 115028"/>
                  <a:gd name="connsiteX4" fmla="*/ 14826 w 59431"/>
                  <a:gd name="connsiteY4" fmla="*/ 115029 h 115028"/>
                  <a:gd name="connsiteX5" fmla="*/ 0 w 59431"/>
                  <a:gd name="connsiteY5" fmla="*/ 115029 h 115028"/>
                  <a:gd name="connsiteX6" fmla="*/ 0 w 59431"/>
                  <a:gd name="connsiteY6" fmla="*/ 128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1" h="115028">
                    <a:moveTo>
                      <a:pt x="0" y="0"/>
                    </a:moveTo>
                    <a:lnTo>
                      <a:pt x="59432" y="0"/>
                    </a:lnTo>
                    <a:lnTo>
                      <a:pt x="59432" y="12909"/>
                    </a:lnTo>
                    <a:lnTo>
                      <a:pt x="14826" y="12909"/>
                    </a:lnTo>
                    <a:lnTo>
                      <a:pt x="14826" y="115029"/>
                    </a:lnTo>
                    <a:lnTo>
                      <a:pt x="0" y="1150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C8B9ADA7-3E8C-5D9D-2268-21843E4B34BE}"/>
                  </a:ext>
                </a:extLst>
              </p:cNvPr>
              <p:cNvSpPr/>
              <p:nvPr/>
            </p:nvSpPr>
            <p:spPr>
              <a:xfrm>
                <a:off x="8752008" y="6616304"/>
                <a:ext cx="121930" cy="123975"/>
              </a:xfrm>
              <a:custGeom>
                <a:avLst/>
                <a:gdLst>
                  <a:gd name="connsiteX0" fmla="*/ 0 w 121930"/>
                  <a:gd name="connsiteY0" fmla="*/ 23645 h 123975"/>
                  <a:gd name="connsiteX1" fmla="*/ 74641 w 121930"/>
                  <a:gd name="connsiteY1" fmla="*/ 23645 h 123975"/>
                  <a:gd name="connsiteX2" fmla="*/ 74641 w 121930"/>
                  <a:gd name="connsiteY2" fmla="*/ 0 h 123975"/>
                  <a:gd name="connsiteX3" fmla="*/ 89978 w 121930"/>
                  <a:gd name="connsiteY3" fmla="*/ 0 h 123975"/>
                  <a:gd name="connsiteX4" fmla="*/ 89978 w 121930"/>
                  <a:gd name="connsiteY4" fmla="*/ 23645 h 123975"/>
                  <a:gd name="connsiteX5" fmla="*/ 121930 w 121930"/>
                  <a:gd name="connsiteY5" fmla="*/ 23645 h 123975"/>
                  <a:gd name="connsiteX6" fmla="*/ 121930 w 121930"/>
                  <a:gd name="connsiteY6" fmla="*/ 37576 h 123975"/>
                  <a:gd name="connsiteX7" fmla="*/ 89978 w 121930"/>
                  <a:gd name="connsiteY7" fmla="*/ 37576 h 123975"/>
                  <a:gd name="connsiteX8" fmla="*/ 89978 w 121930"/>
                  <a:gd name="connsiteY8" fmla="*/ 102248 h 123975"/>
                  <a:gd name="connsiteX9" fmla="*/ 86272 w 121930"/>
                  <a:gd name="connsiteY9" fmla="*/ 120397 h 123975"/>
                  <a:gd name="connsiteX10" fmla="*/ 68378 w 121930"/>
                  <a:gd name="connsiteY10" fmla="*/ 123976 h 123975"/>
                  <a:gd name="connsiteX11" fmla="*/ 43455 w 121930"/>
                  <a:gd name="connsiteY11" fmla="*/ 122442 h 123975"/>
                  <a:gd name="connsiteX12" fmla="*/ 44350 w 121930"/>
                  <a:gd name="connsiteY12" fmla="*/ 108255 h 123975"/>
                  <a:gd name="connsiteX13" fmla="*/ 66972 w 121930"/>
                  <a:gd name="connsiteY13" fmla="*/ 109789 h 123975"/>
                  <a:gd name="connsiteX14" fmla="*/ 73363 w 121930"/>
                  <a:gd name="connsiteY14" fmla="*/ 108383 h 123975"/>
                  <a:gd name="connsiteX15" fmla="*/ 74641 w 121930"/>
                  <a:gd name="connsiteY15" fmla="*/ 101737 h 123975"/>
                  <a:gd name="connsiteX16" fmla="*/ 74641 w 121930"/>
                  <a:gd name="connsiteY16" fmla="*/ 53552 h 123975"/>
                  <a:gd name="connsiteX17" fmla="*/ 7029 w 121930"/>
                  <a:gd name="connsiteY17" fmla="*/ 106594 h 123975"/>
                  <a:gd name="connsiteX18" fmla="*/ 0 w 121930"/>
                  <a:gd name="connsiteY18" fmla="*/ 93940 h 123975"/>
                  <a:gd name="connsiteX19" fmla="*/ 70679 w 121930"/>
                  <a:gd name="connsiteY19" fmla="*/ 37576 h 123975"/>
                  <a:gd name="connsiteX20" fmla="*/ 0 w 121930"/>
                  <a:gd name="connsiteY20" fmla="*/ 37576 h 123975"/>
                  <a:gd name="connsiteX21" fmla="*/ 0 w 121930"/>
                  <a:gd name="connsiteY21" fmla="*/ 23645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1930" h="123975">
                    <a:moveTo>
                      <a:pt x="0" y="23645"/>
                    </a:moveTo>
                    <a:lnTo>
                      <a:pt x="74641" y="23645"/>
                    </a:lnTo>
                    <a:lnTo>
                      <a:pt x="74641" y="0"/>
                    </a:lnTo>
                    <a:lnTo>
                      <a:pt x="89978" y="0"/>
                    </a:lnTo>
                    <a:lnTo>
                      <a:pt x="89978" y="23645"/>
                    </a:lnTo>
                    <a:lnTo>
                      <a:pt x="121930" y="23645"/>
                    </a:lnTo>
                    <a:lnTo>
                      <a:pt x="121930" y="37576"/>
                    </a:lnTo>
                    <a:lnTo>
                      <a:pt x="89978" y="37576"/>
                    </a:lnTo>
                    <a:lnTo>
                      <a:pt x="89978" y="102248"/>
                    </a:lnTo>
                    <a:cubicBezTo>
                      <a:pt x="89978" y="111962"/>
                      <a:pt x="88700" y="117968"/>
                      <a:pt x="86272" y="120397"/>
                    </a:cubicBezTo>
                    <a:cubicBezTo>
                      <a:pt x="83843" y="122825"/>
                      <a:pt x="77836" y="123976"/>
                      <a:pt x="68378" y="123976"/>
                    </a:cubicBezTo>
                    <a:cubicBezTo>
                      <a:pt x="61349" y="123976"/>
                      <a:pt x="53041" y="123465"/>
                      <a:pt x="43455" y="122442"/>
                    </a:cubicBezTo>
                    <a:lnTo>
                      <a:pt x="44350" y="108255"/>
                    </a:lnTo>
                    <a:cubicBezTo>
                      <a:pt x="53424" y="109277"/>
                      <a:pt x="60837" y="109789"/>
                      <a:pt x="66972" y="109789"/>
                    </a:cubicBezTo>
                    <a:cubicBezTo>
                      <a:pt x="70295" y="109789"/>
                      <a:pt x="72468" y="109277"/>
                      <a:pt x="73363" y="108383"/>
                    </a:cubicBezTo>
                    <a:cubicBezTo>
                      <a:pt x="74257" y="107489"/>
                      <a:pt x="74641" y="105315"/>
                      <a:pt x="74641" y="101737"/>
                    </a:cubicBezTo>
                    <a:lnTo>
                      <a:pt x="74641" y="53552"/>
                    </a:lnTo>
                    <a:cubicBezTo>
                      <a:pt x="53424" y="75152"/>
                      <a:pt x="30930" y="92790"/>
                      <a:pt x="7029" y="106594"/>
                    </a:cubicBezTo>
                    <a:lnTo>
                      <a:pt x="0" y="93940"/>
                    </a:lnTo>
                    <a:cubicBezTo>
                      <a:pt x="25306" y="79370"/>
                      <a:pt x="48951" y="60582"/>
                      <a:pt x="70679" y="37576"/>
                    </a:cubicBezTo>
                    <a:lnTo>
                      <a:pt x="0" y="37576"/>
                    </a:lnTo>
                    <a:lnTo>
                      <a:pt x="0" y="2364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14EB0AA1-4D82-B328-006B-45DFB43EB2BA}"/>
                  </a:ext>
                </a:extLst>
              </p:cNvPr>
              <p:cNvSpPr/>
              <p:nvPr/>
            </p:nvSpPr>
            <p:spPr>
              <a:xfrm>
                <a:off x="8899117" y="6674586"/>
                <a:ext cx="121802" cy="15848"/>
              </a:xfrm>
              <a:custGeom>
                <a:avLst/>
                <a:gdLst>
                  <a:gd name="connsiteX0" fmla="*/ 0 w 121802"/>
                  <a:gd name="connsiteY0" fmla="*/ 15848 h 15848"/>
                  <a:gd name="connsiteX1" fmla="*/ 0 w 121802"/>
                  <a:gd name="connsiteY1" fmla="*/ 0 h 15848"/>
                  <a:gd name="connsiteX2" fmla="*/ 121803 w 121802"/>
                  <a:gd name="connsiteY2" fmla="*/ 0 h 15848"/>
                  <a:gd name="connsiteX3" fmla="*/ 121803 w 121802"/>
                  <a:gd name="connsiteY3" fmla="*/ 15848 h 15848"/>
                  <a:gd name="connsiteX4" fmla="*/ 0 w 121802"/>
                  <a:gd name="connsiteY4" fmla="*/ 15848 h 15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802" h="15848">
                    <a:moveTo>
                      <a:pt x="0" y="15848"/>
                    </a:moveTo>
                    <a:lnTo>
                      <a:pt x="0" y="0"/>
                    </a:lnTo>
                    <a:lnTo>
                      <a:pt x="121803" y="0"/>
                    </a:lnTo>
                    <a:lnTo>
                      <a:pt x="121803" y="15848"/>
                    </a:lnTo>
                    <a:lnTo>
                      <a:pt x="0" y="1584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0" name="フリーフォーム: 図形 549">
                <a:extLst>
                  <a:ext uri="{FF2B5EF4-FFF2-40B4-BE49-F238E27FC236}">
                    <a16:creationId xmlns:a16="http://schemas.microsoft.com/office/drawing/2014/main" id="{6358E975-3548-10D0-626F-C199204AF4F0}"/>
                  </a:ext>
                </a:extLst>
              </p:cNvPr>
              <p:cNvSpPr/>
              <p:nvPr/>
            </p:nvSpPr>
            <p:spPr>
              <a:xfrm>
                <a:off x="9049805" y="6625890"/>
                <a:ext cx="115923" cy="117968"/>
              </a:xfrm>
              <a:custGeom>
                <a:avLst/>
                <a:gdLst>
                  <a:gd name="connsiteX0" fmla="*/ 0 w 115923"/>
                  <a:gd name="connsiteY0" fmla="*/ 38854 h 117968"/>
                  <a:gd name="connsiteX1" fmla="*/ 115924 w 115923"/>
                  <a:gd name="connsiteY1" fmla="*/ 38854 h 117968"/>
                  <a:gd name="connsiteX2" fmla="*/ 115924 w 115923"/>
                  <a:gd name="connsiteY2" fmla="*/ 41922 h 117968"/>
                  <a:gd name="connsiteX3" fmla="*/ 23517 w 115923"/>
                  <a:gd name="connsiteY3" fmla="*/ 117968 h 117968"/>
                  <a:gd name="connsiteX4" fmla="*/ 21089 w 115923"/>
                  <a:gd name="connsiteY4" fmla="*/ 103654 h 117968"/>
                  <a:gd name="connsiteX5" fmla="*/ 74897 w 115923"/>
                  <a:gd name="connsiteY5" fmla="*/ 89851 h 117968"/>
                  <a:gd name="connsiteX6" fmla="*/ 99053 w 115923"/>
                  <a:gd name="connsiteY6" fmla="*/ 53424 h 117968"/>
                  <a:gd name="connsiteX7" fmla="*/ 0 w 115923"/>
                  <a:gd name="connsiteY7" fmla="*/ 53424 h 117968"/>
                  <a:gd name="connsiteX8" fmla="*/ 0 w 115923"/>
                  <a:gd name="connsiteY8" fmla="*/ 38982 h 117968"/>
                  <a:gd name="connsiteX9" fmla="*/ 11247 w 115923"/>
                  <a:gd name="connsiteY9" fmla="*/ 14315 h 117968"/>
                  <a:gd name="connsiteX10" fmla="*/ 11247 w 115923"/>
                  <a:gd name="connsiteY10" fmla="*/ 0 h 117968"/>
                  <a:gd name="connsiteX11" fmla="*/ 106338 w 115923"/>
                  <a:gd name="connsiteY11" fmla="*/ 0 h 117968"/>
                  <a:gd name="connsiteX12" fmla="*/ 106338 w 115923"/>
                  <a:gd name="connsiteY12" fmla="*/ 14315 h 117968"/>
                  <a:gd name="connsiteX13" fmla="*/ 11247 w 115923"/>
                  <a:gd name="connsiteY13" fmla="*/ 14315 h 1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923" h="117968">
                    <a:moveTo>
                      <a:pt x="0" y="38854"/>
                    </a:moveTo>
                    <a:lnTo>
                      <a:pt x="115924" y="38854"/>
                    </a:lnTo>
                    <a:lnTo>
                      <a:pt x="115924" y="41922"/>
                    </a:lnTo>
                    <a:cubicBezTo>
                      <a:pt x="115924" y="88700"/>
                      <a:pt x="85121" y="114006"/>
                      <a:pt x="23517" y="117968"/>
                    </a:cubicBezTo>
                    <a:lnTo>
                      <a:pt x="21089" y="103654"/>
                    </a:lnTo>
                    <a:cubicBezTo>
                      <a:pt x="43455" y="102248"/>
                      <a:pt x="61477" y="97647"/>
                      <a:pt x="74897" y="89851"/>
                    </a:cubicBezTo>
                    <a:cubicBezTo>
                      <a:pt x="88445" y="82054"/>
                      <a:pt x="96497" y="69912"/>
                      <a:pt x="99053" y="53424"/>
                    </a:cubicBezTo>
                    <a:lnTo>
                      <a:pt x="0" y="53424"/>
                    </a:lnTo>
                    <a:lnTo>
                      <a:pt x="0" y="38982"/>
                    </a:lnTo>
                    <a:close/>
                    <a:moveTo>
                      <a:pt x="11247" y="14315"/>
                    </a:moveTo>
                    <a:lnTo>
                      <a:pt x="11247" y="0"/>
                    </a:lnTo>
                    <a:lnTo>
                      <a:pt x="106338" y="0"/>
                    </a:lnTo>
                    <a:lnTo>
                      <a:pt x="106338" y="14315"/>
                    </a:lnTo>
                    <a:lnTo>
                      <a:pt x="11247" y="14315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1" name="フリーフォーム: 図形 550">
                <a:extLst>
                  <a:ext uri="{FF2B5EF4-FFF2-40B4-BE49-F238E27FC236}">
                    <a16:creationId xmlns:a16="http://schemas.microsoft.com/office/drawing/2014/main" id="{C6C51468-4259-6953-AB8D-0057574E77FD}"/>
                  </a:ext>
                </a:extLst>
              </p:cNvPr>
              <p:cNvSpPr/>
              <p:nvPr/>
            </p:nvSpPr>
            <p:spPr>
              <a:xfrm>
                <a:off x="9191546" y="6624101"/>
                <a:ext cx="134711" cy="118863"/>
              </a:xfrm>
              <a:custGeom>
                <a:avLst/>
                <a:gdLst>
                  <a:gd name="connsiteX0" fmla="*/ 26968 w 134711"/>
                  <a:gd name="connsiteY0" fmla="*/ 256 h 118863"/>
                  <a:gd name="connsiteX1" fmla="*/ 43328 w 134711"/>
                  <a:gd name="connsiteY1" fmla="*/ 256 h 118863"/>
                  <a:gd name="connsiteX2" fmla="*/ 43328 w 134711"/>
                  <a:gd name="connsiteY2" fmla="*/ 30547 h 118863"/>
                  <a:gd name="connsiteX3" fmla="*/ 40005 w 134711"/>
                  <a:gd name="connsiteY3" fmla="*/ 77581 h 118863"/>
                  <a:gd name="connsiteX4" fmla="*/ 29524 w 134711"/>
                  <a:gd name="connsiteY4" fmla="*/ 103271 h 118863"/>
                  <a:gd name="connsiteX5" fmla="*/ 8435 w 134711"/>
                  <a:gd name="connsiteY5" fmla="*/ 118864 h 118863"/>
                  <a:gd name="connsiteX6" fmla="*/ 0 w 134711"/>
                  <a:gd name="connsiteY6" fmla="*/ 105188 h 118863"/>
                  <a:gd name="connsiteX7" fmla="*/ 17254 w 134711"/>
                  <a:gd name="connsiteY7" fmla="*/ 92151 h 118863"/>
                  <a:gd name="connsiteX8" fmla="*/ 24795 w 134711"/>
                  <a:gd name="connsiteY8" fmla="*/ 71446 h 118863"/>
                  <a:gd name="connsiteX9" fmla="*/ 26968 w 134711"/>
                  <a:gd name="connsiteY9" fmla="*/ 30291 h 118863"/>
                  <a:gd name="connsiteX10" fmla="*/ 26968 w 134711"/>
                  <a:gd name="connsiteY10" fmla="*/ 0 h 118863"/>
                  <a:gd name="connsiteX11" fmla="*/ 66333 w 134711"/>
                  <a:gd name="connsiteY11" fmla="*/ 256 h 118863"/>
                  <a:gd name="connsiteX12" fmla="*/ 82693 w 134711"/>
                  <a:gd name="connsiteY12" fmla="*/ 256 h 118863"/>
                  <a:gd name="connsiteX13" fmla="*/ 82693 w 134711"/>
                  <a:gd name="connsiteY13" fmla="*/ 101353 h 118863"/>
                  <a:gd name="connsiteX14" fmla="*/ 119886 w 134711"/>
                  <a:gd name="connsiteY14" fmla="*/ 48185 h 118863"/>
                  <a:gd name="connsiteX15" fmla="*/ 134712 w 134711"/>
                  <a:gd name="connsiteY15" fmla="*/ 50102 h 118863"/>
                  <a:gd name="connsiteX16" fmla="*/ 114901 w 134711"/>
                  <a:gd name="connsiteY16" fmla="*/ 100331 h 118863"/>
                  <a:gd name="connsiteX17" fmla="*/ 69273 w 134711"/>
                  <a:gd name="connsiteY17" fmla="*/ 117713 h 118863"/>
                  <a:gd name="connsiteX18" fmla="*/ 66333 w 134711"/>
                  <a:gd name="connsiteY18" fmla="*/ 117713 h 118863"/>
                  <a:gd name="connsiteX19" fmla="*/ 66333 w 134711"/>
                  <a:gd name="connsiteY19" fmla="*/ 256 h 11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4711" h="118863">
                    <a:moveTo>
                      <a:pt x="26968" y="256"/>
                    </a:moveTo>
                    <a:lnTo>
                      <a:pt x="43328" y="256"/>
                    </a:lnTo>
                    <a:lnTo>
                      <a:pt x="43328" y="30547"/>
                    </a:lnTo>
                    <a:cubicBezTo>
                      <a:pt x="43328" y="50741"/>
                      <a:pt x="42177" y="66461"/>
                      <a:pt x="40005" y="77581"/>
                    </a:cubicBezTo>
                    <a:cubicBezTo>
                      <a:pt x="37832" y="88828"/>
                      <a:pt x="34253" y="97391"/>
                      <a:pt x="29524" y="103271"/>
                    </a:cubicBezTo>
                    <a:cubicBezTo>
                      <a:pt x="24795" y="109150"/>
                      <a:pt x="17766" y="114390"/>
                      <a:pt x="8435" y="118864"/>
                    </a:cubicBezTo>
                    <a:lnTo>
                      <a:pt x="0" y="105188"/>
                    </a:lnTo>
                    <a:cubicBezTo>
                      <a:pt x="7924" y="101098"/>
                      <a:pt x="13676" y="96880"/>
                      <a:pt x="17254" y="92151"/>
                    </a:cubicBezTo>
                    <a:cubicBezTo>
                      <a:pt x="20833" y="87550"/>
                      <a:pt x="23389" y="80648"/>
                      <a:pt x="24795" y="71446"/>
                    </a:cubicBezTo>
                    <a:cubicBezTo>
                      <a:pt x="26329" y="62371"/>
                      <a:pt x="26968" y="48568"/>
                      <a:pt x="26968" y="30291"/>
                    </a:cubicBezTo>
                    <a:lnTo>
                      <a:pt x="26968" y="0"/>
                    </a:lnTo>
                    <a:close/>
                    <a:moveTo>
                      <a:pt x="66333" y="256"/>
                    </a:moveTo>
                    <a:lnTo>
                      <a:pt x="82693" y="256"/>
                    </a:lnTo>
                    <a:lnTo>
                      <a:pt x="82693" y="101353"/>
                    </a:lnTo>
                    <a:cubicBezTo>
                      <a:pt x="104549" y="96624"/>
                      <a:pt x="116946" y="78859"/>
                      <a:pt x="119886" y="48185"/>
                    </a:cubicBezTo>
                    <a:lnTo>
                      <a:pt x="134712" y="50102"/>
                    </a:lnTo>
                    <a:cubicBezTo>
                      <a:pt x="132795" y="71957"/>
                      <a:pt x="126276" y="88700"/>
                      <a:pt x="114901" y="100331"/>
                    </a:cubicBezTo>
                    <a:cubicBezTo>
                      <a:pt x="103654" y="111962"/>
                      <a:pt x="88445" y="117713"/>
                      <a:pt x="69273" y="117713"/>
                    </a:cubicBezTo>
                    <a:lnTo>
                      <a:pt x="66333" y="117713"/>
                    </a:lnTo>
                    <a:lnTo>
                      <a:pt x="66333" y="256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2" name="フリーフォーム: 図形 551">
                <a:extLst>
                  <a:ext uri="{FF2B5EF4-FFF2-40B4-BE49-F238E27FC236}">
                    <a16:creationId xmlns:a16="http://schemas.microsoft.com/office/drawing/2014/main" id="{9DD39D74-57C5-960D-86D8-F0F698F15B80}"/>
                  </a:ext>
                </a:extLst>
              </p:cNvPr>
              <p:cNvSpPr/>
              <p:nvPr/>
            </p:nvSpPr>
            <p:spPr>
              <a:xfrm>
                <a:off x="9339677" y="6617455"/>
                <a:ext cx="129088" cy="124869"/>
              </a:xfrm>
              <a:custGeom>
                <a:avLst/>
                <a:gdLst>
                  <a:gd name="connsiteX0" fmla="*/ 129088 w 129088"/>
                  <a:gd name="connsiteY0" fmla="*/ 22111 h 124869"/>
                  <a:gd name="connsiteX1" fmla="*/ 129088 w 129088"/>
                  <a:gd name="connsiteY1" fmla="*/ 36425 h 124869"/>
                  <a:gd name="connsiteX2" fmla="*/ 93429 w 129088"/>
                  <a:gd name="connsiteY2" fmla="*/ 36425 h 124869"/>
                  <a:gd name="connsiteX3" fmla="*/ 78731 w 129088"/>
                  <a:gd name="connsiteY3" fmla="*/ 97774 h 124869"/>
                  <a:gd name="connsiteX4" fmla="*/ 32592 w 129088"/>
                  <a:gd name="connsiteY4" fmla="*/ 124870 h 124869"/>
                  <a:gd name="connsiteX5" fmla="*/ 28118 w 129088"/>
                  <a:gd name="connsiteY5" fmla="*/ 110939 h 124869"/>
                  <a:gd name="connsiteX6" fmla="*/ 65822 w 129088"/>
                  <a:gd name="connsiteY6" fmla="*/ 88700 h 124869"/>
                  <a:gd name="connsiteX7" fmla="*/ 77325 w 129088"/>
                  <a:gd name="connsiteY7" fmla="*/ 36425 h 124869"/>
                  <a:gd name="connsiteX8" fmla="*/ 33997 w 129088"/>
                  <a:gd name="connsiteY8" fmla="*/ 36425 h 124869"/>
                  <a:gd name="connsiteX9" fmla="*/ 12270 w 129088"/>
                  <a:gd name="connsiteY9" fmla="*/ 72851 h 124869"/>
                  <a:gd name="connsiteX10" fmla="*/ 0 w 129088"/>
                  <a:gd name="connsiteY10" fmla="*/ 64672 h 124869"/>
                  <a:gd name="connsiteX11" fmla="*/ 26585 w 129088"/>
                  <a:gd name="connsiteY11" fmla="*/ 0 h 124869"/>
                  <a:gd name="connsiteX12" fmla="*/ 41794 w 129088"/>
                  <a:gd name="connsiteY12" fmla="*/ 1022 h 124869"/>
                  <a:gd name="connsiteX13" fmla="*/ 38343 w 129088"/>
                  <a:gd name="connsiteY13" fmla="*/ 21983 h 124869"/>
                  <a:gd name="connsiteX14" fmla="*/ 129088 w 129088"/>
                  <a:gd name="connsiteY14" fmla="*/ 21983 h 124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9088" h="124869">
                    <a:moveTo>
                      <a:pt x="129088" y="22111"/>
                    </a:moveTo>
                    <a:lnTo>
                      <a:pt x="129088" y="36425"/>
                    </a:lnTo>
                    <a:lnTo>
                      <a:pt x="93429" y="36425"/>
                    </a:lnTo>
                    <a:cubicBezTo>
                      <a:pt x="93429" y="63393"/>
                      <a:pt x="88445" y="83843"/>
                      <a:pt x="78731" y="97774"/>
                    </a:cubicBezTo>
                    <a:cubicBezTo>
                      <a:pt x="69018" y="111706"/>
                      <a:pt x="53680" y="120780"/>
                      <a:pt x="32592" y="124870"/>
                    </a:cubicBezTo>
                    <a:lnTo>
                      <a:pt x="28118" y="110939"/>
                    </a:lnTo>
                    <a:cubicBezTo>
                      <a:pt x="45628" y="107488"/>
                      <a:pt x="58154" y="100075"/>
                      <a:pt x="65822" y="88700"/>
                    </a:cubicBezTo>
                    <a:cubicBezTo>
                      <a:pt x="73363" y="77325"/>
                      <a:pt x="77197" y="59815"/>
                      <a:pt x="77325" y="36425"/>
                    </a:cubicBezTo>
                    <a:lnTo>
                      <a:pt x="33997" y="36425"/>
                    </a:lnTo>
                    <a:cubicBezTo>
                      <a:pt x="29269" y="49462"/>
                      <a:pt x="21983" y="61604"/>
                      <a:pt x="12270" y="72851"/>
                    </a:cubicBezTo>
                    <a:lnTo>
                      <a:pt x="0" y="64672"/>
                    </a:lnTo>
                    <a:cubicBezTo>
                      <a:pt x="14826" y="46650"/>
                      <a:pt x="23773" y="25050"/>
                      <a:pt x="26585" y="0"/>
                    </a:cubicBezTo>
                    <a:lnTo>
                      <a:pt x="41794" y="1022"/>
                    </a:lnTo>
                    <a:cubicBezTo>
                      <a:pt x="41027" y="8946"/>
                      <a:pt x="39877" y="15976"/>
                      <a:pt x="38343" y="21983"/>
                    </a:cubicBezTo>
                    <a:lnTo>
                      <a:pt x="129088" y="21983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3" name="フリーフォーム: 図形 552">
                <a:extLst>
                  <a:ext uri="{FF2B5EF4-FFF2-40B4-BE49-F238E27FC236}">
                    <a16:creationId xmlns:a16="http://schemas.microsoft.com/office/drawing/2014/main" id="{41FBFCE2-9E12-7283-309F-9B7A0314E4FC}"/>
                  </a:ext>
                </a:extLst>
              </p:cNvPr>
              <p:cNvSpPr/>
              <p:nvPr/>
            </p:nvSpPr>
            <p:spPr>
              <a:xfrm>
                <a:off x="9497395" y="6628191"/>
                <a:ext cx="118990" cy="114900"/>
              </a:xfrm>
              <a:custGeom>
                <a:avLst/>
                <a:gdLst>
                  <a:gd name="connsiteX0" fmla="*/ 128 w 118990"/>
                  <a:gd name="connsiteY0" fmla="*/ 13932 h 114900"/>
                  <a:gd name="connsiteX1" fmla="*/ 128 w 118990"/>
                  <a:gd name="connsiteY1" fmla="*/ 0 h 114900"/>
                  <a:gd name="connsiteX2" fmla="*/ 118991 w 118990"/>
                  <a:gd name="connsiteY2" fmla="*/ 0 h 114900"/>
                  <a:gd name="connsiteX3" fmla="*/ 118991 w 118990"/>
                  <a:gd name="connsiteY3" fmla="*/ 13932 h 114900"/>
                  <a:gd name="connsiteX4" fmla="*/ 103782 w 118990"/>
                  <a:gd name="connsiteY4" fmla="*/ 42561 h 114900"/>
                  <a:gd name="connsiteX5" fmla="*/ 78220 w 118990"/>
                  <a:gd name="connsiteY5" fmla="*/ 63777 h 114900"/>
                  <a:gd name="connsiteX6" fmla="*/ 69784 w 118990"/>
                  <a:gd name="connsiteY6" fmla="*/ 51124 h 114900"/>
                  <a:gd name="connsiteX7" fmla="*/ 102120 w 118990"/>
                  <a:gd name="connsiteY7" fmla="*/ 13932 h 114900"/>
                  <a:gd name="connsiteX8" fmla="*/ 0 w 118990"/>
                  <a:gd name="connsiteY8" fmla="*/ 13932 h 114900"/>
                  <a:gd name="connsiteX9" fmla="*/ 41282 w 118990"/>
                  <a:gd name="connsiteY9" fmla="*/ 27224 h 114900"/>
                  <a:gd name="connsiteX10" fmla="*/ 56875 w 118990"/>
                  <a:gd name="connsiteY10" fmla="*/ 27224 h 114900"/>
                  <a:gd name="connsiteX11" fmla="*/ 52785 w 118990"/>
                  <a:gd name="connsiteY11" fmla="*/ 70295 h 114900"/>
                  <a:gd name="connsiteX12" fmla="*/ 39877 w 118990"/>
                  <a:gd name="connsiteY12" fmla="*/ 97391 h 114900"/>
                  <a:gd name="connsiteX13" fmla="*/ 15465 w 118990"/>
                  <a:gd name="connsiteY13" fmla="*/ 114901 h 114900"/>
                  <a:gd name="connsiteX14" fmla="*/ 8052 w 118990"/>
                  <a:gd name="connsiteY14" fmla="*/ 101737 h 114900"/>
                  <a:gd name="connsiteX15" fmla="*/ 27862 w 118990"/>
                  <a:gd name="connsiteY15" fmla="*/ 87294 h 114900"/>
                  <a:gd name="connsiteX16" fmla="*/ 38087 w 118990"/>
                  <a:gd name="connsiteY16" fmla="*/ 64417 h 114900"/>
                  <a:gd name="connsiteX17" fmla="*/ 41282 w 118990"/>
                  <a:gd name="connsiteY17" fmla="*/ 27224 h 11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990" h="114900">
                    <a:moveTo>
                      <a:pt x="128" y="13932"/>
                    </a:moveTo>
                    <a:lnTo>
                      <a:pt x="128" y="0"/>
                    </a:lnTo>
                    <a:lnTo>
                      <a:pt x="118991" y="0"/>
                    </a:lnTo>
                    <a:lnTo>
                      <a:pt x="118991" y="13932"/>
                    </a:lnTo>
                    <a:cubicBezTo>
                      <a:pt x="116051" y="24156"/>
                      <a:pt x="111066" y="33742"/>
                      <a:pt x="103782" y="42561"/>
                    </a:cubicBezTo>
                    <a:cubicBezTo>
                      <a:pt x="96496" y="51380"/>
                      <a:pt x="88061" y="58409"/>
                      <a:pt x="78220" y="63777"/>
                    </a:cubicBezTo>
                    <a:lnTo>
                      <a:pt x="69784" y="51124"/>
                    </a:lnTo>
                    <a:cubicBezTo>
                      <a:pt x="86399" y="41922"/>
                      <a:pt x="97263" y="29524"/>
                      <a:pt x="102120" y="13932"/>
                    </a:cubicBezTo>
                    <a:lnTo>
                      <a:pt x="0" y="13932"/>
                    </a:lnTo>
                    <a:close/>
                    <a:moveTo>
                      <a:pt x="41282" y="27224"/>
                    </a:moveTo>
                    <a:lnTo>
                      <a:pt x="56875" y="27224"/>
                    </a:lnTo>
                    <a:cubicBezTo>
                      <a:pt x="56875" y="44733"/>
                      <a:pt x="55469" y="59176"/>
                      <a:pt x="52785" y="70295"/>
                    </a:cubicBezTo>
                    <a:cubicBezTo>
                      <a:pt x="50101" y="81415"/>
                      <a:pt x="45756" y="90490"/>
                      <a:pt x="39877" y="97391"/>
                    </a:cubicBezTo>
                    <a:cubicBezTo>
                      <a:pt x="33997" y="104293"/>
                      <a:pt x="25817" y="110172"/>
                      <a:pt x="15465" y="114901"/>
                    </a:cubicBezTo>
                    <a:lnTo>
                      <a:pt x="8052" y="101737"/>
                    </a:lnTo>
                    <a:cubicBezTo>
                      <a:pt x="16615" y="97903"/>
                      <a:pt x="23134" y="93046"/>
                      <a:pt x="27862" y="87294"/>
                    </a:cubicBezTo>
                    <a:cubicBezTo>
                      <a:pt x="32591" y="81543"/>
                      <a:pt x="36042" y="73874"/>
                      <a:pt x="38087" y="64417"/>
                    </a:cubicBezTo>
                    <a:cubicBezTo>
                      <a:pt x="40260" y="54958"/>
                      <a:pt x="41282" y="42561"/>
                      <a:pt x="41282" y="27224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4" name="フリーフォーム: 図形 553">
                <a:extLst>
                  <a:ext uri="{FF2B5EF4-FFF2-40B4-BE49-F238E27FC236}">
                    <a16:creationId xmlns:a16="http://schemas.microsoft.com/office/drawing/2014/main" id="{59AA0EB4-1C93-D4FF-0907-B5E817DDA5CC}"/>
                  </a:ext>
                </a:extLst>
              </p:cNvPr>
              <p:cNvSpPr/>
              <p:nvPr/>
            </p:nvSpPr>
            <p:spPr>
              <a:xfrm>
                <a:off x="9639136" y="6610042"/>
                <a:ext cx="136372" cy="133816"/>
              </a:xfrm>
              <a:custGeom>
                <a:avLst/>
                <a:gdLst>
                  <a:gd name="connsiteX0" fmla="*/ 91895 w 136372"/>
                  <a:gd name="connsiteY0" fmla="*/ 8052 h 133816"/>
                  <a:gd name="connsiteX1" fmla="*/ 102887 w 136372"/>
                  <a:gd name="connsiteY1" fmla="*/ 2300 h 133816"/>
                  <a:gd name="connsiteX2" fmla="*/ 114773 w 136372"/>
                  <a:gd name="connsiteY2" fmla="*/ 24667 h 133816"/>
                  <a:gd name="connsiteX3" fmla="*/ 109661 w 136372"/>
                  <a:gd name="connsiteY3" fmla="*/ 27224 h 133816"/>
                  <a:gd name="connsiteX4" fmla="*/ 109661 w 136372"/>
                  <a:gd name="connsiteY4" fmla="*/ 27990 h 133816"/>
                  <a:gd name="connsiteX5" fmla="*/ 86144 w 136372"/>
                  <a:gd name="connsiteY5" fmla="*/ 104548 h 133816"/>
                  <a:gd name="connsiteX6" fmla="*/ 10864 w 136372"/>
                  <a:gd name="connsiteY6" fmla="*/ 133817 h 133816"/>
                  <a:gd name="connsiteX7" fmla="*/ 8691 w 136372"/>
                  <a:gd name="connsiteY7" fmla="*/ 119502 h 133816"/>
                  <a:gd name="connsiteX8" fmla="*/ 71190 w 136372"/>
                  <a:gd name="connsiteY8" fmla="*/ 97391 h 133816"/>
                  <a:gd name="connsiteX9" fmla="*/ 92918 w 136372"/>
                  <a:gd name="connsiteY9" fmla="*/ 40899 h 133816"/>
                  <a:gd name="connsiteX10" fmla="*/ 40004 w 136372"/>
                  <a:gd name="connsiteY10" fmla="*/ 40899 h 133816"/>
                  <a:gd name="connsiteX11" fmla="*/ 10991 w 136372"/>
                  <a:gd name="connsiteY11" fmla="*/ 84099 h 133816"/>
                  <a:gd name="connsiteX12" fmla="*/ 0 w 136372"/>
                  <a:gd name="connsiteY12" fmla="*/ 74257 h 133816"/>
                  <a:gd name="connsiteX13" fmla="*/ 21344 w 136372"/>
                  <a:gd name="connsiteY13" fmla="*/ 44733 h 133816"/>
                  <a:gd name="connsiteX14" fmla="*/ 31569 w 136372"/>
                  <a:gd name="connsiteY14" fmla="*/ 9714 h 133816"/>
                  <a:gd name="connsiteX15" fmla="*/ 46778 w 136372"/>
                  <a:gd name="connsiteY15" fmla="*/ 10736 h 133816"/>
                  <a:gd name="connsiteX16" fmla="*/ 44222 w 136372"/>
                  <a:gd name="connsiteY16" fmla="*/ 26457 h 133816"/>
                  <a:gd name="connsiteX17" fmla="*/ 101737 w 136372"/>
                  <a:gd name="connsiteY17" fmla="*/ 26457 h 133816"/>
                  <a:gd name="connsiteX18" fmla="*/ 91767 w 136372"/>
                  <a:gd name="connsiteY18" fmla="*/ 8052 h 133816"/>
                  <a:gd name="connsiteX19" fmla="*/ 112984 w 136372"/>
                  <a:gd name="connsiteY19" fmla="*/ 5752 h 133816"/>
                  <a:gd name="connsiteX20" fmla="*/ 124231 w 136372"/>
                  <a:gd name="connsiteY20" fmla="*/ 0 h 133816"/>
                  <a:gd name="connsiteX21" fmla="*/ 136373 w 136372"/>
                  <a:gd name="connsiteY21" fmla="*/ 22878 h 133816"/>
                  <a:gd name="connsiteX22" fmla="*/ 125126 w 136372"/>
                  <a:gd name="connsiteY22" fmla="*/ 28501 h 133816"/>
                  <a:gd name="connsiteX23" fmla="*/ 112984 w 136372"/>
                  <a:gd name="connsiteY23" fmla="*/ 5880 h 13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372" h="133816">
                    <a:moveTo>
                      <a:pt x="91895" y="8052"/>
                    </a:moveTo>
                    <a:lnTo>
                      <a:pt x="102887" y="2300"/>
                    </a:lnTo>
                    <a:cubicBezTo>
                      <a:pt x="107104" y="9586"/>
                      <a:pt x="111067" y="16999"/>
                      <a:pt x="114773" y="24667"/>
                    </a:cubicBezTo>
                    <a:lnTo>
                      <a:pt x="109661" y="27224"/>
                    </a:lnTo>
                    <a:lnTo>
                      <a:pt x="109661" y="27990"/>
                    </a:lnTo>
                    <a:cubicBezTo>
                      <a:pt x="109661" y="62371"/>
                      <a:pt x="101864" y="87805"/>
                      <a:pt x="86144" y="104548"/>
                    </a:cubicBezTo>
                    <a:cubicBezTo>
                      <a:pt x="70423" y="121163"/>
                      <a:pt x="45372" y="131005"/>
                      <a:pt x="10864" y="133817"/>
                    </a:cubicBezTo>
                    <a:lnTo>
                      <a:pt x="8691" y="119502"/>
                    </a:lnTo>
                    <a:cubicBezTo>
                      <a:pt x="37448" y="116690"/>
                      <a:pt x="58281" y="109277"/>
                      <a:pt x="71190" y="97391"/>
                    </a:cubicBezTo>
                    <a:cubicBezTo>
                      <a:pt x="84099" y="85505"/>
                      <a:pt x="91384" y="66589"/>
                      <a:pt x="92918" y="40899"/>
                    </a:cubicBezTo>
                    <a:lnTo>
                      <a:pt x="40004" y="40899"/>
                    </a:lnTo>
                    <a:cubicBezTo>
                      <a:pt x="33997" y="57003"/>
                      <a:pt x="24284" y="71445"/>
                      <a:pt x="10991" y="84099"/>
                    </a:cubicBezTo>
                    <a:lnTo>
                      <a:pt x="0" y="74257"/>
                    </a:lnTo>
                    <a:cubicBezTo>
                      <a:pt x="8819" y="65694"/>
                      <a:pt x="15976" y="55853"/>
                      <a:pt x="21344" y="44733"/>
                    </a:cubicBezTo>
                    <a:cubicBezTo>
                      <a:pt x="26712" y="33614"/>
                      <a:pt x="30163" y="21983"/>
                      <a:pt x="31569" y="9714"/>
                    </a:cubicBezTo>
                    <a:lnTo>
                      <a:pt x="46778" y="10736"/>
                    </a:lnTo>
                    <a:cubicBezTo>
                      <a:pt x="46139" y="16743"/>
                      <a:pt x="45244" y="21983"/>
                      <a:pt x="44222" y="26457"/>
                    </a:cubicBezTo>
                    <a:lnTo>
                      <a:pt x="101737" y="26457"/>
                    </a:lnTo>
                    <a:cubicBezTo>
                      <a:pt x="99308" y="21728"/>
                      <a:pt x="95985" y="15592"/>
                      <a:pt x="91767" y="8052"/>
                    </a:cubicBezTo>
                    <a:close/>
                    <a:moveTo>
                      <a:pt x="112984" y="5752"/>
                    </a:moveTo>
                    <a:lnTo>
                      <a:pt x="124231" y="0"/>
                    </a:lnTo>
                    <a:cubicBezTo>
                      <a:pt x="128832" y="8180"/>
                      <a:pt x="132922" y="15720"/>
                      <a:pt x="136373" y="22878"/>
                    </a:cubicBezTo>
                    <a:lnTo>
                      <a:pt x="125126" y="28501"/>
                    </a:lnTo>
                    <a:cubicBezTo>
                      <a:pt x="122186" y="22750"/>
                      <a:pt x="118096" y="15209"/>
                      <a:pt x="112984" y="5880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5" name="フリーフォーム: 図形 554">
                <a:extLst>
                  <a:ext uri="{FF2B5EF4-FFF2-40B4-BE49-F238E27FC236}">
                    <a16:creationId xmlns:a16="http://schemas.microsoft.com/office/drawing/2014/main" id="{BCB51180-69D6-F13D-F615-1DBEFFA48561}"/>
                  </a:ext>
                </a:extLst>
              </p:cNvPr>
              <p:cNvSpPr/>
              <p:nvPr/>
            </p:nvSpPr>
            <p:spPr>
              <a:xfrm>
                <a:off x="9802732" y="6649280"/>
                <a:ext cx="96752" cy="93556"/>
              </a:xfrm>
              <a:custGeom>
                <a:avLst/>
                <a:gdLst>
                  <a:gd name="connsiteX0" fmla="*/ 0 w 96752"/>
                  <a:gd name="connsiteY0" fmla="*/ 7285 h 93556"/>
                  <a:gd name="connsiteX1" fmla="*/ 14059 w 96752"/>
                  <a:gd name="connsiteY1" fmla="*/ 4090 h 93556"/>
                  <a:gd name="connsiteX2" fmla="*/ 24795 w 96752"/>
                  <a:gd name="connsiteY2" fmla="*/ 44350 h 93556"/>
                  <a:gd name="connsiteX3" fmla="*/ 10353 w 96752"/>
                  <a:gd name="connsiteY3" fmla="*/ 47545 h 93556"/>
                  <a:gd name="connsiteX4" fmla="*/ 0 w 96752"/>
                  <a:gd name="connsiteY4" fmla="*/ 7285 h 93556"/>
                  <a:gd name="connsiteX5" fmla="*/ 81926 w 96752"/>
                  <a:gd name="connsiteY5" fmla="*/ 511 h 93556"/>
                  <a:gd name="connsiteX6" fmla="*/ 96752 w 96752"/>
                  <a:gd name="connsiteY6" fmla="*/ 1278 h 93556"/>
                  <a:gd name="connsiteX7" fmla="*/ 78731 w 96752"/>
                  <a:gd name="connsiteY7" fmla="*/ 68123 h 93556"/>
                  <a:gd name="connsiteX8" fmla="*/ 20705 w 96752"/>
                  <a:gd name="connsiteY8" fmla="*/ 93557 h 93556"/>
                  <a:gd name="connsiteX9" fmla="*/ 17766 w 96752"/>
                  <a:gd name="connsiteY9" fmla="*/ 79625 h 93556"/>
                  <a:gd name="connsiteX10" fmla="*/ 47801 w 96752"/>
                  <a:gd name="connsiteY10" fmla="*/ 72212 h 93556"/>
                  <a:gd name="connsiteX11" fmla="*/ 67228 w 96752"/>
                  <a:gd name="connsiteY11" fmla="*/ 58025 h 93556"/>
                  <a:gd name="connsiteX12" fmla="*/ 78220 w 96752"/>
                  <a:gd name="connsiteY12" fmla="*/ 35020 h 93556"/>
                  <a:gd name="connsiteX13" fmla="*/ 81926 w 96752"/>
                  <a:gd name="connsiteY13" fmla="*/ 383 h 93556"/>
                  <a:gd name="connsiteX14" fmla="*/ 32208 w 96752"/>
                  <a:gd name="connsiteY14" fmla="*/ 3195 h 93556"/>
                  <a:gd name="connsiteX15" fmla="*/ 46651 w 96752"/>
                  <a:gd name="connsiteY15" fmla="*/ 0 h 93556"/>
                  <a:gd name="connsiteX16" fmla="*/ 57386 w 96752"/>
                  <a:gd name="connsiteY16" fmla="*/ 41538 h 93556"/>
                  <a:gd name="connsiteX17" fmla="*/ 42944 w 96752"/>
                  <a:gd name="connsiteY17" fmla="*/ 44733 h 93556"/>
                  <a:gd name="connsiteX18" fmla="*/ 32208 w 96752"/>
                  <a:gd name="connsiteY18" fmla="*/ 3195 h 9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752" h="93556">
                    <a:moveTo>
                      <a:pt x="0" y="7285"/>
                    </a:moveTo>
                    <a:lnTo>
                      <a:pt x="14059" y="4090"/>
                    </a:lnTo>
                    <a:cubicBezTo>
                      <a:pt x="17638" y="16487"/>
                      <a:pt x="21216" y="29907"/>
                      <a:pt x="24795" y="44350"/>
                    </a:cubicBezTo>
                    <a:lnTo>
                      <a:pt x="10353" y="47545"/>
                    </a:lnTo>
                    <a:cubicBezTo>
                      <a:pt x="7157" y="34253"/>
                      <a:pt x="3707" y="20833"/>
                      <a:pt x="0" y="7285"/>
                    </a:cubicBezTo>
                    <a:close/>
                    <a:moveTo>
                      <a:pt x="81926" y="511"/>
                    </a:moveTo>
                    <a:lnTo>
                      <a:pt x="96752" y="1278"/>
                    </a:lnTo>
                    <a:cubicBezTo>
                      <a:pt x="96113" y="32080"/>
                      <a:pt x="90106" y="54447"/>
                      <a:pt x="78731" y="68123"/>
                    </a:cubicBezTo>
                    <a:cubicBezTo>
                      <a:pt x="67228" y="81926"/>
                      <a:pt x="47929" y="90362"/>
                      <a:pt x="20705" y="93557"/>
                    </a:cubicBezTo>
                    <a:lnTo>
                      <a:pt x="17766" y="79625"/>
                    </a:lnTo>
                    <a:cubicBezTo>
                      <a:pt x="30035" y="77964"/>
                      <a:pt x="40132" y="75407"/>
                      <a:pt x="47801" y="72212"/>
                    </a:cubicBezTo>
                    <a:cubicBezTo>
                      <a:pt x="55597" y="69017"/>
                      <a:pt x="61988" y="64288"/>
                      <a:pt x="67228" y="58025"/>
                    </a:cubicBezTo>
                    <a:cubicBezTo>
                      <a:pt x="72340" y="51763"/>
                      <a:pt x="76047" y="44222"/>
                      <a:pt x="78220" y="35020"/>
                    </a:cubicBezTo>
                    <a:cubicBezTo>
                      <a:pt x="80393" y="25945"/>
                      <a:pt x="81671" y="14315"/>
                      <a:pt x="81926" y="383"/>
                    </a:cubicBezTo>
                    <a:close/>
                    <a:moveTo>
                      <a:pt x="32208" y="3195"/>
                    </a:moveTo>
                    <a:lnTo>
                      <a:pt x="46651" y="0"/>
                    </a:lnTo>
                    <a:cubicBezTo>
                      <a:pt x="49974" y="11630"/>
                      <a:pt x="53424" y="25434"/>
                      <a:pt x="57386" y="41538"/>
                    </a:cubicBezTo>
                    <a:lnTo>
                      <a:pt x="42944" y="44733"/>
                    </a:lnTo>
                    <a:cubicBezTo>
                      <a:pt x="39877" y="31569"/>
                      <a:pt x="36298" y="17638"/>
                      <a:pt x="32208" y="3195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6" name="フリーフォーム: 図形 555">
                <a:extLst>
                  <a:ext uri="{FF2B5EF4-FFF2-40B4-BE49-F238E27FC236}">
                    <a16:creationId xmlns:a16="http://schemas.microsoft.com/office/drawing/2014/main" id="{D5D9F361-D0A4-7235-8B1C-36B963BEAD0C}"/>
                  </a:ext>
                </a:extLst>
              </p:cNvPr>
              <p:cNvSpPr/>
              <p:nvPr/>
            </p:nvSpPr>
            <p:spPr>
              <a:xfrm>
                <a:off x="9937316" y="6608508"/>
                <a:ext cx="135350" cy="135095"/>
              </a:xfrm>
              <a:custGeom>
                <a:avLst/>
                <a:gdLst>
                  <a:gd name="connsiteX0" fmla="*/ 12909 w 135350"/>
                  <a:gd name="connsiteY0" fmla="*/ 35148 h 135095"/>
                  <a:gd name="connsiteX1" fmla="*/ 12909 w 135350"/>
                  <a:gd name="connsiteY1" fmla="*/ 20449 h 135095"/>
                  <a:gd name="connsiteX2" fmla="*/ 97774 w 135350"/>
                  <a:gd name="connsiteY2" fmla="*/ 20449 h 135095"/>
                  <a:gd name="connsiteX3" fmla="*/ 91001 w 135350"/>
                  <a:gd name="connsiteY3" fmla="*/ 8052 h 135095"/>
                  <a:gd name="connsiteX4" fmla="*/ 101992 w 135350"/>
                  <a:gd name="connsiteY4" fmla="*/ 2300 h 135095"/>
                  <a:gd name="connsiteX5" fmla="*/ 113879 w 135350"/>
                  <a:gd name="connsiteY5" fmla="*/ 24667 h 135095"/>
                  <a:gd name="connsiteX6" fmla="*/ 106593 w 135350"/>
                  <a:gd name="connsiteY6" fmla="*/ 28501 h 135095"/>
                  <a:gd name="connsiteX7" fmla="*/ 106593 w 135350"/>
                  <a:gd name="connsiteY7" fmla="*/ 35148 h 135095"/>
                  <a:gd name="connsiteX8" fmla="*/ 76175 w 135350"/>
                  <a:gd name="connsiteY8" fmla="*/ 82182 h 135095"/>
                  <a:gd name="connsiteX9" fmla="*/ 119119 w 135350"/>
                  <a:gd name="connsiteY9" fmla="*/ 124359 h 135095"/>
                  <a:gd name="connsiteX10" fmla="*/ 108255 w 135350"/>
                  <a:gd name="connsiteY10" fmla="*/ 135095 h 135095"/>
                  <a:gd name="connsiteX11" fmla="*/ 65567 w 135350"/>
                  <a:gd name="connsiteY11" fmla="*/ 92918 h 135095"/>
                  <a:gd name="connsiteX12" fmla="*/ 7029 w 135350"/>
                  <a:gd name="connsiteY12" fmla="*/ 133689 h 135095"/>
                  <a:gd name="connsiteX13" fmla="*/ 0 w 135350"/>
                  <a:gd name="connsiteY13" fmla="*/ 120653 h 135095"/>
                  <a:gd name="connsiteX14" fmla="*/ 54319 w 135350"/>
                  <a:gd name="connsiteY14" fmla="*/ 82310 h 135095"/>
                  <a:gd name="connsiteX15" fmla="*/ 89211 w 135350"/>
                  <a:gd name="connsiteY15" fmla="*/ 35020 h 135095"/>
                  <a:gd name="connsiteX16" fmla="*/ 12781 w 135350"/>
                  <a:gd name="connsiteY16" fmla="*/ 35020 h 135095"/>
                  <a:gd name="connsiteX17" fmla="*/ 111962 w 135350"/>
                  <a:gd name="connsiteY17" fmla="*/ 5752 h 135095"/>
                  <a:gd name="connsiteX18" fmla="*/ 123209 w 135350"/>
                  <a:gd name="connsiteY18" fmla="*/ 0 h 135095"/>
                  <a:gd name="connsiteX19" fmla="*/ 135351 w 135350"/>
                  <a:gd name="connsiteY19" fmla="*/ 22878 h 135095"/>
                  <a:gd name="connsiteX20" fmla="*/ 124103 w 135350"/>
                  <a:gd name="connsiteY20" fmla="*/ 28501 h 135095"/>
                  <a:gd name="connsiteX21" fmla="*/ 111962 w 135350"/>
                  <a:gd name="connsiteY21" fmla="*/ 5879 h 13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5350" h="135095">
                    <a:moveTo>
                      <a:pt x="12909" y="35148"/>
                    </a:moveTo>
                    <a:lnTo>
                      <a:pt x="12909" y="20449"/>
                    </a:lnTo>
                    <a:lnTo>
                      <a:pt x="97774" y="20449"/>
                    </a:lnTo>
                    <a:cubicBezTo>
                      <a:pt x="96113" y="17254"/>
                      <a:pt x="93812" y="13037"/>
                      <a:pt x="91001" y="8052"/>
                    </a:cubicBezTo>
                    <a:lnTo>
                      <a:pt x="101992" y="2300"/>
                    </a:lnTo>
                    <a:cubicBezTo>
                      <a:pt x="106210" y="9586"/>
                      <a:pt x="110172" y="16999"/>
                      <a:pt x="113879" y="24667"/>
                    </a:cubicBezTo>
                    <a:lnTo>
                      <a:pt x="106593" y="28501"/>
                    </a:lnTo>
                    <a:lnTo>
                      <a:pt x="106593" y="35148"/>
                    </a:lnTo>
                    <a:cubicBezTo>
                      <a:pt x="99692" y="51635"/>
                      <a:pt x="89467" y="67228"/>
                      <a:pt x="76175" y="82182"/>
                    </a:cubicBezTo>
                    <a:cubicBezTo>
                      <a:pt x="91128" y="96113"/>
                      <a:pt x="105443" y="110172"/>
                      <a:pt x="119119" y="124359"/>
                    </a:cubicBezTo>
                    <a:lnTo>
                      <a:pt x="108255" y="135095"/>
                    </a:lnTo>
                    <a:cubicBezTo>
                      <a:pt x="93940" y="120269"/>
                      <a:pt x="79753" y="106210"/>
                      <a:pt x="65567" y="92918"/>
                    </a:cubicBezTo>
                    <a:cubicBezTo>
                      <a:pt x="48184" y="109405"/>
                      <a:pt x="28757" y="123081"/>
                      <a:pt x="7029" y="133689"/>
                    </a:cubicBezTo>
                    <a:lnTo>
                      <a:pt x="0" y="120653"/>
                    </a:lnTo>
                    <a:cubicBezTo>
                      <a:pt x="20961" y="109788"/>
                      <a:pt x="39110" y="97007"/>
                      <a:pt x="54319" y="82310"/>
                    </a:cubicBezTo>
                    <a:cubicBezTo>
                      <a:pt x="69529" y="67611"/>
                      <a:pt x="81159" y="51891"/>
                      <a:pt x="89211" y="35020"/>
                    </a:cubicBezTo>
                    <a:lnTo>
                      <a:pt x="12781" y="35020"/>
                    </a:lnTo>
                    <a:close/>
                    <a:moveTo>
                      <a:pt x="111962" y="5752"/>
                    </a:moveTo>
                    <a:lnTo>
                      <a:pt x="123209" y="0"/>
                    </a:lnTo>
                    <a:cubicBezTo>
                      <a:pt x="127810" y="8180"/>
                      <a:pt x="131900" y="15720"/>
                      <a:pt x="135351" y="22878"/>
                    </a:cubicBezTo>
                    <a:lnTo>
                      <a:pt x="124103" y="28501"/>
                    </a:lnTo>
                    <a:cubicBezTo>
                      <a:pt x="121164" y="22750"/>
                      <a:pt x="117074" y="15209"/>
                      <a:pt x="111962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7" name="フリーフォーム: 図形 556">
                <a:extLst>
                  <a:ext uri="{FF2B5EF4-FFF2-40B4-BE49-F238E27FC236}">
                    <a16:creationId xmlns:a16="http://schemas.microsoft.com/office/drawing/2014/main" id="{A25D86A1-D7A3-566B-31C3-0AEF5717E1F6}"/>
                  </a:ext>
                </a:extLst>
              </p:cNvPr>
              <p:cNvSpPr/>
              <p:nvPr/>
            </p:nvSpPr>
            <p:spPr>
              <a:xfrm>
                <a:off x="10083914" y="6637904"/>
                <a:ext cx="59431" cy="115028"/>
              </a:xfrm>
              <a:custGeom>
                <a:avLst/>
                <a:gdLst>
                  <a:gd name="connsiteX0" fmla="*/ 59432 w 59431"/>
                  <a:gd name="connsiteY0" fmla="*/ 115029 h 115028"/>
                  <a:gd name="connsiteX1" fmla="*/ 0 w 59431"/>
                  <a:gd name="connsiteY1" fmla="*/ 115029 h 115028"/>
                  <a:gd name="connsiteX2" fmla="*/ 0 w 59431"/>
                  <a:gd name="connsiteY2" fmla="*/ 102120 h 115028"/>
                  <a:gd name="connsiteX3" fmla="*/ 44606 w 59431"/>
                  <a:gd name="connsiteY3" fmla="*/ 102120 h 115028"/>
                  <a:gd name="connsiteX4" fmla="*/ 44606 w 59431"/>
                  <a:gd name="connsiteY4" fmla="*/ 0 h 115028"/>
                  <a:gd name="connsiteX5" fmla="*/ 59432 w 59431"/>
                  <a:gd name="connsiteY5" fmla="*/ 0 h 115028"/>
                  <a:gd name="connsiteX6" fmla="*/ 59432 w 59431"/>
                  <a:gd name="connsiteY6" fmla="*/ 114901 h 11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1" h="115028">
                    <a:moveTo>
                      <a:pt x="59432" y="115029"/>
                    </a:moveTo>
                    <a:lnTo>
                      <a:pt x="0" y="115029"/>
                    </a:lnTo>
                    <a:lnTo>
                      <a:pt x="0" y="102120"/>
                    </a:lnTo>
                    <a:lnTo>
                      <a:pt x="44606" y="102120"/>
                    </a:lnTo>
                    <a:lnTo>
                      <a:pt x="44606" y="0"/>
                    </a:lnTo>
                    <a:lnTo>
                      <a:pt x="59432" y="0"/>
                    </a:lnTo>
                    <a:lnTo>
                      <a:pt x="59432" y="114901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8" name="フリーフォーム: 図形 557">
                <a:extLst>
                  <a:ext uri="{FF2B5EF4-FFF2-40B4-BE49-F238E27FC236}">
                    <a16:creationId xmlns:a16="http://schemas.microsoft.com/office/drawing/2014/main" id="{8203F50E-5305-34B1-7CA8-A01DFA2C43E6}"/>
                  </a:ext>
                </a:extLst>
              </p:cNvPr>
              <p:cNvSpPr/>
              <p:nvPr/>
            </p:nvSpPr>
            <p:spPr>
              <a:xfrm>
                <a:off x="8676983" y="6825785"/>
                <a:ext cx="133049" cy="134583"/>
              </a:xfrm>
              <a:custGeom>
                <a:avLst/>
                <a:gdLst>
                  <a:gd name="connsiteX0" fmla="*/ 95474 w 133049"/>
                  <a:gd name="connsiteY0" fmla="*/ 37831 h 134583"/>
                  <a:gd name="connsiteX1" fmla="*/ 0 w 133049"/>
                  <a:gd name="connsiteY1" fmla="*/ 37831 h 134583"/>
                  <a:gd name="connsiteX2" fmla="*/ 0 w 133049"/>
                  <a:gd name="connsiteY2" fmla="*/ 22750 h 134583"/>
                  <a:gd name="connsiteX3" fmla="*/ 91384 w 133049"/>
                  <a:gd name="connsiteY3" fmla="*/ 22750 h 134583"/>
                  <a:gd name="connsiteX4" fmla="*/ 91384 w 133049"/>
                  <a:gd name="connsiteY4" fmla="*/ 21216 h 134583"/>
                  <a:gd name="connsiteX5" fmla="*/ 97519 w 133049"/>
                  <a:gd name="connsiteY5" fmla="*/ 6263 h 134583"/>
                  <a:gd name="connsiteX6" fmla="*/ 112217 w 133049"/>
                  <a:gd name="connsiteY6" fmla="*/ 0 h 134583"/>
                  <a:gd name="connsiteX7" fmla="*/ 126915 w 133049"/>
                  <a:gd name="connsiteY7" fmla="*/ 6263 h 134583"/>
                  <a:gd name="connsiteX8" fmla="*/ 133050 w 133049"/>
                  <a:gd name="connsiteY8" fmla="*/ 21216 h 134583"/>
                  <a:gd name="connsiteX9" fmla="*/ 126915 w 133049"/>
                  <a:gd name="connsiteY9" fmla="*/ 36170 h 134583"/>
                  <a:gd name="connsiteX10" fmla="*/ 112217 w 133049"/>
                  <a:gd name="connsiteY10" fmla="*/ 42433 h 134583"/>
                  <a:gd name="connsiteX11" fmla="*/ 111578 w 133049"/>
                  <a:gd name="connsiteY11" fmla="*/ 42433 h 134583"/>
                  <a:gd name="connsiteX12" fmla="*/ 84482 w 133049"/>
                  <a:gd name="connsiteY12" fmla="*/ 107616 h 134583"/>
                  <a:gd name="connsiteX13" fmla="*/ 15720 w 133049"/>
                  <a:gd name="connsiteY13" fmla="*/ 134583 h 134583"/>
                  <a:gd name="connsiteX14" fmla="*/ 12909 w 133049"/>
                  <a:gd name="connsiteY14" fmla="*/ 119886 h 134583"/>
                  <a:gd name="connsiteX15" fmla="*/ 73491 w 133049"/>
                  <a:gd name="connsiteY15" fmla="*/ 96113 h 134583"/>
                  <a:gd name="connsiteX16" fmla="*/ 95474 w 133049"/>
                  <a:gd name="connsiteY16" fmla="*/ 37704 h 134583"/>
                  <a:gd name="connsiteX17" fmla="*/ 118991 w 133049"/>
                  <a:gd name="connsiteY17" fmla="*/ 28118 h 134583"/>
                  <a:gd name="connsiteX18" fmla="*/ 121803 w 133049"/>
                  <a:gd name="connsiteY18" fmla="*/ 21216 h 134583"/>
                  <a:gd name="connsiteX19" fmla="*/ 118991 w 133049"/>
                  <a:gd name="connsiteY19" fmla="*/ 14315 h 134583"/>
                  <a:gd name="connsiteX20" fmla="*/ 112217 w 133049"/>
                  <a:gd name="connsiteY20" fmla="*/ 11502 h 134583"/>
                  <a:gd name="connsiteX21" fmla="*/ 105443 w 133049"/>
                  <a:gd name="connsiteY21" fmla="*/ 14315 h 134583"/>
                  <a:gd name="connsiteX22" fmla="*/ 102631 w 133049"/>
                  <a:gd name="connsiteY22" fmla="*/ 21216 h 134583"/>
                  <a:gd name="connsiteX23" fmla="*/ 105443 w 133049"/>
                  <a:gd name="connsiteY23" fmla="*/ 28118 h 134583"/>
                  <a:gd name="connsiteX24" fmla="*/ 112217 w 133049"/>
                  <a:gd name="connsiteY24" fmla="*/ 31058 h 134583"/>
                  <a:gd name="connsiteX25" fmla="*/ 118991 w 133049"/>
                  <a:gd name="connsiteY25" fmla="*/ 28118 h 13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3049" h="134583">
                    <a:moveTo>
                      <a:pt x="95474" y="37831"/>
                    </a:moveTo>
                    <a:lnTo>
                      <a:pt x="0" y="37831"/>
                    </a:lnTo>
                    <a:lnTo>
                      <a:pt x="0" y="22750"/>
                    </a:lnTo>
                    <a:lnTo>
                      <a:pt x="91384" y="22750"/>
                    </a:lnTo>
                    <a:lnTo>
                      <a:pt x="91384" y="21216"/>
                    </a:lnTo>
                    <a:cubicBezTo>
                      <a:pt x="91384" y="15337"/>
                      <a:pt x="93429" y="10353"/>
                      <a:pt x="97519" y="6263"/>
                    </a:cubicBezTo>
                    <a:cubicBezTo>
                      <a:pt x="101609" y="2173"/>
                      <a:pt x="106465" y="0"/>
                      <a:pt x="112217" y="0"/>
                    </a:cubicBezTo>
                    <a:cubicBezTo>
                      <a:pt x="117968" y="0"/>
                      <a:pt x="122825" y="2045"/>
                      <a:pt x="126915" y="6263"/>
                    </a:cubicBezTo>
                    <a:cubicBezTo>
                      <a:pt x="131005" y="10353"/>
                      <a:pt x="133050" y="15337"/>
                      <a:pt x="133050" y="21216"/>
                    </a:cubicBezTo>
                    <a:cubicBezTo>
                      <a:pt x="133050" y="27096"/>
                      <a:pt x="131005" y="32080"/>
                      <a:pt x="126915" y="36170"/>
                    </a:cubicBezTo>
                    <a:cubicBezTo>
                      <a:pt x="122825" y="40260"/>
                      <a:pt x="117968" y="42433"/>
                      <a:pt x="112217" y="42433"/>
                    </a:cubicBezTo>
                    <a:lnTo>
                      <a:pt x="111578" y="42433"/>
                    </a:lnTo>
                    <a:cubicBezTo>
                      <a:pt x="109149" y="71062"/>
                      <a:pt x="100203" y="92790"/>
                      <a:pt x="84482" y="107616"/>
                    </a:cubicBezTo>
                    <a:cubicBezTo>
                      <a:pt x="68889" y="122442"/>
                      <a:pt x="45884" y="131516"/>
                      <a:pt x="15720" y="134583"/>
                    </a:cubicBezTo>
                    <a:lnTo>
                      <a:pt x="12909" y="119886"/>
                    </a:lnTo>
                    <a:cubicBezTo>
                      <a:pt x="40260" y="116946"/>
                      <a:pt x="60454" y="109021"/>
                      <a:pt x="73491" y="96113"/>
                    </a:cubicBezTo>
                    <a:cubicBezTo>
                      <a:pt x="86527" y="83204"/>
                      <a:pt x="93940" y="63777"/>
                      <a:pt x="95474" y="37704"/>
                    </a:cubicBezTo>
                    <a:close/>
                    <a:moveTo>
                      <a:pt x="118991" y="28118"/>
                    </a:moveTo>
                    <a:cubicBezTo>
                      <a:pt x="120908" y="26201"/>
                      <a:pt x="121803" y="23900"/>
                      <a:pt x="121803" y="21216"/>
                    </a:cubicBezTo>
                    <a:cubicBezTo>
                      <a:pt x="121803" y="18533"/>
                      <a:pt x="120908" y="16232"/>
                      <a:pt x="118991" y="14315"/>
                    </a:cubicBezTo>
                    <a:cubicBezTo>
                      <a:pt x="117073" y="12397"/>
                      <a:pt x="114773" y="11502"/>
                      <a:pt x="112217" y="11502"/>
                    </a:cubicBezTo>
                    <a:cubicBezTo>
                      <a:pt x="109661" y="11502"/>
                      <a:pt x="107232" y="12525"/>
                      <a:pt x="105443" y="14315"/>
                    </a:cubicBezTo>
                    <a:cubicBezTo>
                      <a:pt x="103526" y="16232"/>
                      <a:pt x="102631" y="18533"/>
                      <a:pt x="102631" y="21216"/>
                    </a:cubicBezTo>
                    <a:cubicBezTo>
                      <a:pt x="102631" y="23900"/>
                      <a:pt x="103526" y="26201"/>
                      <a:pt x="105443" y="28118"/>
                    </a:cubicBezTo>
                    <a:cubicBezTo>
                      <a:pt x="107360" y="30035"/>
                      <a:pt x="109661" y="31058"/>
                      <a:pt x="112217" y="31058"/>
                    </a:cubicBezTo>
                    <a:cubicBezTo>
                      <a:pt x="114773" y="31058"/>
                      <a:pt x="117201" y="30035"/>
                      <a:pt x="118991" y="28118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59" name="フリーフォーム: 図形 558">
                <a:extLst>
                  <a:ext uri="{FF2B5EF4-FFF2-40B4-BE49-F238E27FC236}">
                    <a16:creationId xmlns:a16="http://schemas.microsoft.com/office/drawing/2014/main" id="{4D3C739E-E4B3-D484-9A27-BBB6B5ACC7B5}"/>
                  </a:ext>
                </a:extLst>
              </p:cNvPr>
              <p:cNvSpPr/>
              <p:nvPr/>
            </p:nvSpPr>
            <p:spPr>
              <a:xfrm>
                <a:off x="8838918" y="6840866"/>
                <a:ext cx="108382" cy="118735"/>
              </a:xfrm>
              <a:custGeom>
                <a:avLst/>
                <a:gdLst>
                  <a:gd name="connsiteX0" fmla="*/ 0 w 108382"/>
                  <a:gd name="connsiteY0" fmla="*/ 0 h 118735"/>
                  <a:gd name="connsiteX1" fmla="*/ 16743 w 108382"/>
                  <a:gd name="connsiteY1" fmla="*/ 0 h 118735"/>
                  <a:gd name="connsiteX2" fmla="*/ 16743 w 108382"/>
                  <a:gd name="connsiteY2" fmla="*/ 103015 h 118735"/>
                  <a:gd name="connsiteX3" fmla="*/ 65311 w 108382"/>
                  <a:gd name="connsiteY3" fmla="*/ 86016 h 118735"/>
                  <a:gd name="connsiteX4" fmla="*/ 93940 w 108382"/>
                  <a:gd name="connsiteY4" fmla="*/ 42816 h 118735"/>
                  <a:gd name="connsiteX5" fmla="*/ 108383 w 108382"/>
                  <a:gd name="connsiteY5" fmla="*/ 48696 h 118735"/>
                  <a:gd name="connsiteX6" fmla="*/ 69784 w 108382"/>
                  <a:gd name="connsiteY6" fmla="*/ 101864 h 118735"/>
                  <a:gd name="connsiteX7" fmla="*/ 2940 w 108382"/>
                  <a:gd name="connsiteY7" fmla="*/ 118735 h 118735"/>
                  <a:gd name="connsiteX8" fmla="*/ 0 w 108382"/>
                  <a:gd name="connsiteY8" fmla="*/ 118735 h 118735"/>
                  <a:gd name="connsiteX9" fmla="*/ 0 w 108382"/>
                  <a:gd name="connsiteY9" fmla="*/ 0 h 11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382" h="118735">
                    <a:moveTo>
                      <a:pt x="0" y="0"/>
                    </a:moveTo>
                    <a:lnTo>
                      <a:pt x="16743" y="0"/>
                    </a:lnTo>
                    <a:lnTo>
                      <a:pt x="16743" y="103015"/>
                    </a:lnTo>
                    <a:cubicBezTo>
                      <a:pt x="36809" y="101353"/>
                      <a:pt x="52913" y="95729"/>
                      <a:pt x="65311" y="86016"/>
                    </a:cubicBezTo>
                    <a:cubicBezTo>
                      <a:pt x="77709" y="76302"/>
                      <a:pt x="87294" y="61987"/>
                      <a:pt x="93940" y="42816"/>
                    </a:cubicBezTo>
                    <a:lnTo>
                      <a:pt x="108383" y="48696"/>
                    </a:lnTo>
                    <a:cubicBezTo>
                      <a:pt x="99819" y="72852"/>
                      <a:pt x="86911" y="90618"/>
                      <a:pt x="69784" y="101864"/>
                    </a:cubicBezTo>
                    <a:cubicBezTo>
                      <a:pt x="52658" y="113111"/>
                      <a:pt x="30419" y="118735"/>
                      <a:pt x="2940" y="118735"/>
                    </a:cubicBezTo>
                    <a:lnTo>
                      <a:pt x="0" y="1187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0" name="フリーフォーム: 図形 559">
                <a:extLst>
                  <a:ext uri="{FF2B5EF4-FFF2-40B4-BE49-F238E27FC236}">
                    <a16:creationId xmlns:a16="http://schemas.microsoft.com/office/drawing/2014/main" id="{2BDF2B05-9418-D520-E0EE-A729A2A8F960}"/>
                  </a:ext>
                </a:extLst>
              </p:cNvPr>
              <p:cNvSpPr/>
              <p:nvPr/>
            </p:nvSpPr>
            <p:spPr>
              <a:xfrm>
                <a:off x="8965961" y="6825785"/>
                <a:ext cx="140974" cy="133049"/>
              </a:xfrm>
              <a:custGeom>
                <a:avLst/>
                <a:gdLst>
                  <a:gd name="connsiteX0" fmla="*/ 126276 w 140974"/>
                  <a:gd name="connsiteY0" fmla="*/ 129344 h 133049"/>
                  <a:gd name="connsiteX1" fmla="*/ 69529 w 140974"/>
                  <a:gd name="connsiteY1" fmla="*/ 133050 h 133049"/>
                  <a:gd name="connsiteX2" fmla="*/ 41283 w 140974"/>
                  <a:gd name="connsiteY2" fmla="*/ 126020 h 133049"/>
                  <a:gd name="connsiteX3" fmla="*/ 34253 w 140974"/>
                  <a:gd name="connsiteY3" fmla="*/ 97007 h 133049"/>
                  <a:gd name="connsiteX4" fmla="*/ 34253 w 140974"/>
                  <a:gd name="connsiteY4" fmla="*/ 62626 h 133049"/>
                  <a:gd name="connsiteX5" fmla="*/ 2045 w 140974"/>
                  <a:gd name="connsiteY5" fmla="*/ 67867 h 133049"/>
                  <a:gd name="connsiteX6" fmla="*/ 0 w 140974"/>
                  <a:gd name="connsiteY6" fmla="*/ 53169 h 133049"/>
                  <a:gd name="connsiteX7" fmla="*/ 34381 w 140974"/>
                  <a:gd name="connsiteY7" fmla="*/ 47417 h 133049"/>
                  <a:gd name="connsiteX8" fmla="*/ 34381 w 140974"/>
                  <a:gd name="connsiteY8" fmla="*/ 11886 h 133049"/>
                  <a:gd name="connsiteX9" fmla="*/ 49974 w 140974"/>
                  <a:gd name="connsiteY9" fmla="*/ 11886 h 133049"/>
                  <a:gd name="connsiteX10" fmla="*/ 49974 w 140974"/>
                  <a:gd name="connsiteY10" fmla="*/ 44861 h 133049"/>
                  <a:gd name="connsiteX11" fmla="*/ 128321 w 140974"/>
                  <a:gd name="connsiteY11" fmla="*/ 31952 h 133049"/>
                  <a:gd name="connsiteX12" fmla="*/ 130366 w 140974"/>
                  <a:gd name="connsiteY12" fmla="*/ 46650 h 133049"/>
                  <a:gd name="connsiteX13" fmla="*/ 115284 w 140974"/>
                  <a:gd name="connsiteY13" fmla="*/ 74385 h 133049"/>
                  <a:gd name="connsiteX14" fmla="*/ 92279 w 140974"/>
                  <a:gd name="connsiteY14" fmla="*/ 97263 h 133049"/>
                  <a:gd name="connsiteX15" fmla="*/ 82310 w 140974"/>
                  <a:gd name="connsiteY15" fmla="*/ 85760 h 133049"/>
                  <a:gd name="connsiteX16" fmla="*/ 112728 w 140974"/>
                  <a:gd name="connsiteY16" fmla="*/ 49590 h 133049"/>
                  <a:gd name="connsiteX17" fmla="*/ 49846 w 140974"/>
                  <a:gd name="connsiteY17" fmla="*/ 60071 h 133049"/>
                  <a:gd name="connsiteX18" fmla="*/ 49846 w 140974"/>
                  <a:gd name="connsiteY18" fmla="*/ 93940 h 133049"/>
                  <a:gd name="connsiteX19" fmla="*/ 50102 w 140974"/>
                  <a:gd name="connsiteY19" fmla="*/ 103526 h 133049"/>
                  <a:gd name="connsiteX20" fmla="*/ 51252 w 140974"/>
                  <a:gd name="connsiteY20" fmla="*/ 110172 h 133049"/>
                  <a:gd name="connsiteX21" fmla="*/ 53552 w 140974"/>
                  <a:gd name="connsiteY21" fmla="*/ 114773 h 133049"/>
                  <a:gd name="connsiteX22" fmla="*/ 57770 w 140974"/>
                  <a:gd name="connsiteY22" fmla="*/ 117201 h 133049"/>
                  <a:gd name="connsiteX23" fmla="*/ 64033 w 140974"/>
                  <a:gd name="connsiteY23" fmla="*/ 118352 h 133049"/>
                  <a:gd name="connsiteX24" fmla="*/ 73107 w 140974"/>
                  <a:gd name="connsiteY24" fmla="*/ 118607 h 133049"/>
                  <a:gd name="connsiteX25" fmla="*/ 125509 w 140974"/>
                  <a:gd name="connsiteY25" fmla="*/ 114773 h 133049"/>
                  <a:gd name="connsiteX26" fmla="*/ 126276 w 140974"/>
                  <a:gd name="connsiteY26" fmla="*/ 129088 h 133049"/>
                  <a:gd name="connsiteX27" fmla="*/ 96496 w 140974"/>
                  <a:gd name="connsiteY27" fmla="*/ 8052 h 133049"/>
                  <a:gd name="connsiteX28" fmla="*/ 107488 w 140974"/>
                  <a:gd name="connsiteY28" fmla="*/ 2300 h 133049"/>
                  <a:gd name="connsiteX29" fmla="*/ 119374 w 140974"/>
                  <a:gd name="connsiteY29" fmla="*/ 24667 h 133049"/>
                  <a:gd name="connsiteX30" fmla="*/ 108383 w 140974"/>
                  <a:gd name="connsiteY30" fmla="*/ 30291 h 133049"/>
                  <a:gd name="connsiteX31" fmla="*/ 96496 w 140974"/>
                  <a:gd name="connsiteY31" fmla="*/ 8052 h 133049"/>
                  <a:gd name="connsiteX32" fmla="*/ 117585 w 140974"/>
                  <a:gd name="connsiteY32" fmla="*/ 5752 h 133049"/>
                  <a:gd name="connsiteX33" fmla="*/ 128833 w 140974"/>
                  <a:gd name="connsiteY33" fmla="*/ 0 h 133049"/>
                  <a:gd name="connsiteX34" fmla="*/ 140974 w 140974"/>
                  <a:gd name="connsiteY34" fmla="*/ 22878 h 133049"/>
                  <a:gd name="connsiteX35" fmla="*/ 129727 w 140974"/>
                  <a:gd name="connsiteY35" fmla="*/ 28501 h 133049"/>
                  <a:gd name="connsiteX36" fmla="*/ 117585 w 140974"/>
                  <a:gd name="connsiteY36" fmla="*/ 5879 h 13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0974" h="133049">
                    <a:moveTo>
                      <a:pt x="126276" y="129344"/>
                    </a:moveTo>
                    <a:cubicBezTo>
                      <a:pt x="107105" y="131900"/>
                      <a:pt x="88189" y="133050"/>
                      <a:pt x="69529" y="133050"/>
                    </a:cubicBezTo>
                    <a:cubicBezTo>
                      <a:pt x="55342" y="133050"/>
                      <a:pt x="45884" y="130749"/>
                      <a:pt x="41283" y="126020"/>
                    </a:cubicBezTo>
                    <a:cubicBezTo>
                      <a:pt x="36554" y="121291"/>
                      <a:pt x="34253" y="111706"/>
                      <a:pt x="34253" y="97007"/>
                    </a:cubicBezTo>
                    <a:lnTo>
                      <a:pt x="34253" y="62626"/>
                    </a:lnTo>
                    <a:lnTo>
                      <a:pt x="2045" y="67867"/>
                    </a:lnTo>
                    <a:lnTo>
                      <a:pt x="0" y="53169"/>
                    </a:lnTo>
                    <a:lnTo>
                      <a:pt x="34381" y="47417"/>
                    </a:lnTo>
                    <a:lnTo>
                      <a:pt x="34381" y="11886"/>
                    </a:lnTo>
                    <a:lnTo>
                      <a:pt x="49974" y="11886"/>
                    </a:lnTo>
                    <a:lnTo>
                      <a:pt x="49974" y="44861"/>
                    </a:lnTo>
                    <a:lnTo>
                      <a:pt x="128321" y="31952"/>
                    </a:lnTo>
                    <a:lnTo>
                      <a:pt x="130366" y="46650"/>
                    </a:lnTo>
                    <a:cubicBezTo>
                      <a:pt x="127043" y="56109"/>
                      <a:pt x="122058" y="65311"/>
                      <a:pt x="115284" y="74385"/>
                    </a:cubicBezTo>
                    <a:cubicBezTo>
                      <a:pt x="108510" y="83332"/>
                      <a:pt x="100842" y="91001"/>
                      <a:pt x="92279" y="97263"/>
                    </a:cubicBezTo>
                    <a:lnTo>
                      <a:pt x="82310" y="85760"/>
                    </a:lnTo>
                    <a:cubicBezTo>
                      <a:pt x="95346" y="76430"/>
                      <a:pt x="105571" y="64288"/>
                      <a:pt x="112728" y="49590"/>
                    </a:cubicBezTo>
                    <a:lnTo>
                      <a:pt x="49846" y="60071"/>
                    </a:lnTo>
                    <a:lnTo>
                      <a:pt x="49846" y="93940"/>
                    </a:lnTo>
                    <a:cubicBezTo>
                      <a:pt x="49846" y="98030"/>
                      <a:pt x="49846" y="101225"/>
                      <a:pt x="50102" y="103526"/>
                    </a:cubicBezTo>
                    <a:cubicBezTo>
                      <a:pt x="50229" y="105954"/>
                      <a:pt x="50613" y="108127"/>
                      <a:pt x="51252" y="110172"/>
                    </a:cubicBezTo>
                    <a:cubicBezTo>
                      <a:pt x="51891" y="112217"/>
                      <a:pt x="52658" y="113750"/>
                      <a:pt x="53552" y="114773"/>
                    </a:cubicBezTo>
                    <a:cubicBezTo>
                      <a:pt x="54447" y="115796"/>
                      <a:pt x="55853" y="116563"/>
                      <a:pt x="57770" y="117201"/>
                    </a:cubicBezTo>
                    <a:cubicBezTo>
                      <a:pt x="59687" y="117840"/>
                      <a:pt x="61732" y="118224"/>
                      <a:pt x="64033" y="118352"/>
                    </a:cubicBezTo>
                    <a:cubicBezTo>
                      <a:pt x="66205" y="118480"/>
                      <a:pt x="69273" y="118607"/>
                      <a:pt x="73107" y="118607"/>
                    </a:cubicBezTo>
                    <a:cubicBezTo>
                      <a:pt x="91384" y="118607"/>
                      <a:pt x="108766" y="117329"/>
                      <a:pt x="125509" y="114773"/>
                    </a:cubicBezTo>
                    <a:lnTo>
                      <a:pt x="126276" y="129088"/>
                    </a:lnTo>
                    <a:close/>
                    <a:moveTo>
                      <a:pt x="96496" y="8052"/>
                    </a:moveTo>
                    <a:lnTo>
                      <a:pt x="107488" y="2300"/>
                    </a:lnTo>
                    <a:cubicBezTo>
                      <a:pt x="111706" y="9586"/>
                      <a:pt x="115668" y="16999"/>
                      <a:pt x="119374" y="24667"/>
                    </a:cubicBezTo>
                    <a:lnTo>
                      <a:pt x="108383" y="30291"/>
                    </a:lnTo>
                    <a:cubicBezTo>
                      <a:pt x="104804" y="23261"/>
                      <a:pt x="100842" y="15848"/>
                      <a:pt x="96496" y="8052"/>
                    </a:cubicBezTo>
                    <a:close/>
                    <a:moveTo>
                      <a:pt x="117585" y="5752"/>
                    </a:moveTo>
                    <a:lnTo>
                      <a:pt x="128833" y="0"/>
                    </a:lnTo>
                    <a:cubicBezTo>
                      <a:pt x="133434" y="8180"/>
                      <a:pt x="137524" y="15720"/>
                      <a:pt x="140974" y="22878"/>
                    </a:cubicBezTo>
                    <a:lnTo>
                      <a:pt x="129727" y="28501"/>
                    </a:lnTo>
                    <a:cubicBezTo>
                      <a:pt x="126788" y="22750"/>
                      <a:pt x="122698" y="15209"/>
                      <a:pt x="117585" y="587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1" name="フリーフォーム: 図形 560">
                <a:extLst>
                  <a:ext uri="{FF2B5EF4-FFF2-40B4-BE49-F238E27FC236}">
                    <a16:creationId xmlns:a16="http://schemas.microsoft.com/office/drawing/2014/main" id="{BE1E3EF8-765C-946F-4646-E1B3275C0C9D}"/>
                  </a:ext>
                </a:extLst>
              </p:cNvPr>
              <p:cNvSpPr/>
              <p:nvPr/>
            </p:nvSpPr>
            <p:spPr>
              <a:xfrm>
                <a:off x="9129047" y="6842528"/>
                <a:ext cx="116945" cy="114006"/>
              </a:xfrm>
              <a:custGeom>
                <a:avLst/>
                <a:gdLst>
                  <a:gd name="connsiteX0" fmla="*/ 0 w 116945"/>
                  <a:gd name="connsiteY0" fmla="*/ 14059 h 114006"/>
                  <a:gd name="connsiteX1" fmla="*/ 7285 w 116945"/>
                  <a:gd name="connsiteY1" fmla="*/ 0 h 114006"/>
                  <a:gd name="connsiteX2" fmla="*/ 53041 w 116945"/>
                  <a:gd name="connsiteY2" fmla="*/ 24923 h 114006"/>
                  <a:gd name="connsiteX3" fmla="*/ 45117 w 116945"/>
                  <a:gd name="connsiteY3" fmla="*/ 38982 h 114006"/>
                  <a:gd name="connsiteX4" fmla="*/ 0 w 116945"/>
                  <a:gd name="connsiteY4" fmla="*/ 14059 h 114006"/>
                  <a:gd name="connsiteX5" fmla="*/ 102120 w 116945"/>
                  <a:gd name="connsiteY5" fmla="*/ 14059 h 114006"/>
                  <a:gd name="connsiteX6" fmla="*/ 116946 w 116945"/>
                  <a:gd name="connsiteY6" fmla="*/ 17382 h 114006"/>
                  <a:gd name="connsiteX7" fmla="*/ 5496 w 116945"/>
                  <a:gd name="connsiteY7" fmla="*/ 114006 h 114006"/>
                  <a:gd name="connsiteX8" fmla="*/ 3323 w 116945"/>
                  <a:gd name="connsiteY8" fmla="*/ 98542 h 114006"/>
                  <a:gd name="connsiteX9" fmla="*/ 70551 w 116945"/>
                  <a:gd name="connsiteY9" fmla="*/ 73747 h 114006"/>
                  <a:gd name="connsiteX10" fmla="*/ 102120 w 116945"/>
                  <a:gd name="connsiteY10" fmla="*/ 14059 h 1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945" h="114006">
                    <a:moveTo>
                      <a:pt x="0" y="14059"/>
                    </a:moveTo>
                    <a:lnTo>
                      <a:pt x="7285" y="0"/>
                    </a:lnTo>
                    <a:cubicBezTo>
                      <a:pt x="24028" y="8307"/>
                      <a:pt x="39238" y="16615"/>
                      <a:pt x="53041" y="24923"/>
                    </a:cubicBezTo>
                    <a:lnTo>
                      <a:pt x="45117" y="38982"/>
                    </a:lnTo>
                    <a:cubicBezTo>
                      <a:pt x="28629" y="29140"/>
                      <a:pt x="13548" y="20833"/>
                      <a:pt x="0" y="14059"/>
                    </a:cubicBezTo>
                    <a:close/>
                    <a:moveTo>
                      <a:pt x="102120" y="14059"/>
                    </a:moveTo>
                    <a:lnTo>
                      <a:pt x="116946" y="17382"/>
                    </a:lnTo>
                    <a:cubicBezTo>
                      <a:pt x="106849" y="76047"/>
                      <a:pt x="69656" y="108255"/>
                      <a:pt x="5496" y="114006"/>
                    </a:cubicBezTo>
                    <a:lnTo>
                      <a:pt x="3323" y="98542"/>
                    </a:lnTo>
                    <a:cubicBezTo>
                      <a:pt x="32208" y="95729"/>
                      <a:pt x="54575" y="87422"/>
                      <a:pt x="70551" y="73747"/>
                    </a:cubicBezTo>
                    <a:cubicBezTo>
                      <a:pt x="86527" y="60071"/>
                      <a:pt x="97008" y="40132"/>
                      <a:pt x="102120" y="14059"/>
                    </a:cubicBez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2" name="フリーフォーム: 図形 561">
                <a:extLst>
                  <a:ext uri="{FF2B5EF4-FFF2-40B4-BE49-F238E27FC236}">
                    <a16:creationId xmlns:a16="http://schemas.microsoft.com/office/drawing/2014/main" id="{64A46DB7-A61E-CC74-68AB-4F33041FCA69}"/>
                  </a:ext>
                </a:extLst>
              </p:cNvPr>
              <p:cNvSpPr/>
              <p:nvPr/>
            </p:nvSpPr>
            <p:spPr>
              <a:xfrm>
                <a:off x="9292771" y="6837799"/>
                <a:ext cx="98413" cy="123975"/>
              </a:xfrm>
              <a:custGeom>
                <a:avLst/>
                <a:gdLst>
                  <a:gd name="connsiteX0" fmla="*/ 0 w 98413"/>
                  <a:gd name="connsiteY0" fmla="*/ 128 h 123975"/>
                  <a:gd name="connsiteX1" fmla="*/ 16360 w 98413"/>
                  <a:gd name="connsiteY1" fmla="*/ 128 h 123975"/>
                  <a:gd name="connsiteX2" fmla="*/ 16360 w 98413"/>
                  <a:gd name="connsiteY2" fmla="*/ 43328 h 123975"/>
                  <a:gd name="connsiteX3" fmla="*/ 98413 w 98413"/>
                  <a:gd name="connsiteY3" fmla="*/ 68890 h 123975"/>
                  <a:gd name="connsiteX4" fmla="*/ 93301 w 98413"/>
                  <a:gd name="connsiteY4" fmla="*/ 83971 h 123975"/>
                  <a:gd name="connsiteX5" fmla="*/ 16360 w 98413"/>
                  <a:gd name="connsiteY5" fmla="*/ 59559 h 123975"/>
                  <a:gd name="connsiteX6" fmla="*/ 16360 w 98413"/>
                  <a:gd name="connsiteY6" fmla="*/ 123976 h 123975"/>
                  <a:gd name="connsiteX7" fmla="*/ 0 w 98413"/>
                  <a:gd name="connsiteY7" fmla="*/ 123976 h 123975"/>
                  <a:gd name="connsiteX8" fmla="*/ 0 w 98413"/>
                  <a:gd name="connsiteY8" fmla="*/ 0 h 1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13" h="123975">
                    <a:moveTo>
                      <a:pt x="0" y="128"/>
                    </a:moveTo>
                    <a:lnTo>
                      <a:pt x="16360" y="128"/>
                    </a:lnTo>
                    <a:lnTo>
                      <a:pt x="16360" y="43328"/>
                    </a:lnTo>
                    <a:cubicBezTo>
                      <a:pt x="43200" y="49845"/>
                      <a:pt x="70551" y="58409"/>
                      <a:pt x="98413" y="68890"/>
                    </a:cubicBezTo>
                    <a:lnTo>
                      <a:pt x="93301" y="83971"/>
                    </a:lnTo>
                    <a:cubicBezTo>
                      <a:pt x="67228" y="74130"/>
                      <a:pt x="41666" y="65950"/>
                      <a:pt x="16360" y="59559"/>
                    </a:cubicBezTo>
                    <a:lnTo>
                      <a:pt x="16360" y="123976"/>
                    </a:lnTo>
                    <a:lnTo>
                      <a:pt x="0" y="1239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63" name="フリーフォーム: 図形 562">
                <a:extLst>
                  <a:ext uri="{FF2B5EF4-FFF2-40B4-BE49-F238E27FC236}">
                    <a16:creationId xmlns:a16="http://schemas.microsoft.com/office/drawing/2014/main" id="{0A07C8EB-5211-61C8-EB01-BFC9D855F6E2}"/>
                  </a:ext>
                </a:extLst>
              </p:cNvPr>
              <p:cNvSpPr/>
              <p:nvPr/>
            </p:nvSpPr>
            <p:spPr>
              <a:xfrm>
                <a:off x="9470299" y="6843934"/>
                <a:ext cx="19299" cy="110427"/>
              </a:xfrm>
              <a:custGeom>
                <a:avLst/>
                <a:gdLst>
                  <a:gd name="connsiteX0" fmla="*/ 0 w 19299"/>
                  <a:gd name="connsiteY0" fmla="*/ 0 h 110427"/>
                  <a:gd name="connsiteX1" fmla="*/ 19299 w 19299"/>
                  <a:gd name="connsiteY1" fmla="*/ 0 h 110427"/>
                  <a:gd name="connsiteX2" fmla="*/ 17126 w 19299"/>
                  <a:gd name="connsiteY2" fmla="*/ 78603 h 110427"/>
                  <a:gd name="connsiteX3" fmla="*/ 2301 w 19299"/>
                  <a:gd name="connsiteY3" fmla="*/ 78603 h 110427"/>
                  <a:gd name="connsiteX4" fmla="*/ 128 w 19299"/>
                  <a:gd name="connsiteY4" fmla="*/ 0 h 110427"/>
                  <a:gd name="connsiteX5" fmla="*/ 767 w 19299"/>
                  <a:gd name="connsiteY5" fmla="*/ 110428 h 110427"/>
                  <a:gd name="connsiteX6" fmla="*/ 767 w 19299"/>
                  <a:gd name="connsiteY6" fmla="*/ 90745 h 110427"/>
                  <a:gd name="connsiteX7" fmla="*/ 18661 w 19299"/>
                  <a:gd name="connsiteY7" fmla="*/ 90745 h 110427"/>
                  <a:gd name="connsiteX8" fmla="*/ 18661 w 19299"/>
                  <a:gd name="connsiteY8" fmla="*/ 110428 h 110427"/>
                  <a:gd name="connsiteX9" fmla="*/ 767 w 19299"/>
                  <a:gd name="connsiteY9" fmla="*/ 110428 h 11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9" h="110427">
                    <a:moveTo>
                      <a:pt x="0" y="0"/>
                    </a:moveTo>
                    <a:lnTo>
                      <a:pt x="19299" y="0"/>
                    </a:lnTo>
                    <a:lnTo>
                      <a:pt x="17126" y="78603"/>
                    </a:lnTo>
                    <a:lnTo>
                      <a:pt x="2301" y="78603"/>
                    </a:lnTo>
                    <a:lnTo>
                      <a:pt x="128" y="0"/>
                    </a:lnTo>
                    <a:close/>
                    <a:moveTo>
                      <a:pt x="767" y="110428"/>
                    </a:moveTo>
                    <a:lnTo>
                      <a:pt x="767" y="90745"/>
                    </a:lnTo>
                    <a:lnTo>
                      <a:pt x="18661" y="90745"/>
                    </a:lnTo>
                    <a:lnTo>
                      <a:pt x="18661" y="110428"/>
                    </a:lnTo>
                    <a:lnTo>
                      <a:pt x="767" y="110428"/>
                    </a:lnTo>
                    <a:close/>
                  </a:path>
                </a:pathLst>
              </a:custGeom>
              <a:solidFill>
                <a:srgbClr val="251E1C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07F1BD9-15DE-0F58-1B3E-D2455CD2C2B8}"/>
                </a:ext>
              </a:extLst>
            </p:cNvPr>
            <p:cNvSpPr txBox="1"/>
            <p:nvPr/>
          </p:nvSpPr>
          <p:spPr>
            <a:xfrm>
              <a:off x="8416375" y="239197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月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A4F9688-03BE-D3C1-A9F1-E29C19EE6187}"/>
                </a:ext>
              </a:extLst>
            </p:cNvPr>
            <p:cNvSpPr txBox="1"/>
            <p:nvPr/>
          </p:nvSpPr>
          <p:spPr>
            <a:xfrm>
              <a:off x="9182039" y="2391971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日</a:t>
              </a:r>
              <a:r>
                <a:rPr kumimoji="1" lang="en-US" altLang="ja-JP" b="1" dirty="0"/>
                <a:t>(</a:t>
              </a:r>
              <a:r>
                <a:rPr kumimoji="1" lang="ja-JP" altLang="en-US" b="1" dirty="0"/>
                <a:t>　　</a:t>
              </a:r>
              <a:r>
                <a:rPr kumimoji="1" lang="en-US" altLang="ja-JP" b="1" dirty="0"/>
                <a:t>)</a:t>
              </a:r>
              <a:endParaRPr kumimoji="1" lang="ja-JP" altLang="en-US" b="1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B48EA1A-7F0D-454C-CCC6-E40EE05854D4}"/>
                </a:ext>
              </a:extLst>
            </p:cNvPr>
            <p:cNvSpPr txBox="1"/>
            <p:nvPr/>
          </p:nvSpPr>
          <p:spPr>
            <a:xfrm>
              <a:off x="8407094" y="2860630"/>
              <a:ext cx="17235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/>
                <a:t>：　　　～　　　：　　　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6A6AC4-6AEC-538E-C3F1-BEB7FF9D6108}"/>
                </a:ext>
              </a:extLst>
            </p:cNvPr>
            <p:cNvSpPr txBox="1"/>
            <p:nvPr/>
          </p:nvSpPr>
          <p:spPr>
            <a:xfrm>
              <a:off x="7461687" y="66551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57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F4D7150-F3B5-2D41-6589-7E5581563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16</Words>
  <Application>Microsoft Office PowerPoint</Application>
  <PresentationFormat>ユーザー設定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adtec-inc t-uchino</dc:creator>
  <cp:lastModifiedBy>薫 小林</cp:lastModifiedBy>
  <cp:revision>2</cp:revision>
  <dcterms:created xsi:type="dcterms:W3CDTF">2024-05-21T02:17:08Z</dcterms:created>
  <dcterms:modified xsi:type="dcterms:W3CDTF">2024-05-27T10:32:55Z</dcterms:modified>
</cp:coreProperties>
</file>